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9" r:id="rId2"/>
  </p:sldMasterIdLst>
  <p:notesMasterIdLst>
    <p:notesMasterId r:id="rId66"/>
  </p:notesMasterIdLst>
  <p:sldIdLst>
    <p:sldId id="257" r:id="rId3"/>
    <p:sldId id="288" r:id="rId4"/>
    <p:sldId id="383" r:id="rId5"/>
    <p:sldId id="384" r:id="rId6"/>
    <p:sldId id="423" r:id="rId7"/>
    <p:sldId id="388" r:id="rId8"/>
    <p:sldId id="424" r:id="rId9"/>
    <p:sldId id="389" r:id="rId10"/>
    <p:sldId id="425" r:id="rId11"/>
    <p:sldId id="392" r:id="rId12"/>
    <p:sldId id="426" r:id="rId13"/>
    <p:sldId id="390" r:id="rId14"/>
    <p:sldId id="385" r:id="rId15"/>
    <p:sldId id="421" r:id="rId16"/>
    <p:sldId id="422" r:id="rId17"/>
    <p:sldId id="427" r:id="rId18"/>
    <p:sldId id="387" r:id="rId19"/>
    <p:sldId id="428" r:id="rId20"/>
    <p:sldId id="391" r:id="rId21"/>
    <p:sldId id="429" r:id="rId22"/>
    <p:sldId id="393" r:id="rId23"/>
    <p:sldId id="430" r:id="rId24"/>
    <p:sldId id="431" r:id="rId25"/>
    <p:sldId id="398" r:id="rId26"/>
    <p:sldId id="432" r:id="rId27"/>
    <p:sldId id="399" r:id="rId28"/>
    <p:sldId id="400" r:id="rId29"/>
    <p:sldId id="396" r:id="rId30"/>
    <p:sldId id="397" r:id="rId31"/>
    <p:sldId id="433" r:id="rId32"/>
    <p:sldId id="394" r:id="rId33"/>
    <p:sldId id="386" r:id="rId34"/>
    <p:sldId id="395" r:id="rId35"/>
    <p:sldId id="408" r:id="rId36"/>
    <p:sldId id="401" r:id="rId37"/>
    <p:sldId id="434" r:id="rId38"/>
    <p:sldId id="418" r:id="rId39"/>
    <p:sldId id="437" r:id="rId40"/>
    <p:sldId id="419" r:id="rId41"/>
    <p:sldId id="403" r:id="rId42"/>
    <p:sldId id="407" r:id="rId43"/>
    <p:sldId id="420" r:id="rId44"/>
    <p:sldId id="435" r:id="rId45"/>
    <p:sldId id="436" r:id="rId46"/>
    <p:sldId id="406" r:id="rId47"/>
    <p:sldId id="438" r:id="rId48"/>
    <p:sldId id="440" r:id="rId49"/>
    <p:sldId id="439" r:id="rId50"/>
    <p:sldId id="441" r:id="rId51"/>
    <p:sldId id="402" r:id="rId52"/>
    <p:sldId id="409" r:id="rId53"/>
    <p:sldId id="410" r:id="rId54"/>
    <p:sldId id="411" r:id="rId55"/>
    <p:sldId id="444" r:id="rId56"/>
    <p:sldId id="412" r:id="rId57"/>
    <p:sldId id="413" r:id="rId58"/>
    <p:sldId id="442" r:id="rId59"/>
    <p:sldId id="404" r:id="rId60"/>
    <p:sldId id="414" r:id="rId61"/>
    <p:sldId id="415" r:id="rId62"/>
    <p:sldId id="416" r:id="rId63"/>
    <p:sldId id="445" r:id="rId64"/>
    <p:sldId id="443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oboto Condensed" panose="02000000000000000000" pitchFamily="2" charset="0"/>
      <p:regular r:id="rId71"/>
      <p:bold r:id="rId72"/>
      <p:italic r:id="rId73"/>
      <p:boldItalic r:id="rId74"/>
    </p:embeddedFont>
    <p:embeddedFont>
      <p:font typeface="Roboto Condensed Light" panose="02000000000000000000" pitchFamily="2" charset="0"/>
      <p:regular r:id="rId75"/>
      <p:italic r:id="rId76"/>
    </p:embeddedFont>
    <p:embeddedFont>
      <p:font typeface="Wingdings 3" panose="05040102010807070707" pitchFamily="18" charset="2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QLeM9enEW6DoafbnK3ysA==" hashData="ms9ZHFHwJ1DBjMn6Y01h/P5/Ei84AaE8Knt3Jnb8LgZsVKBk6Y7FYMbGQpHfLXI/S1p9pmRMrOfQq+ep/peJN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673BBA"/>
    <a:srgbClr val="CC99FF"/>
    <a:srgbClr val="D1C7E8"/>
    <a:srgbClr val="9900CC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85278" autoAdjust="0"/>
  </p:normalViewPr>
  <p:slideViewPr>
    <p:cSldViewPr snapToGrid="0">
      <p:cViewPr varScale="1">
        <p:scale>
          <a:sx n="75" d="100"/>
          <a:sy n="75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B2C50-E38C-4E3C-99D8-386543A5BAC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6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7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Swati.sharma@darshan.ac.in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(O) 9727747317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Engineering Department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Swati R Sharma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/>
              <a:t>Mobile Computing and Wireless Communication </a:t>
            </a:r>
            <a:r>
              <a:rPr lang="en-IN" b="1" dirty="0">
                <a:ea typeface="Roboto Mono Thin" pitchFamily="2" charset="0"/>
              </a:rPr>
              <a:t>(MCWC)</a:t>
            </a:r>
          </a:p>
          <a:p>
            <a:r>
              <a:rPr lang="en-IN" b="1" dirty="0">
                <a:ea typeface="Roboto Mono Thin" pitchFamily="2" charset="0"/>
              </a:rPr>
              <a:t>GTU #</a:t>
            </a:r>
            <a:r>
              <a:rPr lang="en-IN" dirty="0">
                <a:ea typeface="Roboto Mono Thin" pitchFamily="2" charset="0"/>
              </a:rPr>
              <a:t> </a:t>
            </a:r>
            <a:r>
              <a:rPr lang="en-IN" b="1" dirty="0">
                <a:ea typeface="Roboto Mono Thin" pitchFamily="2" charset="0"/>
              </a:rPr>
              <a:t>2170710</a:t>
            </a:r>
            <a:r>
              <a:rPr lang="en-IN" b="1" dirty="0"/>
              <a:t> 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77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917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98652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06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Swati.sharma@darshan.ac.in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(O) 9727747317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Engineering Department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Swati R Sharma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/>
              <a:t>Mobile Computing and Wireless Communication </a:t>
            </a:r>
            <a:r>
              <a:rPr lang="en-IN" b="1" dirty="0">
                <a:ea typeface="Roboto Mono Thin" pitchFamily="2" charset="0"/>
              </a:rPr>
              <a:t>(MCWC)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0048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8585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2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054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71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16255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IEEE 802.11 Wireless LAN Standard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1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974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2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Unit-4:</a:t>
            </a:r>
            <a:br>
              <a:rPr lang="en-IN" dirty="0"/>
            </a:br>
            <a:r>
              <a:rPr lang="en-IN" sz="4400" dirty="0">
                <a:effectLst/>
              </a:rPr>
              <a:t>Wi-Fi and the IEEE 802.11 Wireless LAN Standard</a:t>
            </a:r>
            <a:br>
              <a:rPr lang="en-IN" sz="4400" dirty="0">
                <a:effectLst/>
                <a:ea typeface="Times New Roman" panose="02020603050405020304" pitchFamily="18" charset="0"/>
              </a:rPr>
            </a:br>
            <a:br>
              <a:rPr lang="en-IN" sz="4400" dirty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swati.sharma@darshan.ac.in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(O)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Swati R Sharma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Mobile Computing Wireless Communication</a:t>
            </a:r>
          </a:p>
          <a:p>
            <a:r>
              <a:rPr lang="en-US" b="1" dirty="0">
                <a:latin typeface="+mj-lt"/>
              </a:rPr>
              <a:t>(MCWC)</a:t>
            </a:r>
          </a:p>
          <a:p>
            <a:r>
              <a:rPr lang="en-US" b="1" dirty="0">
                <a:latin typeface="+mj-lt"/>
              </a:rPr>
              <a:t>GTU # 2170710</a:t>
            </a:r>
          </a:p>
        </p:txBody>
      </p:sp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WLAN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802.11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HyperLAN</a:t>
            </a:r>
            <a:r>
              <a:rPr lang="en-US" dirty="0"/>
              <a:t> (or </a:t>
            </a:r>
            <a:r>
              <a:rPr lang="en-US" dirty="0" err="1"/>
              <a:t>HiperLAN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HomeRF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Ad-hoc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Bluetooth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Zigbee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83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Wireless LAN Standard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72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Wireless LAN Standard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802.11 standard for </a:t>
            </a:r>
            <a:r>
              <a:rPr lang="en-US" dirty="0">
                <a:solidFill>
                  <a:srgbClr val="5430AA"/>
                </a:solidFill>
              </a:rPr>
              <a:t>wireless LAN operations </a:t>
            </a:r>
            <a:r>
              <a:rPr lang="en-US" dirty="0"/>
              <a:t>at a data rate up to 2 Mbps in the 2.4 GHz Industrial, Scientific, and Medical(ISM) band.</a:t>
            </a:r>
          </a:p>
          <a:p>
            <a:r>
              <a:rPr lang="en-US" dirty="0"/>
              <a:t>802.11 and 802.11x refer to a family of specifications developed by the IEEE for wireless LAN (WLAN) technology.</a:t>
            </a:r>
          </a:p>
          <a:p>
            <a:r>
              <a:rPr lang="en-US" dirty="0"/>
              <a:t>802.11 specifies an </a:t>
            </a:r>
            <a:r>
              <a:rPr lang="en-US" dirty="0">
                <a:solidFill>
                  <a:srgbClr val="5430AA"/>
                </a:solidFill>
              </a:rPr>
              <a:t>over-the-air interface </a:t>
            </a:r>
            <a:r>
              <a:rPr lang="en-US" dirty="0"/>
              <a:t>between a wireless client and a base station or between two wireless clients.</a:t>
            </a:r>
          </a:p>
          <a:p>
            <a:r>
              <a:rPr lang="en-US" dirty="0"/>
              <a:t>The IEEE accepted the specification in the year 1997.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8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Mobile Communication Technology according to IEEE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85156" y="1148765"/>
            <a:ext cx="28670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 dirty="0"/>
              <a:t>Local wireless networks</a:t>
            </a:r>
          </a:p>
          <a:p>
            <a:r>
              <a:rPr lang="de-DE" altLang="en-US" sz="2000" b="1" dirty="0"/>
              <a:t>WLAN</a:t>
            </a:r>
            <a:r>
              <a:rPr lang="de-DE" altLang="en-US" sz="2000" dirty="0"/>
              <a:t> 802.11</a:t>
            </a:r>
            <a:endParaRPr lang="en-US" alt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701506" y="1077327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802.11a</a:t>
            </a:r>
            <a:endParaRPr lang="en-US" altLang="en-US" sz="200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37906" y="1653590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802.11b</a:t>
            </a:r>
            <a:endParaRPr lang="en-US" altLang="en-US" sz="200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935119" y="1437690"/>
            <a:ext cx="180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802.11i/e/…/w</a:t>
            </a:r>
            <a:endParaRPr lang="en-US" altLang="en-US" sz="2000"/>
          </a:p>
        </p:txBody>
      </p:sp>
      <p:cxnSp>
        <p:nvCxnSpPr>
          <p:cNvPr id="8" name="AutoShape 7"/>
          <p:cNvCxnSpPr>
            <a:cxnSpLocks noChangeShapeType="1"/>
            <a:stCxn id="4" idx="3"/>
            <a:endCxn id="5" idx="1"/>
          </p:cNvCxnSpPr>
          <p:nvPr/>
        </p:nvCxnSpPr>
        <p:spPr bwMode="auto">
          <a:xfrm flipV="1">
            <a:off x="3752181" y="1275765"/>
            <a:ext cx="949325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8"/>
          <p:cNvCxnSpPr>
            <a:cxnSpLocks noChangeShapeType="1"/>
            <a:stCxn id="4" idx="3"/>
            <a:endCxn id="6" idx="1"/>
          </p:cNvCxnSpPr>
          <p:nvPr/>
        </p:nvCxnSpPr>
        <p:spPr bwMode="auto">
          <a:xfrm>
            <a:off x="3752181" y="1499602"/>
            <a:ext cx="85725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257131" y="1653590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802.11g</a:t>
            </a:r>
            <a:endParaRPr lang="en-US" altLang="en-US" sz="2000"/>
          </a:p>
        </p:txBody>
      </p:sp>
      <p:cxnSp>
        <p:nvCxnSpPr>
          <p:cNvPr id="11" name="AutoShape 10"/>
          <p:cNvCxnSpPr>
            <a:cxnSpLocks noChangeShapeType="1"/>
            <a:stCxn id="6" idx="3"/>
            <a:endCxn id="10" idx="1"/>
          </p:cNvCxnSpPr>
          <p:nvPr/>
        </p:nvCxnSpPr>
        <p:spPr bwMode="auto">
          <a:xfrm>
            <a:off x="4939631" y="1852027"/>
            <a:ext cx="317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120731" y="1077327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802.11h</a:t>
            </a:r>
            <a:endParaRPr lang="en-US" altLang="en-US" sz="2000"/>
          </a:p>
        </p:txBody>
      </p:sp>
      <p:cxnSp>
        <p:nvCxnSpPr>
          <p:cNvPr id="13" name="AutoShape 13"/>
          <p:cNvCxnSpPr>
            <a:cxnSpLocks noChangeShapeType="1"/>
            <a:stCxn id="5" idx="3"/>
            <a:endCxn id="12" idx="1"/>
          </p:cNvCxnSpPr>
          <p:nvPr/>
        </p:nvCxnSpPr>
        <p:spPr bwMode="auto">
          <a:xfrm>
            <a:off x="5803231" y="1275765"/>
            <a:ext cx="317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4"/>
          <p:cNvCxnSpPr>
            <a:cxnSpLocks noChangeShapeType="1"/>
            <a:stCxn id="4" idx="3"/>
            <a:endCxn id="7" idx="1"/>
          </p:cNvCxnSpPr>
          <p:nvPr/>
        </p:nvCxnSpPr>
        <p:spPr bwMode="auto">
          <a:xfrm>
            <a:off x="3752181" y="1499602"/>
            <a:ext cx="3182938" cy="1365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50231" y="2948990"/>
            <a:ext cx="2571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Personal wireless nw</a:t>
            </a:r>
          </a:p>
          <a:p>
            <a:r>
              <a:rPr lang="de-DE" altLang="en-US" sz="2000" b="1"/>
              <a:t>WPAN</a:t>
            </a:r>
            <a:r>
              <a:rPr lang="de-DE" altLang="en-US" sz="2000"/>
              <a:t> 802.15</a:t>
            </a:r>
            <a:endParaRPr lang="en-US" altLang="en-US" sz="200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691981" y="281564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802.15.4</a:t>
            </a:r>
            <a:endParaRPr lang="en-US" altLang="en-US" sz="2000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683919" y="375226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802.15.1</a:t>
            </a:r>
            <a:endParaRPr lang="en-US" altLang="en-US" sz="2000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990431" y="366971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802.15.2</a:t>
            </a:r>
            <a:endParaRPr lang="en-US" altLang="en-US" sz="2000"/>
          </a:p>
        </p:txBody>
      </p:sp>
      <p:cxnSp>
        <p:nvCxnSpPr>
          <p:cNvPr id="19" name="AutoShape 19"/>
          <p:cNvCxnSpPr>
            <a:cxnSpLocks noChangeShapeType="1"/>
            <a:stCxn id="15" idx="3"/>
            <a:endCxn id="16" idx="1"/>
          </p:cNvCxnSpPr>
          <p:nvPr/>
        </p:nvCxnSpPr>
        <p:spPr bwMode="auto">
          <a:xfrm flipV="1">
            <a:off x="3421981" y="3014077"/>
            <a:ext cx="1270000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0"/>
          <p:cNvCxnSpPr>
            <a:cxnSpLocks noChangeShapeType="1"/>
            <a:stCxn id="15" idx="3"/>
            <a:endCxn id="17" idx="1"/>
          </p:cNvCxnSpPr>
          <p:nvPr/>
        </p:nvCxnSpPr>
        <p:spPr bwMode="auto">
          <a:xfrm>
            <a:off x="3421981" y="3299827"/>
            <a:ext cx="261938" cy="6508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477544" y="4030077"/>
            <a:ext cx="1604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 b="1">
                <a:solidFill>
                  <a:schemeClr val="accent2"/>
                </a:solidFill>
              </a:rPr>
              <a:t>Bluetooth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111206" y="281564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802.15.4a/b</a:t>
            </a:r>
            <a:endParaRPr lang="en-US" altLang="en-US" sz="2000"/>
          </a:p>
        </p:txBody>
      </p:sp>
      <p:cxnSp>
        <p:nvCxnSpPr>
          <p:cNvPr id="23" name="AutoShape 23"/>
          <p:cNvCxnSpPr>
            <a:cxnSpLocks noChangeShapeType="1"/>
            <a:stCxn id="16" idx="3"/>
            <a:endCxn id="22" idx="1"/>
          </p:cNvCxnSpPr>
          <p:nvPr/>
        </p:nvCxnSpPr>
        <p:spPr bwMode="auto">
          <a:xfrm>
            <a:off x="5863556" y="3014077"/>
            <a:ext cx="247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15" idx="3"/>
            <a:endCxn id="18" idx="1"/>
          </p:cNvCxnSpPr>
          <p:nvPr/>
        </p:nvCxnSpPr>
        <p:spPr bwMode="auto">
          <a:xfrm>
            <a:off x="3421981" y="3299827"/>
            <a:ext cx="1568450" cy="5683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4701506" y="2491790"/>
            <a:ext cx="120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 b="1">
                <a:solidFill>
                  <a:schemeClr val="accent2"/>
                </a:solidFill>
              </a:rPr>
              <a:t>ZigBee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6862094" y="35966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802.15.3</a:t>
            </a:r>
            <a:endParaRPr lang="en-US" altLang="en-US" sz="2000"/>
          </a:p>
        </p:txBody>
      </p:sp>
      <p:cxnSp>
        <p:nvCxnSpPr>
          <p:cNvPr id="27" name="AutoShape 27"/>
          <p:cNvCxnSpPr>
            <a:cxnSpLocks noChangeShapeType="1"/>
            <a:stCxn id="15" idx="3"/>
            <a:endCxn id="26" idx="1"/>
          </p:cNvCxnSpPr>
          <p:nvPr/>
        </p:nvCxnSpPr>
        <p:spPr bwMode="auto">
          <a:xfrm>
            <a:off x="3421981" y="3299827"/>
            <a:ext cx="3440113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850231" y="4677777"/>
            <a:ext cx="526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Wireless distribution networks</a:t>
            </a:r>
          </a:p>
          <a:p>
            <a:r>
              <a:rPr lang="de-DE" altLang="en-US" sz="2000" b="1"/>
              <a:t>WMAN</a:t>
            </a:r>
            <a:r>
              <a:rPr lang="de-DE" altLang="en-US" sz="2000"/>
              <a:t> 802.16 (Broadband Wireless Access)</a:t>
            </a:r>
            <a:endParaRPr lang="en-US" altLang="en-US" sz="2000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3612481" y="5757277"/>
            <a:ext cx="5194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802.20 (Mobile Broadband Wireless Access)</a:t>
            </a:r>
            <a:endParaRPr lang="en-US" altLang="en-US" sz="2000"/>
          </a:p>
        </p:txBody>
      </p:sp>
      <p:cxnSp>
        <p:nvCxnSpPr>
          <p:cNvPr id="30" name="AutoShape 30"/>
          <p:cNvCxnSpPr>
            <a:cxnSpLocks noChangeShapeType="1"/>
            <a:stCxn id="28" idx="2"/>
            <a:endCxn id="29" idx="1"/>
          </p:cNvCxnSpPr>
          <p:nvPr/>
        </p:nvCxnSpPr>
        <p:spPr bwMode="auto">
          <a:xfrm rot="16200000" flipH="1">
            <a:off x="3259262" y="5602496"/>
            <a:ext cx="576263" cy="130175"/>
          </a:xfrm>
          <a:prstGeom prst="curved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93444" y="5390565"/>
            <a:ext cx="124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1800" b="1">
                <a:solidFill>
                  <a:srgbClr val="FF9900"/>
                </a:solidFill>
              </a:rPr>
              <a:t>+ Mobility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6717631" y="4965115"/>
            <a:ext cx="1233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 b="1">
                <a:solidFill>
                  <a:schemeClr val="accent2"/>
                </a:solidFill>
              </a:rPr>
              <a:t>WiMAX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8181306" y="359669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802.15.3a/b</a:t>
            </a:r>
            <a:endParaRPr lang="en-US" altLang="en-US" sz="2000"/>
          </a:p>
        </p:txBody>
      </p:sp>
      <p:cxnSp>
        <p:nvCxnSpPr>
          <p:cNvPr id="34" name="AutoShape 34"/>
          <p:cNvCxnSpPr>
            <a:cxnSpLocks noChangeShapeType="1"/>
            <a:stCxn id="26" idx="3"/>
            <a:endCxn id="33" idx="1"/>
          </p:cNvCxnSpPr>
          <p:nvPr/>
        </p:nvCxnSpPr>
        <p:spPr bwMode="auto">
          <a:xfrm>
            <a:off x="8033669" y="3795127"/>
            <a:ext cx="1476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5" idx="3"/>
            <a:endCxn id="36" idx="1"/>
          </p:cNvCxnSpPr>
          <p:nvPr/>
        </p:nvCxnSpPr>
        <p:spPr bwMode="auto">
          <a:xfrm>
            <a:off x="3421981" y="3299827"/>
            <a:ext cx="3584575" cy="635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006556" y="31648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/>
              <a:t>802.15.5</a:t>
            </a: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116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22" grpId="0"/>
      <p:bldP spid="25" grpId="0"/>
      <p:bldP spid="26" grpId="0"/>
      <p:bldP spid="28" grpId="0"/>
      <p:bldP spid="29" grpId="0"/>
      <p:bldP spid="31" grpId="0"/>
      <p:bldP spid="32" grpId="0"/>
      <p:bldP spid="33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vs WiMAX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80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vs WiMAX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1763" y="86360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WiFi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WiMAX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31763" y="123444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Standard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802.11x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IEEE 802.16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131763" y="160528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70 Mbps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31763" y="197612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 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50Km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131763" y="234696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 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50Km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31763" y="271780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for LAN </a:t>
                      </a:r>
                      <a:r>
                        <a:rPr lang="en-IN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WiMAX is for MAN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131763" y="3088640"/>
          <a:ext cx="1192526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does not guarantee any Quality of Service (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WiMax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guarantee Quality of Service (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131763" y="3728720"/>
          <a:ext cx="1192526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for LAN </a:t>
                      </a:r>
                      <a:r>
                        <a:rPr lang="en-IN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WiMAX is for MAN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76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Wi-Fi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15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Wi-Fi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782967" cy="5590565"/>
          </a:xfrm>
        </p:spPr>
        <p:txBody>
          <a:bodyPr/>
          <a:lstStyle/>
          <a:p>
            <a:r>
              <a:rPr lang="en-IN" dirty="0"/>
              <a:t>Short for wireless fidelity. </a:t>
            </a:r>
          </a:p>
          <a:p>
            <a:r>
              <a:rPr lang="en-IN" dirty="0"/>
              <a:t>It is a wireless technology that uses radio frequency to transmit data through the air.</a:t>
            </a:r>
          </a:p>
          <a:p>
            <a:r>
              <a:rPr lang="en-IN" dirty="0"/>
              <a:t>Wi-Fi is based on the 802.11 standard: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802.11a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802.11b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802.11g</a:t>
            </a:r>
          </a:p>
          <a:p>
            <a:endParaRPr lang="en-IN" dirty="0"/>
          </a:p>
        </p:txBody>
      </p:sp>
      <p:pic>
        <p:nvPicPr>
          <p:cNvPr id="1026" name="Picture 2" descr="Free Wifi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973" y="1117601"/>
            <a:ext cx="3435349" cy="343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in IEEE 802.11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35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in IEEE 802.11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4000"/>
              </a:lnSpc>
              <a:buNone/>
            </a:pPr>
            <a:r>
              <a:rPr lang="en-IN" b="1" dirty="0"/>
              <a:t>There are several specifications in the 802.11 families:</a:t>
            </a:r>
          </a:p>
          <a:p>
            <a:r>
              <a:rPr lang="en-IN" dirty="0">
                <a:solidFill>
                  <a:srgbClr val="5430AA"/>
                </a:solidFill>
              </a:rPr>
              <a:t>802.11a</a:t>
            </a:r>
            <a:r>
              <a:rPr lang="en-IN" dirty="0"/>
              <a:t> − This is an extension to 802.11 that pertains to wireless LANs and goes as fast as </a:t>
            </a:r>
            <a:r>
              <a:rPr lang="en-IN" dirty="0">
                <a:solidFill>
                  <a:srgbClr val="5430AA"/>
                </a:solidFill>
              </a:rPr>
              <a:t>54 Mbps</a:t>
            </a:r>
            <a:r>
              <a:rPr lang="en-IN" dirty="0"/>
              <a:t> in the 5-GHz band. </a:t>
            </a:r>
          </a:p>
          <a:p>
            <a:r>
              <a:rPr lang="en-IN" dirty="0">
                <a:solidFill>
                  <a:srgbClr val="5430AA"/>
                </a:solidFill>
              </a:rPr>
              <a:t>802.11b</a:t>
            </a:r>
            <a:r>
              <a:rPr lang="en-IN" dirty="0"/>
              <a:t> − The 802.11 high rate </a:t>
            </a:r>
            <a:r>
              <a:rPr lang="en-IN" dirty="0" err="1"/>
              <a:t>WiFi</a:t>
            </a:r>
            <a:r>
              <a:rPr lang="en-IN" dirty="0"/>
              <a:t> is an extension to 802.11 that pertains to wireless LANs and yields a connection as fast as </a:t>
            </a:r>
            <a:r>
              <a:rPr lang="en-IN" dirty="0">
                <a:solidFill>
                  <a:srgbClr val="5430AA"/>
                </a:solidFill>
              </a:rPr>
              <a:t>11 Mbps </a:t>
            </a:r>
            <a:r>
              <a:rPr lang="en-IN" dirty="0"/>
              <a:t>transmission (with a </a:t>
            </a:r>
            <a:r>
              <a:rPr lang="en-IN" dirty="0" err="1"/>
              <a:t>fallback</a:t>
            </a:r>
            <a:r>
              <a:rPr lang="en-IN" dirty="0"/>
              <a:t> to 5.5, 2, and 1 Mbps depending on the strength of signal) in the 2.4-GHz band. </a:t>
            </a:r>
          </a:p>
          <a:p>
            <a:r>
              <a:rPr lang="en-IN" dirty="0">
                <a:solidFill>
                  <a:srgbClr val="5430AA"/>
                </a:solidFill>
              </a:rPr>
              <a:t>802.11g</a:t>
            </a:r>
            <a:r>
              <a:rPr lang="en-IN" dirty="0"/>
              <a:t> − This pertains to wireless LANs and provides </a:t>
            </a:r>
            <a:r>
              <a:rPr lang="en-IN" dirty="0">
                <a:solidFill>
                  <a:srgbClr val="5430AA"/>
                </a:solidFill>
              </a:rPr>
              <a:t>20+ Mbps </a:t>
            </a:r>
            <a:r>
              <a:rPr lang="en-IN" dirty="0"/>
              <a:t>in the </a:t>
            </a:r>
            <a:r>
              <a:rPr lang="en-IN" dirty="0">
                <a:solidFill>
                  <a:srgbClr val="5430AA"/>
                </a:solidFill>
              </a:rPr>
              <a:t>2.4-GHz </a:t>
            </a:r>
            <a:r>
              <a:rPr lang="en-IN" dirty="0"/>
              <a:t>band.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8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6364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Topics to be 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Wi-Fi and the IEEE 802.11 Wireless LAN Standard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IEEE 802 architecture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IEEE 802.11 architecture and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IEEE 802.11 Medium access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IEEE 802.11 physical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cs typeface="Times New Roman" panose="02020603050405020304" pitchFamily="18" charset="0"/>
              </a:rPr>
              <a:t>Wi-Fi protected access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91446" y="2560979"/>
            <a:ext cx="11028456" cy="2852737"/>
          </a:xfrm>
        </p:spPr>
        <p:txBody>
          <a:bodyPr/>
          <a:lstStyle/>
          <a:p>
            <a:r>
              <a:rPr lang="en-IN" dirty="0"/>
              <a:t>Wireless LAN</a:t>
            </a:r>
          </a:p>
        </p:txBody>
      </p:sp>
    </p:spTree>
    <p:extLst>
      <p:ext uri="{BB962C8B-B14F-4D97-AF65-F5344CB8AC3E}">
        <p14:creationId xmlns:p14="http://schemas.microsoft.com/office/powerpoint/2010/main" val="2098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versus Infrastructure Mode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28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versus Infrastructure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30416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an </a:t>
            </a:r>
            <a:r>
              <a:rPr lang="en-US" dirty="0">
                <a:solidFill>
                  <a:srgbClr val="5430AA"/>
                </a:solidFill>
              </a:rPr>
              <a:t>Ad-hoc mode</a:t>
            </a:r>
            <a:r>
              <a:rPr lang="en-US" dirty="0"/>
              <a:t>, there is </a:t>
            </a:r>
            <a:r>
              <a:rPr lang="en-US" dirty="0">
                <a:solidFill>
                  <a:srgbClr val="5430AA"/>
                </a:solidFill>
              </a:rPr>
              <a:t>no access point </a:t>
            </a:r>
            <a:r>
              <a:rPr lang="en-US" dirty="0"/>
              <a:t>or </a:t>
            </a:r>
            <a:r>
              <a:rPr lang="en-US" dirty="0">
                <a:solidFill>
                  <a:srgbClr val="5430AA"/>
                </a:solidFill>
              </a:rPr>
              <a:t>infrastructure</a:t>
            </a:r>
            <a:r>
              <a:rPr lang="en-US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number of mobile stations form a </a:t>
            </a:r>
            <a:r>
              <a:rPr lang="en-US" dirty="0">
                <a:solidFill>
                  <a:srgbClr val="5430AA"/>
                </a:solidFill>
              </a:rPr>
              <a:t>cluster</a:t>
            </a:r>
            <a:r>
              <a:rPr lang="en-US" dirty="0"/>
              <a:t> to communicate with each other.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keyword in an </a:t>
            </a:r>
            <a:r>
              <a:rPr lang="en-IN" dirty="0" err="1"/>
              <a:t>adhoc</a:t>
            </a:r>
            <a:r>
              <a:rPr lang="en-IN" dirty="0"/>
              <a:t> network is </a:t>
            </a:r>
            <a:r>
              <a:rPr lang="en-IN" b="1" dirty="0">
                <a:solidFill>
                  <a:srgbClr val="5430AA"/>
                </a:solidFill>
              </a:rPr>
              <a:t>decentralization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Each node participates in routing.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an </a:t>
            </a:r>
            <a:r>
              <a:rPr lang="en-US" dirty="0">
                <a:solidFill>
                  <a:srgbClr val="5430AA"/>
                </a:solidFill>
              </a:rPr>
              <a:t>infrastructure mode</a:t>
            </a:r>
            <a:r>
              <a:rPr lang="en-US" dirty="0"/>
              <a:t>, the </a:t>
            </a:r>
            <a:r>
              <a:rPr lang="en-US" dirty="0">
                <a:solidFill>
                  <a:srgbClr val="5430AA"/>
                </a:solidFill>
              </a:rPr>
              <a:t>mobile stations (MS) connected </a:t>
            </a:r>
            <a:r>
              <a:rPr lang="en-US" dirty="0"/>
              <a:t>to a base station or </a:t>
            </a:r>
            <a:r>
              <a:rPr lang="en-US" dirty="0">
                <a:solidFill>
                  <a:srgbClr val="5430AA"/>
                </a:solidFill>
              </a:rPr>
              <a:t>Access Point (AP).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similar to a </a:t>
            </a:r>
            <a:r>
              <a:rPr lang="en-US" dirty="0">
                <a:solidFill>
                  <a:srgbClr val="5430AA"/>
                </a:solidFill>
              </a:rPr>
              <a:t>star network </a:t>
            </a:r>
            <a:r>
              <a:rPr lang="en-US" dirty="0"/>
              <a:t>where all the mobile stations are attached to the </a:t>
            </a:r>
            <a:r>
              <a:rPr lang="en-US" dirty="0">
                <a:solidFill>
                  <a:srgbClr val="5430AA"/>
                </a:solidFill>
              </a:rPr>
              <a:t>base station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Need to set up dedicated machines to act as </a:t>
            </a:r>
            <a:r>
              <a:rPr lang="en-IN" dirty="0">
                <a:solidFill>
                  <a:srgbClr val="5430AA"/>
                </a:solidFill>
              </a:rPr>
              <a:t>routers/access</a:t>
            </a:r>
            <a:r>
              <a:rPr lang="en-IN" dirty="0"/>
              <a:t> point. 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Due to the </a:t>
            </a:r>
            <a:r>
              <a:rPr lang="en-IN" dirty="0">
                <a:solidFill>
                  <a:srgbClr val="5430AA"/>
                </a:solidFill>
              </a:rPr>
              <a:t>fixed nature </a:t>
            </a:r>
            <a:r>
              <a:rPr lang="en-IN" dirty="0"/>
              <a:t>of the network initial expense of setting up can be quite high. </a:t>
            </a:r>
            <a:r>
              <a:rPr lang="en-US" dirty="0"/>
              <a:t> </a:t>
            </a:r>
          </a:p>
        </p:txBody>
      </p:sp>
      <p:pic>
        <p:nvPicPr>
          <p:cNvPr id="2052" name="Picture 4" descr="Ad-hoc mode vs. Infrastructure mode IEEE802.11 introduced many types of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97" y="863444"/>
            <a:ext cx="5130403" cy="271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2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38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sp>
        <p:nvSpPr>
          <p:cNvPr id="4" name="Freeform 521"/>
          <p:cNvSpPr>
            <a:spLocks/>
          </p:cNvSpPr>
          <p:nvPr/>
        </p:nvSpPr>
        <p:spPr bwMode="auto">
          <a:xfrm>
            <a:off x="3268746" y="944646"/>
            <a:ext cx="4506913" cy="5024438"/>
          </a:xfrm>
          <a:custGeom>
            <a:avLst/>
            <a:gdLst>
              <a:gd name="T0" fmla="*/ 1060450 w 2839"/>
              <a:gd name="T1" fmla="*/ 44450 h 3165"/>
              <a:gd name="T2" fmla="*/ 2073275 w 2839"/>
              <a:gd name="T3" fmla="*/ 53975 h 3165"/>
              <a:gd name="T4" fmla="*/ 2682875 w 2839"/>
              <a:gd name="T5" fmla="*/ 358775 h 3165"/>
              <a:gd name="T6" fmla="*/ 2759075 w 2839"/>
              <a:gd name="T7" fmla="*/ 1273175 h 3165"/>
              <a:gd name="T8" fmla="*/ 2835275 w 2839"/>
              <a:gd name="T9" fmla="*/ 1806575 h 3165"/>
              <a:gd name="T10" fmla="*/ 3368676 w 2839"/>
              <a:gd name="T11" fmla="*/ 2644775 h 3165"/>
              <a:gd name="T12" fmla="*/ 4283076 w 2839"/>
              <a:gd name="T13" fmla="*/ 3635376 h 3165"/>
              <a:gd name="T14" fmla="*/ 4398963 w 2839"/>
              <a:gd name="T15" fmla="*/ 4579938 h 3165"/>
              <a:gd name="T16" fmla="*/ 3636963 w 2839"/>
              <a:gd name="T17" fmla="*/ 4889501 h 3165"/>
              <a:gd name="T18" fmla="*/ 930275 w 2839"/>
              <a:gd name="T19" fmla="*/ 4854576 h 3165"/>
              <a:gd name="T20" fmla="*/ 571500 w 2839"/>
              <a:gd name="T21" fmla="*/ 3873501 h 3165"/>
              <a:gd name="T22" fmla="*/ 735013 w 2839"/>
              <a:gd name="T23" fmla="*/ 2774950 h 3165"/>
              <a:gd name="T24" fmla="*/ 320675 w 2839"/>
              <a:gd name="T25" fmla="*/ 1730375 h 3165"/>
              <a:gd name="T26" fmla="*/ 7938 w 2839"/>
              <a:gd name="T27" fmla="*/ 996950 h 3165"/>
              <a:gd name="T28" fmla="*/ 371475 w 2839"/>
              <a:gd name="T29" fmla="*/ 317500 h 3165"/>
              <a:gd name="T30" fmla="*/ 1060450 w 2839"/>
              <a:gd name="T31" fmla="*/ 44450 h 31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839"/>
              <a:gd name="T49" fmla="*/ 0 h 3165"/>
              <a:gd name="T50" fmla="*/ 2839 w 2839"/>
              <a:gd name="T51" fmla="*/ 3165 h 316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839" h="3165">
                <a:moveTo>
                  <a:pt x="668" y="28"/>
                </a:moveTo>
                <a:cubicBezTo>
                  <a:pt x="847" y="0"/>
                  <a:pt x="1136" y="1"/>
                  <a:pt x="1306" y="34"/>
                </a:cubicBezTo>
                <a:cubicBezTo>
                  <a:pt x="1476" y="67"/>
                  <a:pt x="1618" y="98"/>
                  <a:pt x="1690" y="226"/>
                </a:cubicBezTo>
                <a:cubicBezTo>
                  <a:pt x="1762" y="354"/>
                  <a:pt x="1722" y="650"/>
                  <a:pt x="1738" y="802"/>
                </a:cubicBezTo>
                <a:cubicBezTo>
                  <a:pt x="1754" y="954"/>
                  <a:pt x="1722" y="994"/>
                  <a:pt x="1786" y="1138"/>
                </a:cubicBezTo>
                <a:cubicBezTo>
                  <a:pt x="1850" y="1282"/>
                  <a:pt x="1970" y="1474"/>
                  <a:pt x="2122" y="1666"/>
                </a:cubicBezTo>
                <a:cubicBezTo>
                  <a:pt x="2274" y="1858"/>
                  <a:pt x="2590" y="2087"/>
                  <a:pt x="2698" y="2290"/>
                </a:cubicBezTo>
                <a:cubicBezTo>
                  <a:pt x="2806" y="2493"/>
                  <a:pt x="2839" y="2753"/>
                  <a:pt x="2771" y="2885"/>
                </a:cubicBezTo>
                <a:cubicBezTo>
                  <a:pt x="2703" y="3017"/>
                  <a:pt x="2655" y="3051"/>
                  <a:pt x="2291" y="3080"/>
                </a:cubicBezTo>
                <a:cubicBezTo>
                  <a:pt x="1927" y="3109"/>
                  <a:pt x="908" y="3165"/>
                  <a:pt x="586" y="3058"/>
                </a:cubicBezTo>
                <a:cubicBezTo>
                  <a:pt x="264" y="2951"/>
                  <a:pt x="380" y="2658"/>
                  <a:pt x="360" y="2440"/>
                </a:cubicBezTo>
                <a:cubicBezTo>
                  <a:pt x="340" y="2222"/>
                  <a:pt x="489" y="1973"/>
                  <a:pt x="463" y="1748"/>
                </a:cubicBezTo>
                <a:cubicBezTo>
                  <a:pt x="437" y="1523"/>
                  <a:pt x="278" y="1277"/>
                  <a:pt x="202" y="1090"/>
                </a:cubicBezTo>
                <a:cubicBezTo>
                  <a:pt x="126" y="903"/>
                  <a:pt x="0" y="776"/>
                  <a:pt x="5" y="628"/>
                </a:cubicBezTo>
                <a:cubicBezTo>
                  <a:pt x="10" y="480"/>
                  <a:pt x="124" y="300"/>
                  <a:pt x="234" y="200"/>
                </a:cubicBezTo>
                <a:cubicBezTo>
                  <a:pt x="344" y="100"/>
                  <a:pt x="489" y="56"/>
                  <a:pt x="668" y="28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5" name="Oval 522"/>
          <p:cNvSpPr>
            <a:spLocks noChangeArrowheads="1"/>
          </p:cNvSpPr>
          <p:nvPr/>
        </p:nvSpPr>
        <p:spPr bwMode="auto">
          <a:xfrm>
            <a:off x="6180221" y="1608221"/>
            <a:ext cx="1600200" cy="996950"/>
          </a:xfrm>
          <a:prstGeom prst="ellipse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6" name="Oval 523"/>
          <p:cNvSpPr>
            <a:spLocks noChangeArrowheads="1"/>
          </p:cNvSpPr>
          <p:nvPr/>
        </p:nvSpPr>
        <p:spPr bwMode="auto">
          <a:xfrm>
            <a:off x="3894221" y="1455821"/>
            <a:ext cx="2079625" cy="1212850"/>
          </a:xfrm>
          <a:prstGeom prst="ellipse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7" name="Oval 524"/>
          <p:cNvSpPr>
            <a:spLocks noChangeArrowheads="1"/>
          </p:cNvSpPr>
          <p:nvPr/>
        </p:nvSpPr>
        <p:spPr bwMode="auto">
          <a:xfrm>
            <a:off x="4730834" y="3952959"/>
            <a:ext cx="2498725" cy="1357312"/>
          </a:xfrm>
          <a:prstGeom prst="ellipse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grpSp>
        <p:nvGrpSpPr>
          <p:cNvPr id="8" name="Group 525"/>
          <p:cNvGrpSpPr>
            <a:grpSpLocks/>
          </p:cNvGrpSpPr>
          <p:nvPr/>
        </p:nvGrpSpPr>
        <p:grpSpPr bwMode="auto">
          <a:xfrm>
            <a:off x="4243471" y="2819484"/>
            <a:ext cx="3473450" cy="925512"/>
            <a:chOff x="970" y="1958"/>
            <a:chExt cx="2371" cy="583"/>
          </a:xfrm>
        </p:grpSpPr>
        <p:sp>
          <p:nvSpPr>
            <p:cNvPr id="9" name="AutoShape 526"/>
            <p:cNvSpPr>
              <a:spLocks noChangeArrowheads="1"/>
            </p:cNvSpPr>
            <p:nvPr/>
          </p:nvSpPr>
          <p:spPr bwMode="auto">
            <a:xfrm>
              <a:off x="970" y="1958"/>
              <a:ext cx="2371" cy="583"/>
            </a:xfrm>
            <a:prstGeom prst="roundRect">
              <a:avLst>
                <a:gd name="adj" fmla="val 17593"/>
              </a:avLst>
            </a:prstGeom>
            <a:solidFill>
              <a:srgbClr val="F4EE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" name="Rectangle 527"/>
            <p:cNvSpPr>
              <a:spLocks noChangeArrowheads="1"/>
            </p:cNvSpPr>
            <p:nvPr/>
          </p:nvSpPr>
          <p:spPr bwMode="auto">
            <a:xfrm>
              <a:off x="1586" y="2145"/>
              <a:ext cx="1317" cy="210"/>
            </a:xfrm>
            <a:prstGeom prst="rect">
              <a:avLst/>
            </a:prstGeom>
            <a:solidFill>
              <a:srgbClr val="F4E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en-US"/>
                <a:t>Distribution System</a:t>
              </a:r>
            </a:p>
          </p:txBody>
        </p:sp>
      </p:grpSp>
      <p:grpSp>
        <p:nvGrpSpPr>
          <p:cNvPr id="11" name="Group 528"/>
          <p:cNvGrpSpPr>
            <a:grpSpLocks/>
          </p:cNvGrpSpPr>
          <p:nvPr/>
        </p:nvGrpSpPr>
        <p:grpSpPr bwMode="auto">
          <a:xfrm>
            <a:off x="6561221" y="2155909"/>
            <a:ext cx="720725" cy="868362"/>
            <a:chOff x="2552" y="1540"/>
            <a:chExt cx="493" cy="547"/>
          </a:xfrm>
        </p:grpSpPr>
        <p:sp>
          <p:nvSpPr>
            <p:cNvPr id="12" name="Rectangle 529"/>
            <p:cNvSpPr>
              <a:spLocks noChangeArrowheads="1"/>
            </p:cNvSpPr>
            <p:nvPr/>
          </p:nvSpPr>
          <p:spPr bwMode="auto">
            <a:xfrm>
              <a:off x="2552" y="1540"/>
              <a:ext cx="469" cy="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" name="Rectangle 530"/>
            <p:cNvSpPr>
              <a:spLocks noChangeArrowheads="1"/>
            </p:cNvSpPr>
            <p:nvPr/>
          </p:nvSpPr>
          <p:spPr bwMode="auto">
            <a:xfrm>
              <a:off x="2559" y="1706"/>
              <a:ext cx="48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en-US"/>
                <a:t>Portal</a:t>
              </a:r>
            </a:p>
          </p:txBody>
        </p:sp>
      </p:grpSp>
      <p:sp>
        <p:nvSpPr>
          <p:cNvPr id="14" name="Rectangle 531"/>
          <p:cNvSpPr>
            <a:spLocks noChangeArrowheads="1"/>
          </p:cNvSpPr>
          <p:nvPr/>
        </p:nvSpPr>
        <p:spPr bwMode="auto">
          <a:xfrm>
            <a:off x="6585034" y="1216109"/>
            <a:ext cx="11287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802.x LAN</a:t>
            </a:r>
          </a:p>
        </p:txBody>
      </p:sp>
      <p:sp>
        <p:nvSpPr>
          <p:cNvPr id="15" name="Rectangle 532"/>
          <p:cNvSpPr>
            <a:spLocks noChangeArrowheads="1"/>
          </p:cNvSpPr>
          <p:nvPr/>
        </p:nvSpPr>
        <p:spPr bwMode="auto">
          <a:xfrm>
            <a:off x="5676984" y="3541796"/>
            <a:ext cx="6937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Access</a:t>
            </a:r>
          </a:p>
          <a:p>
            <a:pPr algn="ctr"/>
            <a:r>
              <a:rPr lang="de-DE" altLang="en-US"/>
              <a:t> Point</a:t>
            </a:r>
          </a:p>
        </p:txBody>
      </p:sp>
      <p:sp>
        <p:nvSpPr>
          <p:cNvPr id="16" name="Rectangle 533"/>
          <p:cNvSpPr>
            <a:spLocks noChangeArrowheads="1"/>
          </p:cNvSpPr>
          <p:nvPr/>
        </p:nvSpPr>
        <p:spPr bwMode="auto">
          <a:xfrm>
            <a:off x="5422984" y="5405521"/>
            <a:ext cx="1252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17" name="Rectangle 534"/>
          <p:cNvSpPr>
            <a:spLocks noChangeArrowheads="1"/>
          </p:cNvSpPr>
          <p:nvPr/>
        </p:nvSpPr>
        <p:spPr bwMode="auto">
          <a:xfrm>
            <a:off x="4846721" y="4246646"/>
            <a:ext cx="663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BSS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18" name="Rectangle 535"/>
          <p:cNvSpPr>
            <a:spLocks noChangeArrowheads="1"/>
          </p:cNvSpPr>
          <p:nvPr/>
        </p:nvSpPr>
        <p:spPr bwMode="auto">
          <a:xfrm>
            <a:off x="4376821" y="1074821"/>
            <a:ext cx="12525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19" name="Rectangle 536"/>
          <p:cNvSpPr>
            <a:spLocks noChangeArrowheads="1"/>
          </p:cNvSpPr>
          <p:nvPr/>
        </p:nvSpPr>
        <p:spPr bwMode="auto">
          <a:xfrm>
            <a:off x="4149809" y="2157496"/>
            <a:ext cx="663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BSS</a:t>
            </a:r>
            <a:r>
              <a:rPr lang="de-DE" altLang="en-US" baseline="-25000"/>
              <a:t>1</a:t>
            </a:r>
            <a:endParaRPr lang="de-DE" altLang="en-US"/>
          </a:p>
        </p:txBody>
      </p:sp>
      <p:sp>
        <p:nvSpPr>
          <p:cNvPr id="20" name="Rectangle 537"/>
          <p:cNvSpPr>
            <a:spLocks noChangeArrowheads="1"/>
          </p:cNvSpPr>
          <p:nvPr/>
        </p:nvSpPr>
        <p:spPr bwMode="auto">
          <a:xfrm>
            <a:off x="4838784" y="2522621"/>
            <a:ext cx="692150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Access</a:t>
            </a:r>
          </a:p>
          <a:p>
            <a:pPr algn="ctr"/>
            <a:r>
              <a:rPr lang="de-DE" altLang="en-US"/>
              <a:t> Point</a:t>
            </a:r>
          </a:p>
        </p:txBody>
      </p:sp>
      <p:grpSp>
        <p:nvGrpSpPr>
          <p:cNvPr id="21" name="Group 538"/>
          <p:cNvGrpSpPr>
            <a:grpSpLocks/>
          </p:cNvGrpSpPr>
          <p:nvPr/>
        </p:nvGrpSpPr>
        <p:grpSpPr bwMode="auto">
          <a:xfrm>
            <a:off x="5418221" y="4427621"/>
            <a:ext cx="381000" cy="304800"/>
            <a:chOff x="1248" y="2736"/>
            <a:chExt cx="240" cy="192"/>
          </a:xfrm>
        </p:grpSpPr>
        <p:sp>
          <p:nvSpPr>
            <p:cNvPr id="22" name="Line 539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Line 540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Line 541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" name="Text Box 542"/>
          <p:cNvSpPr txBox="1">
            <a:spLocks noChangeArrowheads="1"/>
          </p:cNvSpPr>
          <p:nvPr/>
        </p:nvSpPr>
        <p:spPr bwMode="auto">
          <a:xfrm>
            <a:off x="3360821" y="19892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1</a:t>
            </a:r>
            <a:endParaRPr lang="de-DE" altLang="en-US"/>
          </a:p>
        </p:txBody>
      </p:sp>
      <p:grpSp>
        <p:nvGrpSpPr>
          <p:cNvPr id="26" name="Group 543"/>
          <p:cNvGrpSpPr>
            <a:grpSpLocks/>
          </p:cNvGrpSpPr>
          <p:nvPr/>
        </p:nvGrpSpPr>
        <p:grpSpPr bwMode="auto">
          <a:xfrm flipH="1">
            <a:off x="4884821" y="1836821"/>
            <a:ext cx="381000" cy="304800"/>
            <a:chOff x="1248" y="2736"/>
            <a:chExt cx="240" cy="192"/>
          </a:xfrm>
        </p:grpSpPr>
        <p:sp>
          <p:nvSpPr>
            <p:cNvPr id="27" name="Line 544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Line 545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Line 546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0" name="Line 547"/>
          <p:cNvSpPr>
            <a:spLocks noChangeShapeType="1"/>
          </p:cNvSpPr>
          <p:nvPr/>
        </p:nvSpPr>
        <p:spPr bwMode="auto">
          <a:xfrm flipV="1">
            <a:off x="5113421" y="2217821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" name="Line 548"/>
          <p:cNvSpPr>
            <a:spLocks noChangeShapeType="1"/>
          </p:cNvSpPr>
          <p:nvPr/>
        </p:nvSpPr>
        <p:spPr bwMode="auto">
          <a:xfrm flipV="1">
            <a:off x="6027821" y="4046621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2" name="Group 549"/>
          <p:cNvGrpSpPr>
            <a:grpSpLocks/>
          </p:cNvGrpSpPr>
          <p:nvPr/>
        </p:nvGrpSpPr>
        <p:grpSpPr bwMode="auto">
          <a:xfrm flipH="1">
            <a:off x="6256421" y="4351421"/>
            <a:ext cx="381000" cy="304800"/>
            <a:chOff x="1248" y="2736"/>
            <a:chExt cx="240" cy="192"/>
          </a:xfrm>
        </p:grpSpPr>
        <p:sp>
          <p:nvSpPr>
            <p:cNvPr id="33" name="Line 550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551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Line 552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" name="Text Box 553"/>
          <p:cNvSpPr txBox="1">
            <a:spLocks noChangeArrowheads="1"/>
          </p:cNvSpPr>
          <p:nvPr/>
        </p:nvSpPr>
        <p:spPr bwMode="auto">
          <a:xfrm>
            <a:off x="4275221" y="53420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37" name="Text Box 554"/>
          <p:cNvSpPr txBox="1">
            <a:spLocks noChangeArrowheads="1"/>
          </p:cNvSpPr>
          <p:nvPr/>
        </p:nvSpPr>
        <p:spPr bwMode="auto">
          <a:xfrm>
            <a:off x="6866021" y="53420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3</a:t>
            </a:r>
            <a:endParaRPr lang="de-DE" altLang="en-US"/>
          </a:p>
        </p:txBody>
      </p:sp>
      <p:sp>
        <p:nvSpPr>
          <p:cNvPr id="38" name="Text Box 555"/>
          <p:cNvSpPr txBox="1">
            <a:spLocks noChangeArrowheads="1"/>
          </p:cNvSpPr>
          <p:nvPr/>
        </p:nvSpPr>
        <p:spPr bwMode="auto">
          <a:xfrm>
            <a:off x="3360821" y="3665621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ESS</a:t>
            </a:r>
          </a:p>
        </p:txBody>
      </p:sp>
      <p:grpSp>
        <p:nvGrpSpPr>
          <p:cNvPr id="39" name="Group 556"/>
          <p:cNvGrpSpPr>
            <a:grpSpLocks/>
          </p:cNvGrpSpPr>
          <p:nvPr/>
        </p:nvGrpSpPr>
        <p:grpSpPr bwMode="auto">
          <a:xfrm>
            <a:off x="4884821" y="4656221"/>
            <a:ext cx="469900" cy="685800"/>
            <a:chOff x="1104" y="3024"/>
            <a:chExt cx="296" cy="432"/>
          </a:xfrm>
        </p:grpSpPr>
        <p:sp>
          <p:nvSpPr>
            <p:cNvPr id="40" name="Freeform 557"/>
            <p:cNvSpPr>
              <a:spLocks/>
            </p:cNvSpPr>
            <p:nvPr/>
          </p:nvSpPr>
          <p:spPr bwMode="auto">
            <a:xfrm>
              <a:off x="1138" y="3298"/>
              <a:ext cx="9" cy="5"/>
            </a:xfrm>
            <a:custGeom>
              <a:avLst/>
              <a:gdLst>
                <a:gd name="T0" fmla="*/ 0 w 206"/>
                <a:gd name="T1" fmla="*/ 4 h 84"/>
                <a:gd name="T2" fmla="*/ 9 w 206"/>
                <a:gd name="T3" fmla="*/ 0 h 84"/>
                <a:gd name="T4" fmla="*/ 9 w 206"/>
                <a:gd name="T5" fmla="*/ 1 h 84"/>
                <a:gd name="T6" fmla="*/ 0 w 206"/>
                <a:gd name="T7" fmla="*/ 5 h 84"/>
                <a:gd name="T8" fmla="*/ 0 w 206"/>
                <a:gd name="T9" fmla="*/ 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84"/>
                <a:gd name="T17" fmla="*/ 206 w 20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84">
                  <a:moveTo>
                    <a:pt x="0" y="67"/>
                  </a:moveTo>
                  <a:lnTo>
                    <a:pt x="199" y="0"/>
                  </a:lnTo>
                  <a:lnTo>
                    <a:pt x="206" y="17"/>
                  </a:lnTo>
                  <a:lnTo>
                    <a:pt x="7" y="8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" name="Freeform 558"/>
            <p:cNvSpPr>
              <a:spLocks/>
            </p:cNvSpPr>
            <p:nvPr/>
          </p:nvSpPr>
          <p:spPr bwMode="auto">
            <a:xfrm>
              <a:off x="1197" y="3450"/>
              <a:ext cx="3" cy="6"/>
            </a:xfrm>
            <a:custGeom>
              <a:avLst/>
              <a:gdLst>
                <a:gd name="T0" fmla="*/ 2 w 82"/>
                <a:gd name="T1" fmla="*/ 0 h 108"/>
                <a:gd name="T2" fmla="*/ 3 w 82"/>
                <a:gd name="T3" fmla="*/ 4 h 108"/>
                <a:gd name="T4" fmla="*/ 3 w 82"/>
                <a:gd name="T5" fmla="*/ 5 h 108"/>
                <a:gd name="T6" fmla="*/ 3 w 82"/>
                <a:gd name="T7" fmla="*/ 5 h 108"/>
                <a:gd name="T8" fmla="*/ 3 w 82"/>
                <a:gd name="T9" fmla="*/ 6 h 108"/>
                <a:gd name="T10" fmla="*/ 2 w 82"/>
                <a:gd name="T11" fmla="*/ 6 h 108"/>
                <a:gd name="T12" fmla="*/ 2 w 82"/>
                <a:gd name="T13" fmla="*/ 6 h 108"/>
                <a:gd name="T14" fmla="*/ 2 w 82"/>
                <a:gd name="T15" fmla="*/ 6 h 108"/>
                <a:gd name="T16" fmla="*/ 2 w 82"/>
                <a:gd name="T17" fmla="*/ 6 h 108"/>
                <a:gd name="T18" fmla="*/ 1 w 82"/>
                <a:gd name="T19" fmla="*/ 5 h 108"/>
                <a:gd name="T20" fmla="*/ 0 w 82"/>
                <a:gd name="T21" fmla="*/ 1 h 108"/>
                <a:gd name="T22" fmla="*/ 2 w 82"/>
                <a:gd name="T23" fmla="*/ 0 h 1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108"/>
                <a:gd name="T38" fmla="*/ 82 w 82"/>
                <a:gd name="T39" fmla="*/ 108 h 1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108">
                  <a:moveTo>
                    <a:pt x="45" y="0"/>
                  </a:moveTo>
                  <a:lnTo>
                    <a:pt x="80" y="77"/>
                  </a:lnTo>
                  <a:lnTo>
                    <a:pt x="82" y="87"/>
                  </a:lnTo>
                  <a:lnTo>
                    <a:pt x="80" y="95"/>
                  </a:lnTo>
                  <a:lnTo>
                    <a:pt x="74" y="102"/>
                  </a:lnTo>
                  <a:lnTo>
                    <a:pt x="66" y="106"/>
                  </a:lnTo>
                  <a:lnTo>
                    <a:pt x="57" y="108"/>
                  </a:lnTo>
                  <a:lnTo>
                    <a:pt x="49" y="106"/>
                  </a:lnTo>
                  <a:lnTo>
                    <a:pt x="41" y="102"/>
                  </a:lnTo>
                  <a:lnTo>
                    <a:pt x="35" y="93"/>
                  </a:lnTo>
                  <a:lnTo>
                    <a:pt x="0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" name="Freeform 559"/>
            <p:cNvSpPr>
              <a:spLocks/>
            </p:cNvSpPr>
            <p:nvPr/>
          </p:nvSpPr>
          <p:spPr bwMode="auto">
            <a:xfrm>
              <a:off x="1187" y="3433"/>
              <a:ext cx="13" cy="18"/>
            </a:xfrm>
            <a:custGeom>
              <a:avLst/>
              <a:gdLst>
                <a:gd name="T0" fmla="*/ 11 w 293"/>
                <a:gd name="T1" fmla="*/ 18 h 319"/>
                <a:gd name="T2" fmla="*/ 12 w 293"/>
                <a:gd name="T3" fmla="*/ 17 h 319"/>
                <a:gd name="T4" fmla="*/ 12 w 293"/>
                <a:gd name="T5" fmla="*/ 16 h 319"/>
                <a:gd name="T6" fmla="*/ 13 w 293"/>
                <a:gd name="T7" fmla="*/ 14 h 319"/>
                <a:gd name="T8" fmla="*/ 13 w 293"/>
                <a:gd name="T9" fmla="*/ 12 h 319"/>
                <a:gd name="T10" fmla="*/ 13 w 293"/>
                <a:gd name="T11" fmla="*/ 10 h 319"/>
                <a:gd name="T12" fmla="*/ 13 w 293"/>
                <a:gd name="T13" fmla="*/ 7 h 319"/>
                <a:gd name="T14" fmla="*/ 12 w 293"/>
                <a:gd name="T15" fmla="*/ 3 h 319"/>
                <a:gd name="T16" fmla="*/ 11 w 293"/>
                <a:gd name="T17" fmla="*/ 0 h 319"/>
                <a:gd name="T18" fmla="*/ 10 w 293"/>
                <a:gd name="T19" fmla="*/ 0 h 319"/>
                <a:gd name="T20" fmla="*/ 10 w 293"/>
                <a:gd name="T21" fmla="*/ 1 h 319"/>
                <a:gd name="T22" fmla="*/ 9 w 293"/>
                <a:gd name="T23" fmla="*/ 1 h 319"/>
                <a:gd name="T24" fmla="*/ 8 w 293"/>
                <a:gd name="T25" fmla="*/ 1 h 319"/>
                <a:gd name="T26" fmla="*/ 8 w 293"/>
                <a:gd name="T27" fmla="*/ 2 h 319"/>
                <a:gd name="T28" fmla="*/ 7 w 293"/>
                <a:gd name="T29" fmla="*/ 2 h 319"/>
                <a:gd name="T30" fmla="*/ 6 w 293"/>
                <a:gd name="T31" fmla="*/ 2 h 319"/>
                <a:gd name="T32" fmla="*/ 6 w 293"/>
                <a:gd name="T33" fmla="*/ 3 h 319"/>
                <a:gd name="T34" fmla="*/ 5 w 293"/>
                <a:gd name="T35" fmla="*/ 3 h 319"/>
                <a:gd name="T36" fmla="*/ 4 w 293"/>
                <a:gd name="T37" fmla="*/ 3 h 319"/>
                <a:gd name="T38" fmla="*/ 3 w 293"/>
                <a:gd name="T39" fmla="*/ 4 h 319"/>
                <a:gd name="T40" fmla="*/ 3 w 293"/>
                <a:gd name="T41" fmla="*/ 4 h 319"/>
                <a:gd name="T42" fmla="*/ 2 w 293"/>
                <a:gd name="T43" fmla="*/ 4 h 319"/>
                <a:gd name="T44" fmla="*/ 1 w 293"/>
                <a:gd name="T45" fmla="*/ 5 h 319"/>
                <a:gd name="T46" fmla="*/ 1 w 293"/>
                <a:gd name="T47" fmla="*/ 5 h 319"/>
                <a:gd name="T48" fmla="*/ 0 w 293"/>
                <a:gd name="T49" fmla="*/ 5 h 319"/>
                <a:gd name="T50" fmla="*/ 1 w 293"/>
                <a:gd name="T51" fmla="*/ 7 h 319"/>
                <a:gd name="T52" fmla="*/ 1 w 293"/>
                <a:gd name="T53" fmla="*/ 9 h 319"/>
                <a:gd name="T54" fmla="*/ 2 w 293"/>
                <a:gd name="T55" fmla="*/ 10 h 319"/>
                <a:gd name="T56" fmla="*/ 3 w 293"/>
                <a:gd name="T57" fmla="*/ 11 h 319"/>
                <a:gd name="T58" fmla="*/ 4 w 293"/>
                <a:gd name="T59" fmla="*/ 13 h 319"/>
                <a:gd name="T60" fmla="*/ 4 w 293"/>
                <a:gd name="T61" fmla="*/ 14 h 319"/>
                <a:gd name="T62" fmla="*/ 5 w 293"/>
                <a:gd name="T63" fmla="*/ 15 h 319"/>
                <a:gd name="T64" fmla="*/ 6 w 293"/>
                <a:gd name="T65" fmla="*/ 15 h 319"/>
                <a:gd name="T66" fmla="*/ 7 w 293"/>
                <a:gd name="T67" fmla="*/ 16 h 319"/>
                <a:gd name="T68" fmla="*/ 8 w 293"/>
                <a:gd name="T69" fmla="*/ 17 h 319"/>
                <a:gd name="T70" fmla="*/ 8 w 293"/>
                <a:gd name="T71" fmla="*/ 17 h 319"/>
                <a:gd name="T72" fmla="*/ 9 w 293"/>
                <a:gd name="T73" fmla="*/ 18 h 319"/>
                <a:gd name="T74" fmla="*/ 10 w 293"/>
                <a:gd name="T75" fmla="*/ 18 h 319"/>
                <a:gd name="T76" fmla="*/ 10 w 293"/>
                <a:gd name="T77" fmla="*/ 18 h 319"/>
                <a:gd name="T78" fmla="*/ 11 w 293"/>
                <a:gd name="T79" fmla="*/ 18 h 319"/>
                <a:gd name="T80" fmla="*/ 11 w 293"/>
                <a:gd name="T81" fmla="*/ 18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93"/>
                <a:gd name="T124" fmla="*/ 0 h 319"/>
                <a:gd name="T125" fmla="*/ 293 w 293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93" h="319">
                  <a:moveTo>
                    <a:pt x="247" y="317"/>
                  </a:moveTo>
                  <a:lnTo>
                    <a:pt x="261" y="307"/>
                  </a:lnTo>
                  <a:lnTo>
                    <a:pt x="275" y="287"/>
                  </a:lnTo>
                  <a:lnTo>
                    <a:pt x="285" y="256"/>
                  </a:lnTo>
                  <a:lnTo>
                    <a:pt x="292" y="218"/>
                  </a:lnTo>
                  <a:lnTo>
                    <a:pt x="293" y="173"/>
                  </a:lnTo>
                  <a:lnTo>
                    <a:pt x="288" y="120"/>
                  </a:lnTo>
                  <a:lnTo>
                    <a:pt x="274" y="62"/>
                  </a:lnTo>
                  <a:lnTo>
                    <a:pt x="251" y="0"/>
                  </a:lnTo>
                  <a:lnTo>
                    <a:pt x="235" y="5"/>
                  </a:lnTo>
                  <a:lnTo>
                    <a:pt x="219" y="10"/>
                  </a:lnTo>
                  <a:lnTo>
                    <a:pt x="204" y="17"/>
                  </a:lnTo>
                  <a:lnTo>
                    <a:pt x="188" y="22"/>
                  </a:lnTo>
                  <a:lnTo>
                    <a:pt x="172" y="28"/>
                  </a:lnTo>
                  <a:lnTo>
                    <a:pt x="157" y="34"/>
                  </a:lnTo>
                  <a:lnTo>
                    <a:pt x="140" y="40"/>
                  </a:lnTo>
                  <a:lnTo>
                    <a:pt x="125" y="45"/>
                  </a:lnTo>
                  <a:lnTo>
                    <a:pt x="110" y="52"/>
                  </a:lnTo>
                  <a:lnTo>
                    <a:pt x="94" y="58"/>
                  </a:lnTo>
                  <a:lnTo>
                    <a:pt x="78" y="63"/>
                  </a:lnTo>
                  <a:lnTo>
                    <a:pt x="63" y="69"/>
                  </a:lnTo>
                  <a:lnTo>
                    <a:pt x="47" y="75"/>
                  </a:lnTo>
                  <a:lnTo>
                    <a:pt x="31" y="81"/>
                  </a:lnTo>
                  <a:lnTo>
                    <a:pt x="15" y="86"/>
                  </a:lnTo>
                  <a:lnTo>
                    <a:pt x="0" y="92"/>
                  </a:lnTo>
                  <a:lnTo>
                    <a:pt x="15" y="122"/>
                  </a:lnTo>
                  <a:lnTo>
                    <a:pt x="30" y="152"/>
                  </a:lnTo>
                  <a:lnTo>
                    <a:pt x="48" y="177"/>
                  </a:lnTo>
                  <a:lnTo>
                    <a:pt x="65" y="201"/>
                  </a:lnTo>
                  <a:lnTo>
                    <a:pt x="82" y="222"/>
                  </a:lnTo>
                  <a:lnTo>
                    <a:pt x="101" y="242"/>
                  </a:lnTo>
                  <a:lnTo>
                    <a:pt x="119" y="259"/>
                  </a:lnTo>
                  <a:lnTo>
                    <a:pt x="136" y="274"/>
                  </a:lnTo>
                  <a:lnTo>
                    <a:pt x="154" y="287"/>
                  </a:lnTo>
                  <a:lnTo>
                    <a:pt x="171" y="297"/>
                  </a:lnTo>
                  <a:lnTo>
                    <a:pt x="186" y="306"/>
                  </a:lnTo>
                  <a:lnTo>
                    <a:pt x="202" y="312"/>
                  </a:lnTo>
                  <a:lnTo>
                    <a:pt x="215" y="316"/>
                  </a:lnTo>
                  <a:lnTo>
                    <a:pt x="227" y="318"/>
                  </a:lnTo>
                  <a:lnTo>
                    <a:pt x="238" y="319"/>
                  </a:lnTo>
                  <a:lnTo>
                    <a:pt x="247" y="31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" name="Freeform 560"/>
            <p:cNvSpPr>
              <a:spLocks/>
            </p:cNvSpPr>
            <p:nvPr/>
          </p:nvSpPr>
          <p:spPr bwMode="auto">
            <a:xfrm>
              <a:off x="1138" y="3299"/>
              <a:ext cx="60" cy="139"/>
            </a:xfrm>
            <a:custGeom>
              <a:avLst/>
              <a:gdLst>
                <a:gd name="T0" fmla="*/ 9 w 1314"/>
                <a:gd name="T1" fmla="*/ 0 h 2506"/>
                <a:gd name="T2" fmla="*/ 0 w 1314"/>
                <a:gd name="T3" fmla="*/ 4 h 2506"/>
                <a:gd name="T4" fmla="*/ 49 w 1314"/>
                <a:gd name="T5" fmla="*/ 139 h 2506"/>
                <a:gd name="T6" fmla="*/ 60 w 1314"/>
                <a:gd name="T7" fmla="*/ 134 h 2506"/>
                <a:gd name="T8" fmla="*/ 9 w 1314"/>
                <a:gd name="T9" fmla="*/ 0 h 25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2506"/>
                <a:gd name="T17" fmla="*/ 1314 w 1314"/>
                <a:gd name="T18" fmla="*/ 2506 h 25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2506">
                  <a:moveTo>
                    <a:pt x="198" y="0"/>
                  </a:moveTo>
                  <a:lnTo>
                    <a:pt x="0" y="66"/>
                  </a:lnTo>
                  <a:lnTo>
                    <a:pt x="1064" y="2506"/>
                  </a:lnTo>
                  <a:lnTo>
                    <a:pt x="1314" y="2421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" name="Freeform 561"/>
            <p:cNvSpPr>
              <a:spLocks/>
            </p:cNvSpPr>
            <p:nvPr/>
          </p:nvSpPr>
          <p:spPr bwMode="auto">
            <a:xfrm>
              <a:off x="1136" y="3292"/>
              <a:ext cx="11" cy="10"/>
            </a:xfrm>
            <a:custGeom>
              <a:avLst/>
              <a:gdLst>
                <a:gd name="T0" fmla="*/ 11 w 235"/>
                <a:gd name="T1" fmla="*/ 6 h 179"/>
                <a:gd name="T2" fmla="*/ 2 w 235"/>
                <a:gd name="T3" fmla="*/ 10 h 179"/>
                <a:gd name="T4" fmla="*/ 0 w 235"/>
                <a:gd name="T5" fmla="*/ 5 h 179"/>
                <a:gd name="T6" fmla="*/ 3 w 235"/>
                <a:gd name="T7" fmla="*/ 0 h 179"/>
                <a:gd name="T8" fmla="*/ 9 w 235"/>
                <a:gd name="T9" fmla="*/ 2 h 179"/>
                <a:gd name="T10" fmla="*/ 11 w 235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5"/>
                <a:gd name="T19" fmla="*/ 0 h 179"/>
                <a:gd name="T20" fmla="*/ 235 w 235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5" h="179">
                  <a:moveTo>
                    <a:pt x="235" y="111"/>
                  </a:moveTo>
                  <a:lnTo>
                    <a:pt x="36" y="179"/>
                  </a:lnTo>
                  <a:lnTo>
                    <a:pt x="0" y="97"/>
                  </a:lnTo>
                  <a:lnTo>
                    <a:pt x="70" y="0"/>
                  </a:lnTo>
                  <a:lnTo>
                    <a:pt x="199" y="30"/>
                  </a:lnTo>
                  <a:lnTo>
                    <a:pt x="235" y="111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" name="Freeform 562"/>
            <p:cNvSpPr>
              <a:spLocks/>
            </p:cNvSpPr>
            <p:nvPr/>
          </p:nvSpPr>
          <p:spPr bwMode="auto">
            <a:xfrm>
              <a:off x="1147" y="3103"/>
              <a:ext cx="208" cy="202"/>
            </a:xfrm>
            <a:custGeom>
              <a:avLst/>
              <a:gdLst>
                <a:gd name="T0" fmla="*/ 0 w 4569"/>
                <a:gd name="T1" fmla="*/ 90 h 3641"/>
                <a:gd name="T2" fmla="*/ 166 w 4569"/>
                <a:gd name="T3" fmla="*/ 0 h 3641"/>
                <a:gd name="T4" fmla="*/ 208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6"/>
                  </a:moveTo>
                  <a:lnTo>
                    <a:pt x="3650" y="0"/>
                  </a:lnTo>
                  <a:lnTo>
                    <a:pt x="4569" y="1998"/>
                  </a:lnTo>
                  <a:lnTo>
                    <a:pt x="873" y="3641"/>
                  </a:lnTo>
                  <a:lnTo>
                    <a:pt x="0" y="162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" name="Freeform 563"/>
            <p:cNvSpPr>
              <a:spLocks/>
            </p:cNvSpPr>
            <p:nvPr/>
          </p:nvSpPr>
          <p:spPr bwMode="auto">
            <a:xfrm>
              <a:off x="1129" y="3045"/>
              <a:ext cx="271" cy="393"/>
            </a:xfrm>
            <a:custGeom>
              <a:avLst/>
              <a:gdLst>
                <a:gd name="T0" fmla="*/ 114 w 5957"/>
                <a:gd name="T1" fmla="*/ 392 h 7066"/>
                <a:gd name="T2" fmla="*/ 268 w 5957"/>
                <a:gd name="T3" fmla="*/ 302 h 7066"/>
                <a:gd name="T4" fmla="*/ 269 w 5957"/>
                <a:gd name="T5" fmla="*/ 302 h 7066"/>
                <a:gd name="T6" fmla="*/ 270 w 5957"/>
                <a:gd name="T7" fmla="*/ 301 h 7066"/>
                <a:gd name="T8" fmla="*/ 270 w 5957"/>
                <a:gd name="T9" fmla="*/ 300 h 7066"/>
                <a:gd name="T10" fmla="*/ 271 w 5957"/>
                <a:gd name="T11" fmla="*/ 299 h 7066"/>
                <a:gd name="T12" fmla="*/ 271 w 5957"/>
                <a:gd name="T13" fmla="*/ 297 h 7066"/>
                <a:gd name="T14" fmla="*/ 271 w 5957"/>
                <a:gd name="T15" fmla="*/ 296 h 7066"/>
                <a:gd name="T16" fmla="*/ 271 w 5957"/>
                <a:gd name="T17" fmla="*/ 295 h 7066"/>
                <a:gd name="T18" fmla="*/ 271 w 5957"/>
                <a:gd name="T19" fmla="*/ 294 h 7066"/>
                <a:gd name="T20" fmla="*/ 159 w 5957"/>
                <a:gd name="T21" fmla="*/ 4 h 7066"/>
                <a:gd name="T22" fmla="*/ 159 w 5957"/>
                <a:gd name="T23" fmla="*/ 3 h 7066"/>
                <a:gd name="T24" fmla="*/ 158 w 5957"/>
                <a:gd name="T25" fmla="*/ 2 h 7066"/>
                <a:gd name="T26" fmla="*/ 157 w 5957"/>
                <a:gd name="T27" fmla="*/ 1 h 7066"/>
                <a:gd name="T28" fmla="*/ 157 w 5957"/>
                <a:gd name="T29" fmla="*/ 1 h 7066"/>
                <a:gd name="T30" fmla="*/ 156 w 5957"/>
                <a:gd name="T31" fmla="*/ 0 h 7066"/>
                <a:gd name="T32" fmla="*/ 155 w 5957"/>
                <a:gd name="T33" fmla="*/ 0 h 7066"/>
                <a:gd name="T34" fmla="*/ 154 w 5957"/>
                <a:gd name="T35" fmla="*/ 0 h 7066"/>
                <a:gd name="T36" fmla="*/ 153 w 5957"/>
                <a:gd name="T37" fmla="*/ 1 h 7066"/>
                <a:gd name="T38" fmla="*/ 3 w 5957"/>
                <a:gd name="T39" fmla="*/ 83 h 7066"/>
                <a:gd name="T40" fmla="*/ 2 w 5957"/>
                <a:gd name="T41" fmla="*/ 83 h 7066"/>
                <a:gd name="T42" fmla="*/ 1 w 5957"/>
                <a:gd name="T43" fmla="*/ 84 h 7066"/>
                <a:gd name="T44" fmla="*/ 1 w 5957"/>
                <a:gd name="T45" fmla="*/ 85 h 7066"/>
                <a:gd name="T46" fmla="*/ 0 w 5957"/>
                <a:gd name="T47" fmla="*/ 86 h 7066"/>
                <a:gd name="T48" fmla="*/ 0 w 5957"/>
                <a:gd name="T49" fmla="*/ 87 h 7066"/>
                <a:gd name="T50" fmla="*/ 0 w 5957"/>
                <a:gd name="T51" fmla="*/ 89 h 7066"/>
                <a:gd name="T52" fmla="*/ 0 w 5957"/>
                <a:gd name="T53" fmla="*/ 90 h 7066"/>
                <a:gd name="T54" fmla="*/ 0 w 5957"/>
                <a:gd name="T55" fmla="*/ 91 h 7066"/>
                <a:gd name="T56" fmla="*/ 107 w 5957"/>
                <a:gd name="T57" fmla="*/ 389 h 7066"/>
                <a:gd name="T58" fmla="*/ 107 w 5957"/>
                <a:gd name="T59" fmla="*/ 390 h 7066"/>
                <a:gd name="T60" fmla="*/ 108 w 5957"/>
                <a:gd name="T61" fmla="*/ 391 h 7066"/>
                <a:gd name="T62" fmla="*/ 109 w 5957"/>
                <a:gd name="T63" fmla="*/ 392 h 7066"/>
                <a:gd name="T64" fmla="*/ 110 w 5957"/>
                <a:gd name="T65" fmla="*/ 392 h 7066"/>
                <a:gd name="T66" fmla="*/ 111 w 5957"/>
                <a:gd name="T67" fmla="*/ 393 h 7066"/>
                <a:gd name="T68" fmla="*/ 112 w 5957"/>
                <a:gd name="T69" fmla="*/ 393 h 7066"/>
                <a:gd name="T70" fmla="*/ 113 w 5957"/>
                <a:gd name="T71" fmla="*/ 393 h 7066"/>
                <a:gd name="T72" fmla="*/ 114 w 5957"/>
                <a:gd name="T73" fmla="*/ 392 h 70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6"/>
                <a:gd name="T113" fmla="*/ 5957 w 5957"/>
                <a:gd name="T114" fmla="*/ 7066 h 70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6">
                  <a:moveTo>
                    <a:pt x="2496" y="7056"/>
                  </a:moveTo>
                  <a:lnTo>
                    <a:pt x="5894" y="5433"/>
                  </a:lnTo>
                  <a:lnTo>
                    <a:pt x="5912" y="5421"/>
                  </a:lnTo>
                  <a:lnTo>
                    <a:pt x="5927" y="5407"/>
                  </a:lnTo>
                  <a:lnTo>
                    <a:pt x="5941" y="5389"/>
                  </a:lnTo>
                  <a:lnTo>
                    <a:pt x="5950" y="5369"/>
                  </a:lnTo>
                  <a:lnTo>
                    <a:pt x="5955" y="5348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5"/>
                  </a:lnTo>
                  <a:lnTo>
                    <a:pt x="3492" y="47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9"/>
                  </a:lnTo>
                  <a:lnTo>
                    <a:pt x="3420" y="3"/>
                  </a:lnTo>
                  <a:lnTo>
                    <a:pt x="3399" y="0"/>
                  </a:lnTo>
                  <a:lnTo>
                    <a:pt x="3377" y="3"/>
                  </a:lnTo>
                  <a:lnTo>
                    <a:pt x="3357" y="9"/>
                  </a:lnTo>
                  <a:lnTo>
                    <a:pt x="63" y="1487"/>
                  </a:lnTo>
                  <a:lnTo>
                    <a:pt x="45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6"/>
                  </a:lnTo>
                  <a:lnTo>
                    <a:pt x="9" y="1637"/>
                  </a:lnTo>
                  <a:lnTo>
                    <a:pt x="2350" y="7000"/>
                  </a:lnTo>
                  <a:lnTo>
                    <a:pt x="2361" y="7018"/>
                  </a:lnTo>
                  <a:lnTo>
                    <a:pt x="2376" y="7034"/>
                  </a:lnTo>
                  <a:lnTo>
                    <a:pt x="2393" y="7048"/>
                  </a:lnTo>
                  <a:lnTo>
                    <a:pt x="2412" y="7057"/>
                  </a:lnTo>
                  <a:lnTo>
                    <a:pt x="2433" y="7064"/>
                  </a:lnTo>
                  <a:lnTo>
                    <a:pt x="2454" y="7066"/>
                  </a:lnTo>
                  <a:lnTo>
                    <a:pt x="2476" y="7064"/>
                  </a:lnTo>
                  <a:lnTo>
                    <a:pt x="2496" y="705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" name="Freeform 564"/>
            <p:cNvSpPr>
              <a:spLocks/>
            </p:cNvSpPr>
            <p:nvPr/>
          </p:nvSpPr>
          <p:spPr bwMode="auto">
            <a:xfrm>
              <a:off x="1313" y="3096"/>
              <a:ext cx="51" cy="121"/>
            </a:xfrm>
            <a:custGeom>
              <a:avLst/>
              <a:gdLst>
                <a:gd name="T0" fmla="*/ 41 w 1134"/>
                <a:gd name="T1" fmla="*/ 118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5 h 2180"/>
                <a:gd name="T34" fmla="*/ 25 w 1134"/>
                <a:gd name="T35" fmla="*/ 17 h 2180"/>
                <a:gd name="T36" fmla="*/ 27 w 1134"/>
                <a:gd name="T37" fmla="*/ 18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8 h 2180"/>
                <a:gd name="T50" fmla="*/ 36 w 1134"/>
                <a:gd name="T51" fmla="*/ 30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6 h 2180"/>
                <a:gd name="T74" fmla="*/ 48 w 1134"/>
                <a:gd name="T75" fmla="*/ 61 h 2180"/>
                <a:gd name="T76" fmla="*/ 49 w 1134"/>
                <a:gd name="T77" fmla="*/ 65 h 2180"/>
                <a:gd name="T78" fmla="*/ 50 w 1134"/>
                <a:gd name="T79" fmla="*/ 70 h 2180"/>
                <a:gd name="T80" fmla="*/ 50 w 1134"/>
                <a:gd name="T81" fmla="*/ 75 h 2180"/>
                <a:gd name="T82" fmla="*/ 51 w 1134"/>
                <a:gd name="T83" fmla="*/ 80 h 2180"/>
                <a:gd name="T84" fmla="*/ 51 w 1134"/>
                <a:gd name="T85" fmla="*/ 85 h 2180"/>
                <a:gd name="T86" fmla="*/ 51 w 1134"/>
                <a:gd name="T87" fmla="*/ 90 h 2180"/>
                <a:gd name="T88" fmla="*/ 51 w 1134"/>
                <a:gd name="T89" fmla="*/ 95 h 2180"/>
                <a:gd name="T90" fmla="*/ 50 w 1134"/>
                <a:gd name="T91" fmla="*/ 100 h 2180"/>
                <a:gd name="T92" fmla="*/ 50 w 1134"/>
                <a:gd name="T93" fmla="*/ 105 h 2180"/>
                <a:gd name="T94" fmla="*/ 49 w 1134"/>
                <a:gd name="T95" fmla="*/ 109 h 2180"/>
                <a:gd name="T96" fmla="*/ 48 w 1134"/>
                <a:gd name="T97" fmla="*/ 113 h 2180"/>
                <a:gd name="T98" fmla="*/ 47 w 1134"/>
                <a:gd name="T99" fmla="*/ 117 h 2180"/>
                <a:gd name="T100" fmla="*/ 46 w 1134"/>
                <a:gd name="T101" fmla="*/ 121 h 2180"/>
                <a:gd name="T102" fmla="*/ 41 w 1134"/>
                <a:gd name="T103" fmla="*/ 118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7" y="2127"/>
                  </a:moveTo>
                  <a:lnTo>
                    <a:pt x="0" y="131"/>
                  </a:lnTo>
                  <a:lnTo>
                    <a:pt x="33" y="0"/>
                  </a:lnTo>
                  <a:lnTo>
                    <a:pt x="70" y="14"/>
                  </a:lnTo>
                  <a:lnTo>
                    <a:pt x="106" y="29"/>
                  </a:lnTo>
                  <a:lnTo>
                    <a:pt x="143" y="44"/>
                  </a:lnTo>
                  <a:lnTo>
                    <a:pt x="180" y="61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8" y="159"/>
                  </a:lnTo>
                  <a:lnTo>
                    <a:pt x="393" y="181"/>
                  </a:lnTo>
                  <a:lnTo>
                    <a:pt x="428" y="204"/>
                  </a:lnTo>
                  <a:lnTo>
                    <a:pt x="461" y="228"/>
                  </a:lnTo>
                  <a:lnTo>
                    <a:pt x="495" y="252"/>
                  </a:lnTo>
                  <a:lnTo>
                    <a:pt x="528" y="279"/>
                  </a:lnTo>
                  <a:lnTo>
                    <a:pt x="560" y="305"/>
                  </a:lnTo>
                  <a:lnTo>
                    <a:pt x="592" y="333"/>
                  </a:lnTo>
                  <a:lnTo>
                    <a:pt x="624" y="361"/>
                  </a:lnTo>
                  <a:lnTo>
                    <a:pt x="654" y="389"/>
                  </a:lnTo>
                  <a:lnTo>
                    <a:pt x="684" y="419"/>
                  </a:lnTo>
                  <a:lnTo>
                    <a:pt x="713" y="450"/>
                  </a:lnTo>
                  <a:lnTo>
                    <a:pt x="742" y="481"/>
                  </a:lnTo>
                  <a:lnTo>
                    <a:pt x="769" y="513"/>
                  </a:lnTo>
                  <a:lnTo>
                    <a:pt x="796" y="545"/>
                  </a:lnTo>
                  <a:lnTo>
                    <a:pt x="822" y="578"/>
                  </a:lnTo>
                  <a:lnTo>
                    <a:pt x="847" y="612"/>
                  </a:lnTo>
                  <a:lnTo>
                    <a:pt x="871" y="647"/>
                  </a:lnTo>
                  <a:lnTo>
                    <a:pt x="895" y="681"/>
                  </a:lnTo>
                  <a:lnTo>
                    <a:pt x="917" y="717"/>
                  </a:lnTo>
                  <a:lnTo>
                    <a:pt x="939" y="754"/>
                  </a:lnTo>
                  <a:lnTo>
                    <a:pt x="959" y="791"/>
                  </a:lnTo>
                  <a:lnTo>
                    <a:pt x="979" y="828"/>
                  </a:lnTo>
                  <a:lnTo>
                    <a:pt x="997" y="866"/>
                  </a:lnTo>
                  <a:lnTo>
                    <a:pt x="1026" y="938"/>
                  </a:lnTo>
                  <a:lnTo>
                    <a:pt x="1053" y="1015"/>
                  </a:lnTo>
                  <a:lnTo>
                    <a:pt x="1075" y="1096"/>
                  </a:lnTo>
                  <a:lnTo>
                    <a:pt x="1095" y="1180"/>
                  </a:lnTo>
                  <a:lnTo>
                    <a:pt x="1110" y="1267"/>
                  </a:lnTo>
                  <a:lnTo>
                    <a:pt x="1121" y="1356"/>
                  </a:lnTo>
                  <a:lnTo>
                    <a:pt x="1130" y="1446"/>
                  </a:lnTo>
                  <a:lnTo>
                    <a:pt x="1134" y="1536"/>
                  </a:lnTo>
                  <a:lnTo>
                    <a:pt x="1134" y="1626"/>
                  </a:lnTo>
                  <a:lnTo>
                    <a:pt x="1131" y="1716"/>
                  </a:lnTo>
                  <a:lnTo>
                    <a:pt x="1122" y="1802"/>
                  </a:lnTo>
                  <a:lnTo>
                    <a:pt x="1111" y="1886"/>
                  </a:lnTo>
                  <a:lnTo>
                    <a:pt x="1096" y="1967"/>
                  </a:lnTo>
                  <a:lnTo>
                    <a:pt x="1076" y="2044"/>
                  </a:lnTo>
                  <a:lnTo>
                    <a:pt x="1053" y="2115"/>
                  </a:lnTo>
                  <a:lnTo>
                    <a:pt x="1025" y="2180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" name="Freeform 565"/>
            <p:cNvSpPr>
              <a:spLocks/>
            </p:cNvSpPr>
            <p:nvPr/>
          </p:nvSpPr>
          <p:spPr bwMode="auto">
            <a:xfrm>
              <a:off x="1122" y="3082"/>
              <a:ext cx="207" cy="202"/>
            </a:xfrm>
            <a:custGeom>
              <a:avLst/>
              <a:gdLst>
                <a:gd name="T0" fmla="*/ 0 w 4569"/>
                <a:gd name="T1" fmla="*/ 90 h 3641"/>
                <a:gd name="T2" fmla="*/ 165 w 4569"/>
                <a:gd name="T3" fmla="*/ 0 h 3641"/>
                <a:gd name="T4" fmla="*/ 207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5"/>
                  </a:moveTo>
                  <a:lnTo>
                    <a:pt x="3650" y="0"/>
                  </a:lnTo>
                  <a:lnTo>
                    <a:pt x="4569" y="1997"/>
                  </a:lnTo>
                  <a:lnTo>
                    <a:pt x="873" y="3641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" name="Freeform 566"/>
            <p:cNvSpPr>
              <a:spLocks/>
            </p:cNvSpPr>
            <p:nvPr/>
          </p:nvSpPr>
          <p:spPr bwMode="auto">
            <a:xfrm>
              <a:off x="1104" y="3024"/>
              <a:ext cx="271" cy="393"/>
            </a:xfrm>
            <a:custGeom>
              <a:avLst/>
              <a:gdLst>
                <a:gd name="T0" fmla="*/ 114 w 5957"/>
                <a:gd name="T1" fmla="*/ 392 h 7065"/>
                <a:gd name="T2" fmla="*/ 268 w 5957"/>
                <a:gd name="T3" fmla="*/ 302 h 7065"/>
                <a:gd name="T4" fmla="*/ 269 w 5957"/>
                <a:gd name="T5" fmla="*/ 302 h 7065"/>
                <a:gd name="T6" fmla="*/ 270 w 5957"/>
                <a:gd name="T7" fmla="*/ 301 h 7065"/>
                <a:gd name="T8" fmla="*/ 270 w 5957"/>
                <a:gd name="T9" fmla="*/ 300 h 7065"/>
                <a:gd name="T10" fmla="*/ 271 w 5957"/>
                <a:gd name="T11" fmla="*/ 299 h 7065"/>
                <a:gd name="T12" fmla="*/ 271 w 5957"/>
                <a:gd name="T13" fmla="*/ 297 h 7065"/>
                <a:gd name="T14" fmla="*/ 271 w 5957"/>
                <a:gd name="T15" fmla="*/ 296 h 7065"/>
                <a:gd name="T16" fmla="*/ 271 w 5957"/>
                <a:gd name="T17" fmla="*/ 295 h 7065"/>
                <a:gd name="T18" fmla="*/ 271 w 5957"/>
                <a:gd name="T19" fmla="*/ 294 h 7065"/>
                <a:gd name="T20" fmla="*/ 159 w 5957"/>
                <a:gd name="T21" fmla="*/ 4 h 7065"/>
                <a:gd name="T22" fmla="*/ 159 w 5957"/>
                <a:gd name="T23" fmla="*/ 3 h 7065"/>
                <a:gd name="T24" fmla="*/ 158 w 5957"/>
                <a:gd name="T25" fmla="*/ 2 h 7065"/>
                <a:gd name="T26" fmla="*/ 157 w 5957"/>
                <a:gd name="T27" fmla="*/ 1 h 7065"/>
                <a:gd name="T28" fmla="*/ 157 w 5957"/>
                <a:gd name="T29" fmla="*/ 0 h 7065"/>
                <a:gd name="T30" fmla="*/ 156 w 5957"/>
                <a:gd name="T31" fmla="*/ 0 h 7065"/>
                <a:gd name="T32" fmla="*/ 155 w 5957"/>
                <a:gd name="T33" fmla="*/ 0 h 7065"/>
                <a:gd name="T34" fmla="*/ 154 w 5957"/>
                <a:gd name="T35" fmla="*/ 0 h 7065"/>
                <a:gd name="T36" fmla="*/ 153 w 5957"/>
                <a:gd name="T37" fmla="*/ 0 h 7065"/>
                <a:gd name="T38" fmla="*/ 3 w 5957"/>
                <a:gd name="T39" fmla="*/ 83 h 7065"/>
                <a:gd name="T40" fmla="*/ 2 w 5957"/>
                <a:gd name="T41" fmla="*/ 83 h 7065"/>
                <a:gd name="T42" fmla="*/ 1 w 5957"/>
                <a:gd name="T43" fmla="*/ 84 h 7065"/>
                <a:gd name="T44" fmla="*/ 1 w 5957"/>
                <a:gd name="T45" fmla="*/ 85 h 7065"/>
                <a:gd name="T46" fmla="*/ 0 w 5957"/>
                <a:gd name="T47" fmla="*/ 86 h 7065"/>
                <a:gd name="T48" fmla="*/ 0 w 5957"/>
                <a:gd name="T49" fmla="*/ 87 h 7065"/>
                <a:gd name="T50" fmla="*/ 0 w 5957"/>
                <a:gd name="T51" fmla="*/ 89 h 7065"/>
                <a:gd name="T52" fmla="*/ 0 w 5957"/>
                <a:gd name="T53" fmla="*/ 90 h 7065"/>
                <a:gd name="T54" fmla="*/ 0 w 5957"/>
                <a:gd name="T55" fmla="*/ 91 h 7065"/>
                <a:gd name="T56" fmla="*/ 107 w 5957"/>
                <a:gd name="T57" fmla="*/ 389 h 7065"/>
                <a:gd name="T58" fmla="*/ 107 w 5957"/>
                <a:gd name="T59" fmla="*/ 390 h 7065"/>
                <a:gd name="T60" fmla="*/ 108 w 5957"/>
                <a:gd name="T61" fmla="*/ 391 h 7065"/>
                <a:gd name="T62" fmla="*/ 109 w 5957"/>
                <a:gd name="T63" fmla="*/ 392 h 7065"/>
                <a:gd name="T64" fmla="*/ 110 w 5957"/>
                <a:gd name="T65" fmla="*/ 393 h 7065"/>
                <a:gd name="T66" fmla="*/ 111 w 5957"/>
                <a:gd name="T67" fmla="*/ 393 h 7065"/>
                <a:gd name="T68" fmla="*/ 112 w 5957"/>
                <a:gd name="T69" fmla="*/ 393 h 7065"/>
                <a:gd name="T70" fmla="*/ 113 w 5957"/>
                <a:gd name="T71" fmla="*/ 393 h 7065"/>
                <a:gd name="T72" fmla="*/ 114 w 5957"/>
                <a:gd name="T73" fmla="*/ 392 h 70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5"/>
                <a:gd name="T113" fmla="*/ 5957 w 5957"/>
                <a:gd name="T114" fmla="*/ 7065 h 70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5">
                  <a:moveTo>
                    <a:pt x="2497" y="7056"/>
                  </a:moveTo>
                  <a:lnTo>
                    <a:pt x="5894" y="5432"/>
                  </a:lnTo>
                  <a:lnTo>
                    <a:pt x="5912" y="5421"/>
                  </a:lnTo>
                  <a:lnTo>
                    <a:pt x="5928" y="5406"/>
                  </a:lnTo>
                  <a:lnTo>
                    <a:pt x="5941" y="5388"/>
                  </a:lnTo>
                  <a:lnTo>
                    <a:pt x="5950" y="5368"/>
                  </a:lnTo>
                  <a:lnTo>
                    <a:pt x="5955" y="5347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4"/>
                  </a:lnTo>
                  <a:lnTo>
                    <a:pt x="3492" y="46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8"/>
                  </a:lnTo>
                  <a:lnTo>
                    <a:pt x="3420" y="2"/>
                  </a:lnTo>
                  <a:lnTo>
                    <a:pt x="3399" y="0"/>
                  </a:lnTo>
                  <a:lnTo>
                    <a:pt x="3377" y="2"/>
                  </a:lnTo>
                  <a:lnTo>
                    <a:pt x="3357" y="8"/>
                  </a:lnTo>
                  <a:lnTo>
                    <a:pt x="63" y="1486"/>
                  </a:lnTo>
                  <a:lnTo>
                    <a:pt x="45" y="1497"/>
                  </a:lnTo>
                  <a:lnTo>
                    <a:pt x="30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5"/>
                  </a:lnTo>
                  <a:lnTo>
                    <a:pt x="9" y="1636"/>
                  </a:lnTo>
                  <a:lnTo>
                    <a:pt x="2351" y="6999"/>
                  </a:lnTo>
                  <a:lnTo>
                    <a:pt x="2362" y="7018"/>
                  </a:lnTo>
                  <a:lnTo>
                    <a:pt x="2377" y="7034"/>
                  </a:lnTo>
                  <a:lnTo>
                    <a:pt x="2394" y="7048"/>
                  </a:lnTo>
                  <a:lnTo>
                    <a:pt x="2413" y="7057"/>
                  </a:lnTo>
                  <a:lnTo>
                    <a:pt x="2434" y="7063"/>
                  </a:lnTo>
                  <a:lnTo>
                    <a:pt x="2455" y="7065"/>
                  </a:lnTo>
                  <a:lnTo>
                    <a:pt x="2477" y="7063"/>
                  </a:lnTo>
                  <a:lnTo>
                    <a:pt x="2497" y="70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" name="Freeform 567"/>
            <p:cNvSpPr>
              <a:spLocks/>
            </p:cNvSpPr>
            <p:nvPr/>
          </p:nvSpPr>
          <p:spPr bwMode="auto">
            <a:xfrm>
              <a:off x="1104" y="3024"/>
              <a:ext cx="162" cy="99"/>
            </a:xfrm>
            <a:custGeom>
              <a:avLst/>
              <a:gdLst>
                <a:gd name="T0" fmla="*/ 162 w 3562"/>
                <a:gd name="T1" fmla="*/ 10 h 1773"/>
                <a:gd name="T2" fmla="*/ 159 w 3562"/>
                <a:gd name="T3" fmla="*/ 4 h 1773"/>
                <a:gd name="T4" fmla="*/ 159 w 3562"/>
                <a:gd name="T5" fmla="*/ 3 h 1773"/>
                <a:gd name="T6" fmla="*/ 158 w 3562"/>
                <a:gd name="T7" fmla="*/ 2 h 1773"/>
                <a:gd name="T8" fmla="*/ 157 w 3562"/>
                <a:gd name="T9" fmla="*/ 1 h 1773"/>
                <a:gd name="T10" fmla="*/ 156 w 3562"/>
                <a:gd name="T11" fmla="*/ 0 h 1773"/>
                <a:gd name="T12" fmla="*/ 155 w 3562"/>
                <a:gd name="T13" fmla="*/ 0 h 1773"/>
                <a:gd name="T14" fmla="*/ 154 w 3562"/>
                <a:gd name="T15" fmla="*/ 0 h 1773"/>
                <a:gd name="T16" fmla="*/ 154 w 3562"/>
                <a:gd name="T17" fmla="*/ 0 h 1773"/>
                <a:gd name="T18" fmla="*/ 153 w 3562"/>
                <a:gd name="T19" fmla="*/ 0 h 1773"/>
                <a:gd name="T20" fmla="*/ 3 w 3562"/>
                <a:gd name="T21" fmla="*/ 83 h 1773"/>
                <a:gd name="T22" fmla="*/ 2 w 3562"/>
                <a:gd name="T23" fmla="*/ 84 h 1773"/>
                <a:gd name="T24" fmla="*/ 1 w 3562"/>
                <a:gd name="T25" fmla="*/ 84 h 1773"/>
                <a:gd name="T26" fmla="*/ 1 w 3562"/>
                <a:gd name="T27" fmla="*/ 85 h 1773"/>
                <a:gd name="T28" fmla="*/ 0 w 3562"/>
                <a:gd name="T29" fmla="*/ 87 h 1773"/>
                <a:gd name="T30" fmla="*/ 0 w 3562"/>
                <a:gd name="T31" fmla="*/ 88 h 1773"/>
                <a:gd name="T32" fmla="*/ 0 w 3562"/>
                <a:gd name="T33" fmla="*/ 89 h 1773"/>
                <a:gd name="T34" fmla="*/ 0 w 3562"/>
                <a:gd name="T35" fmla="*/ 90 h 1773"/>
                <a:gd name="T36" fmla="*/ 0 w 3562"/>
                <a:gd name="T37" fmla="*/ 91 h 1773"/>
                <a:gd name="T38" fmla="*/ 3 w 3562"/>
                <a:gd name="T39" fmla="*/ 99 h 1773"/>
                <a:gd name="T40" fmla="*/ 162 w 3562"/>
                <a:gd name="T41" fmla="*/ 10 h 17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62"/>
                <a:gd name="T64" fmla="*/ 0 h 1773"/>
                <a:gd name="T65" fmla="*/ 3562 w 3562"/>
                <a:gd name="T66" fmla="*/ 1773 h 17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62" h="1773">
                  <a:moveTo>
                    <a:pt x="3562" y="1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68" y="1773"/>
                  </a:lnTo>
                  <a:lnTo>
                    <a:pt x="3562" y="183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" name="Freeform 568"/>
            <p:cNvSpPr>
              <a:spLocks/>
            </p:cNvSpPr>
            <p:nvPr/>
          </p:nvSpPr>
          <p:spPr bwMode="auto">
            <a:xfrm>
              <a:off x="1104" y="3024"/>
              <a:ext cx="161" cy="97"/>
            </a:xfrm>
            <a:custGeom>
              <a:avLst/>
              <a:gdLst>
                <a:gd name="T0" fmla="*/ 161 w 3550"/>
                <a:gd name="T1" fmla="*/ 8 h 1748"/>
                <a:gd name="T2" fmla="*/ 160 w 3550"/>
                <a:gd name="T3" fmla="*/ 8 h 1748"/>
                <a:gd name="T4" fmla="*/ 160 w 3550"/>
                <a:gd name="T5" fmla="*/ 7 h 1748"/>
                <a:gd name="T6" fmla="*/ 159 w 3550"/>
                <a:gd name="T7" fmla="*/ 5 h 1748"/>
                <a:gd name="T8" fmla="*/ 158 w 3550"/>
                <a:gd name="T9" fmla="*/ 3 h 1748"/>
                <a:gd name="T10" fmla="*/ 157 w 3550"/>
                <a:gd name="T11" fmla="*/ 1 h 1748"/>
                <a:gd name="T12" fmla="*/ 155 w 3550"/>
                <a:gd name="T13" fmla="*/ 0 h 1748"/>
                <a:gd name="T14" fmla="*/ 153 w 3550"/>
                <a:gd name="T15" fmla="*/ 0 h 1748"/>
                <a:gd name="T16" fmla="*/ 148 w 3550"/>
                <a:gd name="T17" fmla="*/ 3 h 1748"/>
                <a:gd name="T18" fmla="*/ 140 w 3550"/>
                <a:gd name="T19" fmla="*/ 7 h 1748"/>
                <a:gd name="T20" fmla="*/ 133 w 3550"/>
                <a:gd name="T21" fmla="*/ 11 h 1748"/>
                <a:gd name="T22" fmla="*/ 127 w 3550"/>
                <a:gd name="T23" fmla="*/ 14 h 1748"/>
                <a:gd name="T24" fmla="*/ 122 w 3550"/>
                <a:gd name="T25" fmla="*/ 17 h 1748"/>
                <a:gd name="T26" fmla="*/ 116 w 3550"/>
                <a:gd name="T27" fmla="*/ 20 h 1748"/>
                <a:gd name="T28" fmla="*/ 111 w 3550"/>
                <a:gd name="T29" fmla="*/ 23 h 1748"/>
                <a:gd name="T30" fmla="*/ 106 w 3550"/>
                <a:gd name="T31" fmla="*/ 26 h 1748"/>
                <a:gd name="T32" fmla="*/ 99 w 3550"/>
                <a:gd name="T33" fmla="*/ 30 h 1748"/>
                <a:gd name="T34" fmla="*/ 92 w 3550"/>
                <a:gd name="T35" fmla="*/ 33 h 1748"/>
                <a:gd name="T36" fmla="*/ 84 w 3550"/>
                <a:gd name="T37" fmla="*/ 38 h 1748"/>
                <a:gd name="T38" fmla="*/ 74 w 3550"/>
                <a:gd name="T39" fmla="*/ 44 h 1748"/>
                <a:gd name="T40" fmla="*/ 62 w 3550"/>
                <a:gd name="T41" fmla="*/ 50 h 1748"/>
                <a:gd name="T42" fmla="*/ 48 w 3550"/>
                <a:gd name="T43" fmla="*/ 57 h 1748"/>
                <a:gd name="T44" fmla="*/ 32 w 3550"/>
                <a:gd name="T45" fmla="*/ 66 h 1748"/>
                <a:gd name="T46" fmla="*/ 13 w 3550"/>
                <a:gd name="T47" fmla="*/ 77 h 1748"/>
                <a:gd name="T48" fmla="*/ 2 w 3550"/>
                <a:gd name="T49" fmla="*/ 83 h 1748"/>
                <a:gd name="T50" fmla="*/ 1 w 3550"/>
                <a:gd name="T51" fmla="*/ 85 h 1748"/>
                <a:gd name="T52" fmla="*/ 0 w 3550"/>
                <a:gd name="T53" fmla="*/ 87 h 1748"/>
                <a:gd name="T54" fmla="*/ 0 w 3550"/>
                <a:gd name="T55" fmla="*/ 90 h 1748"/>
                <a:gd name="T56" fmla="*/ 1 w 3550"/>
                <a:gd name="T57" fmla="*/ 91 h 1748"/>
                <a:gd name="T58" fmla="*/ 1 w 3550"/>
                <a:gd name="T59" fmla="*/ 92 h 1748"/>
                <a:gd name="T60" fmla="*/ 1 w 3550"/>
                <a:gd name="T61" fmla="*/ 94 h 1748"/>
                <a:gd name="T62" fmla="*/ 2 w 3550"/>
                <a:gd name="T63" fmla="*/ 95 h 1748"/>
                <a:gd name="T64" fmla="*/ 7 w 3550"/>
                <a:gd name="T65" fmla="*/ 94 h 1748"/>
                <a:gd name="T66" fmla="*/ 16 w 3550"/>
                <a:gd name="T67" fmla="*/ 90 h 1748"/>
                <a:gd name="T68" fmla="*/ 23 w 3550"/>
                <a:gd name="T69" fmla="*/ 86 h 1748"/>
                <a:gd name="T70" fmla="*/ 29 w 3550"/>
                <a:gd name="T71" fmla="*/ 82 h 1748"/>
                <a:gd name="T72" fmla="*/ 35 w 3550"/>
                <a:gd name="T73" fmla="*/ 79 h 1748"/>
                <a:gd name="T74" fmla="*/ 41 w 3550"/>
                <a:gd name="T75" fmla="*/ 76 h 1748"/>
                <a:gd name="T76" fmla="*/ 46 w 3550"/>
                <a:gd name="T77" fmla="*/ 73 h 1748"/>
                <a:gd name="T78" fmla="*/ 52 w 3550"/>
                <a:gd name="T79" fmla="*/ 69 h 1748"/>
                <a:gd name="T80" fmla="*/ 59 w 3550"/>
                <a:gd name="T81" fmla="*/ 66 h 1748"/>
                <a:gd name="T82" fmla="*/ 66 w 3550"/>
                <a:gd name="T83" fmla="*/ 62 h 1748"/>
                <a:gd name="T84" fmla="*/ 75 w 3550"/>
                <a:gd name="T85" fmla="*/ 57 h 1748"/>
                <a:gd name="T86" fmla="*/ 86 w 3550"/>
                <a:gd name="T87" fmla="*/ 51 h 1748"/>
                <a:gd name="T88" fmla="*/ 98 w 3550"/>
                <a:gd name="T89" fmla="*/ 44 h 1748"/>
                <a:gd name="T90" fmla="*/ 113 w 3550"/>
                <a:gd name="T91" fmla="*/ 36 h 1748"/>
                <a:gd name="T92" fmla="*/ 130 w 3550"/>
                <a:gd name="T93" fmla="*/ 26 h 1748"/>
                <a:gd name="T94" fmla="*/ 150 w 3550"/>
                <a:gd name="T95" fmla="*/ 15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50"/>
                <a:gd name="T145" fmla="*/ 0 h 1748"/>
                <a:gd name="T146" fmla="*/ 3550 w 3550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50" h="1748">
                  <a:moveTo>
                    <a:pt x="3550" y="163"/>
                  </a:moveTo>
                  <a:lnTo>
                    <a:pt x="3545" y="153"/>
                  </a:lnTo>
                  <a:lnTo>
                    <a:pt x="3541" y="144"/>
                  </a:lnTo>
                  <a:lnTo>
                    <a:pt x="3538" y="137"/>
                  </a:lnTo>
                  <a:lnTo>
                    <a:pt x="3533" y="130"/>
                  </a:lnTo>
                  <a:lnTo>
                    <a:pt x="3529" y="120"/>
                  </a:lnTo>
                  <a:lnTo>
                    <a:pt x="3523" y="108"/>
                  </a:lnTo>
                  <a:lnTo>
                    <a:pt x="3514" y="90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1" y="1665"/>
                  </a:lnTo>
                  <a:lnTo>
                    <a:pt x="26" y="1673"/>
                  </a:lnTo>
                  <a:lnTo>
                    <a:pt x="31" y="1685"/>
                  </a:lnTo>
                  <a:lnTo>
                    <a:pt x="37" y="1699"/>
                  </a:lnTo>
                  <a:lnTo>
                    <a:pt x="46" y="1719"/>
                  </a:lnTo>
                  <a:lnTo>
                    <a:pt x="57" y="1748"/>
                  </a:lnTo>
                  <a:lnTo>
                    <a:pt x="162" y="1700"/>
                  </a:lnTo>
                  <a:lnTo>
                    <a:pt x="259" y="1656"/>
                  </a:lnTo>
                  <a:lnTo>
                    <a:pt x="348" y="1616"/>
                  </a:lnTo>
                  <a:lnTo>
                    <a:pt x="430" y="1579"/>
                  </a:lnTo>
                  <a:lnTo>
                    <a:pt x="508" y="1543"/>
                  </a:lnTo>
                  <a:lnTo>
                    <a:pt x="579" y="1511"/>
                  </a:lnTo>
                  <a:lnTo>
                    <a:pt x="648" y="1480"/>
                  </a:lnTo>
                  <a:lnTo>
                    <a:pt x="713" y="1451"/>
                  </a:lnTo>
                  <a:lnTo>
                    <a:pt x="776" y="1422"/>
                  </a:lnTo>
                  <a:lnTo>
                    <a:pt x="837" y="1395"/>
                  </a:lnTo>
                  <a:lnTo>
                    <a:pt x="898" y="1367"/>
                  </a:lnTo>
                  <a:lnTo>
                    <a:pt x="959" y="1340"/>
                  </a:lnTo>
                  <a:lnTo>
                    <a:pt x="1021" y="1311"/>
                  </a:lnTo>
                  <a:lnTo>
                    <a:pt x="1085" y="1282"/>
                  </a:lnTo>
                  <a:lnTo>
                    <a:pt x="1153" y="1251"/>
                  </a:lnTo>
                  <a:lnTo>
                    <a:pt x="1223" y="1220"/>
                  </a:lnTo>
                  <a:lnTo>
                    <a:pt x="1299" y="1186"/>
                  </a:lnTo>
                  <a:lnTo>
                    <a:pt x="1379" y="1149"/>
                  </a:lnTo>
                  <a:lnTo>
                    <a:pt x="1466" y="1110"/>
                  </a:lnTo>
                  <a:lnTo>
                    <a:pt x="1560" y="1067"/>
                  </a:lnTo>
                  <a:lnTo>
                    <a:pt x="1662" y="1020"/>
                  </a:lnTo>
                  <a:lnTo>
                    <a:pt x="1772" y="971"/>
                  </a:lnTo>
                  <a:lnTo>
                    <a:pt x="1892" y="916"/>
                  </a:lnTo>
                  <a:lnTo>
                    <a:pt x="2024" y="857"/>
                  </a:lnTo>
                  <a:lnTo>
                    <a:pt x="2166" y="792"/>
                  </a:lnTo>
                  <a:lnTo>
                    <a:pt x="2320" y="722"/>
                  </a:lnTo>
                  <a:lnTo>
                    <a:pt x="2488" y="646"/>
                  </a:lnTo>
                  <a:lnTo>
                    <a:pt x="2668" y="564"/>
                  </a:lnTo>
                  <a:lnTo>
                    <a:pt x="2864" y="474"/>
                  </a:lnTo>
                  <a:lnTo>
                    <a:pt x="3075" y="378"/>
                  </a:lnTo>
                  <a:lnTo>
                    <a:pt x="3304" y="275"/>
                  </a:lnTo>
                  <a:lnTo>
                    <a:pt x="3550" y="163"/>
                  </a:lnTo>
                  <a:close/>
                </a:path>
              </a:pathLst>
            </a:custGeom>
            <a:solidFill>
              <a:srgbClr val="BF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" name="Freeform 569"/>
            <p:cNvSpPr>
              <a:spLocks/>
            </p:cNvSpPr>
            <p:nvPr/>
          </p:nvSpPr>
          <p:spPr bwMode="auto">
            <a:xfrm>
              <a:off x="1104" y="3024"/>
              <a:ext cx="161" cy="96"/>
            </a:xfrm>
            <a:custGeom>
              <a:avLst/>
              <a:gdLst>
                <a:gd name="T0" fmla="*/ 161 w 3539"/>
                <a:gd name="T1" fmla="*/ 8 h 1724"/>
                <a:gd name="T2" fmla="*/ 161 w 3539"/>
                <a:gd name="T3" fmla="*/ 7 h 1724"/>
                <a:gd name="T4" fmla="*/ 160 w 3539"/>
                <a:gd name="T5" fmla="*/ 6 h 1724"/>
                <a:gd name="T6" fmla="*/ 160 w 3539"/>
                <a:gd name="T7" fmla="*/ 5 h 1724"/>
                <a:gd name="T8" fmla="*/ 159 w 3539"/>
                <a:gd name="T9" fmla="*/ 3 h 1724"/>
                <a:gd name="T10" fmla="*/ 157 w 3539"/>
                <a:gd name="T11" fmla="*/ 1 h 1724"/>
                <a:gd name="T12" fmla="*/ 155 w 3539"/>
                <a:gd name="T13" fmla="*/ 0 h 1724"/>
                <a:gd name="T14" fmla="*/ 154 w 3539"/>
                <a:gd name="T15" fmla="*/ 0 h 1724"/>
                <a:gd name="T16" fmla="*/ 148 w 3539"/>
                <a:gd name="T17" fmla="*/ 3 h 1724"/>
                <a:gd name="T18" fmla="*/ 140 w 3539"/>
                <a:gd name="T19" fmla="*/ 7 h 1724"/>
                <a:gd name="T20" fmla="*/ 133 w 3539"/>
                <a:gd name="T21" fmla="*/ 11 h 1724"/>
                <a:gd name="T22" fmla="*/ 127 w 3539"/>
                <a:gd name="T23" fmla="*/ 14 h 1724"/>
                <a:gd name="T24" fmla="*/ 122 w 3539"/>
                <a:gd name="T25" fmla="*/ 17 h 1724"/>
                <a:gd name="T26" fmla="*/ 117 w 3539"/>
                <a:gd name="T27" fmla="*/ 20 h 1724"/>
                <a:gd name="T28" fmla="*/ 111 w 3539"/>
                <a:gd name="T29" fmla="*/ 23 h 1724"/>
                <a:gd name="T30" fmla="*/ 106 w 3539"/>
                <a:gd name="T31" fmla="*/ 26 h 1724"/>
                <a:gd name="T32" fmla="*/ 100 w 3539"/>
                <a:gd name="T33" fmla="*/ 30 h 1724"/>
                <a:gd name="T34" fmla="*/ 92 w 3539"/>
                <a:gd name="T35" fmla="*/ 34 h 1724"/>
                <a:gd name="T36" fmla="*/ 84 w 3539"/>
                <a:gd name="T37" fmla="*/ 38 h 1724"/>
                <a:gd name="T38" fmla="*/ 74 w 3539"/>
                <a:gd name="T39" fmla="*/ 44 h 1724"/>
                <a:gd name="T40" fmla="*/ 62 w 3539"/>
                <a:gd name="T41" fmla="*/ 50 h 1724"/>
                <a:gd name="T42" fmla="*/ 48 w 3539"/>
                <a:gd name="T43" fmla="*/ 58 h 1724"/>
                <a:gd name="T44" fmla="*/ 32 w 3539"/>
                <a:gd name="T45" fmla="*/ 67 h 1724"/>
                <a:gd name="T46" fmla="*/ 13 w 3539"/>
                <a:gd name="T47" fmla="*/ 77 h 1724"/>
                <a:gd name="T48" fmla="*/ 2 w 3539"/>
                <a:gd name="T49" fmla="*/ 83 h 1724"/>
                <a:gd name="T50" fmla="*/ 1 w 3539"/>
                <a:gd name="T51" fmla="*/ 85 h 1724"/>
                <a:gd name="T52" fmla="*/ 0 w 3539"/>
                <a:gd name="T53" fmla="*/ 88 h 1724"/>
                <a:gd name="T54" fmla="*/ 0 w 3539"/>
                <a:gd name="T55" fmla="*/ 90 h 1724"/>
                <a:gd name="T56" fmla="*/ 1 w 3539"/>
                <a:gd name="T57" fmla="*/ 92 h 1724"/>
                <a:gd name="T58" fmla="*/ 1 w 3539"/>
                <a:gd name="T59" fmla="*/ 92 h 1724"/>
                <a:gd name="T60" fmla="*/ 1 w 3539"/>
                <a:gd name="T61" fmla="*/ 93 h 1724"/>
                <a:gd name="T62" fmla="*/ 2 w 3539"/>
                <a:gd name="T63" fmla="*/ 95 h 1724"/>
                <a:gd name="T64" fmla="*/ 7 w 3539"/>
                <a:gd name="T65" fmla="*/ 93 h 1724"/>
                <a:gd name="T66" fmla="*/ 15 w 3539"/>
                <a:gd name="T67" fmla="*/ 89 h 1724"/>
                <a:gd name="T68" fmla="*/ 23 w 3539"/>
                <a:gd name="T69" fmla="*/ 85 h 1724"/>
                <a:gd name="T70" fmla="*/ 29 w 3539"/>
                <a:gd name="T71" fmla="*/ 81 h 1724"/>
                <a:gd name="T72" fmla="*/ 35 w 3539"/>
                <a:gd name="T73" fmla="*/ 78 h 1724"/>
                <a:gd name="T74" fmla="*/ 40 w 3539"/>
                <a:gd name="T75" fmla="*/ 75 h 1724"/>
                <a:gd name="T76" fmla="*/ 46 w 3539"/>
                <a:gd name="T77" fmla="*/ 72 h 1724"/>
                <a:gd name="T78" fmla="*/ 52 w 3539"/>
                <a:gd name="T79" fmla="*/ 68 h 1724"/>
                <a:gd name="T80" fmla="*/ 59 w 3539"/>
                <a:gd name="T81" fmla="*/ 65 h 1724"/>
                <a:gd name="T82" fmla="*/ 66 w 3539"/>
                <a:gd name="T83" fmla="*/ 61 h 1724"/>
                <a:gd name="T84" fmla="*/ 75 w 3539"/>
                <a:gd name="T85" fmla="*/ 56 h 1724"/>
                <a:gd name="T86" fmla="*/ 86 w 3539"/>
                <a:gd name="T87" fmla="*/ 50 h 1724"/>
                <a:gd name="T88" fmla="*/ 98 w 3539"/>
                <a:gd name="T89" fmla="*/ 43 h 1724"/>
                <a:gd name="T90" fmla="*/ 113 w 3539"/>
                <a:gd name="T91" fmla="*/ 35 h 1724"/>
                <a:gd name="T92" fmla="*/ 130 w 3539"/>
                <a:gd name="T93" fmla="*/ 25 h 1724"/>
                <a:gd name="T94" fmla="*/ 150 w 3539"/>
                <a:gd name="T95" fmla="*/ 14 h 17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9"/>
                <a:gd name="T145" fmla="*/ 0 h 1724"/>
                <a:gd name="T146" fmla="*/ 3539 w 3539"/>
                <a:gd name="T147" fmla="*/ 1724 h 172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9" h="1724">
                  <a:moveTo>
                    <a:pt x="3539" y="143"/>
                  </a:moveTo>
                  <a:lnTo>
                    <a:pt x="3534" y="135"/>
                  </a:lnTo>
                  <a:lnTo>
                    <a:pt x="3531" y="129"/>
                  </a:lnTo>
                  <a:lnTo>
                    <a:pt x="3529" y="123"/>
                  </a:lnTo>
                  <a:lnTo>
                    <a:pt x="3526" y="117"/>
                  </a:lnTo>
                  <a:lnTo>
                    <a:pt x="3523" y="110"/>
                  </a:lnTo>
                  <a:lnTo>
                    <a:pt x="3518" y="99"/>
                  </a:lnTo>
                  <a:lnTo>
                    <a:pt x="3511" y="84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6"/>
                  </a:lnTo>
                  <a:lnTo>
                    <a:pt x="16" y="1652"/>
                  </a:lnTo>
                  <a:lnTo>
                    <a:pt x="19" y="1658"/>
                  </a:lnTo>
                  <a:lnTo>
                    <a:pt x="22" y="1666"/>
                  </a:lnTo>
                  <a:lnTo>
                    <a:pt x="26" y="1674"/>
                  </a:lnTo>
                  <a:lnTo>
                    <a:pt x="31" y="1686"/>
                  </a:lnTo>
                  <a:lnTo>
                    <a:pt x="37" y="1702"/>
                  </a:lnTo>
                  <a:lnTo>
                    <a:pt x="46" y="1724"/>
                  </a:lnTo>
                  <a:lnTo>
                    <a:pt x="151" y="1676"/>
                  </a:lnTo>
                  <a:lnTo>
                    <a:pt x="248" y="1633"/>
                  </a:lnTo>
                  <a:lnTo>
                    <a:pt x="337" y="1592"/>
                  </a:lnTo>
                  <a:lnTo>
                    <a:pt x="419" y="1555"/>
                  </a:lnTo>
                  <a:lnTo>
                    <a:pt x="497" y="1520"/>
                  </a:lnTo>
                  <a:lnTo>
                    <a:pt x="568" y="1488"/>
                  </a:lnTo>
                  <a:lnTo>
                    <a:pt x="637" y="1457"/>
                  </a:lnTo>
                  <a:lnTo>
                    <a:pt x="702" y="1427"/>
                  </a:lnTo>
                  <a:lnTo>
                    <a:pt x="765" y="1399"/>
                  </a:lnTo>
                  <a:lnTo>
                    <a:pt x="826" y="1372"/>
                  </a:lnTo>
                  <a:lnTo>
                    <a:pt x="886" y="1344"/>
                  </a:lnTo>
                  <a:lnTo>
                    <a:pt x="948" y="1316"/>
                  </a:lnTo>
                  <a:lnTo>
                    <a:pt x="1010" y="1288"/>
                  </a:lnTo>
                  <a:lnTo>
                    <a:pt x="1074" y="1259"/>
                  </a:lnTo>
                  <a:lnTo>
                    <a:pt x="1141" y="1229"/>
                  </a:lnTo>
                  <a:lnTo>
                    <a:pt x="1212" y="1197"/>
                  </a:lnTo>
                  <a:lnTo>
                    <a:pt x="1287" y="1163"/>
                  </a:lnTo>
                  <a:lnTo>
                    <a:pt x="1368" y="1126"/>
                  </a:lnTo>
                  <a:lnTo>
                    <a:pt x="1455" y="1087"/>
                  </a:lnTo>
                  <a:lnTo>
                    <a:pt x="1548" y="1045"/>
                  </a:lnTo>
                  <a:lnTo>
                    <a:pt x="1650" y="998"/>
                  </a:lnTo>
                  <a:lnTo>
                    <a:pt x="1761" y="949"/>
                  </a:lnTo>
                  <a:lnTo>
                    <a:pt x="1881" y="894"/>
                  </a:lnTo>
                  <a:lnTo>
                    <a:pt x="2013" y="835"/>
                  </a:lnTo>
                  <a:lnTo>
                    <a:pt x="2154" y="771"/>
                  </a:lnTo>
                  <a:lnTo>
                    <a:pt x="2308" y="700"/>
                  </a:lnTo>
                  <a:lnTo>
                    <a:pt x="2477" y="625"/>
                  </a:lnTo>
                  <a:lnTo>
                    <a:pt x="2657" y="543"/>
                  </a:lnTo>
                  <a:lnTo>
                    <a:pt x="2853" y="453"/>
                  </a:lnTo>
                  <a:lnTo>
                    <a:pt x="3064" y="357"/>
                  </a:lnTo>
                  <a:lnTo>
                    <a:pt x="3293" y="254"/>
                  </a:lnTo>
                  <a:lnTo>
                    <a:pt x="3539" y="143"/>
                  </a:lnTo>
                  <a:close/>
                </a:path>
              </a:pathLst>
            </a:custGeom>
            <a:solidFill>
              <a:srgbClr val="C9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" name="Freeform 570"/>
            <p:cNvSpPr>
              <a:spLocks/>
            </p:cNvSpPr>
            <p:nvPr/>
          </p:nvSpPr>
          <p:spPr bwMode="auto">
            <a:xfrm>
              <a:off x="1104" y="3024"/>
              <a:ext cx="160" cy="94"/>
            </a:xfrm>
            <a:custGeom>
              <a:avLst/>
              <a:gdLst>
                <a:gd name="T0" fmla="*/ 160 w 3526"/>
                <a:gd name="T1" fmla="*/ 6 h 1698"/>
                <a:gd name="T2" fmla="*/ 159 w 3526"/>
                <a:gd name="T3" fmla="*/ 5 h 1698"/>
                <a:gd name="T4" fmla="*/ 158 w 3526"/>
                <a:gd name="T5" fmla="*/ 3 h 1698"/>
                <a:gd name="T6" fmla="*/ 157 w 3526"/>
                <a:gd name="T7" fmla="*/ 1 h 1698"/>
                <a:gd name="T8" fmla="*/ 155 w 3526"/>
                <a:gd name="T9" fmla="*/ 0 h 1698"/>
                <a:gd name="T10" fmla="*/ 153 w 3526"/>
                <a:gd name="T11" fmla="*/ 0 h 1698"/>
                <a:gd name="T12" fmla="*/ 148 w 3526"/>
                <a:gd name="T13" fmla="*/ 3 h 1698"/>
                <a:gd name="T14" fmla="*/ 140 w 3526"/>
                <a:gd name="T15" fmla="*/ 7 h 1698"/>
                <a:gd name="T16" fmla="*/ 133 w 3526"/>
                <a:gd name="T17" fmla="*/ 11 h 1698"/>
                <a:gd name="T18" fmla="*/ 127 w 3526"/>
                <a:gd name="T19" fmla="*/ 14 h 1698"/>
                <a:gd name="T20" fmla="*/ 122 w 3526"/>
                <a:gd name="T21" fmla="*/ 17 h 1698"/>
                <a:gd name="T22" fmla="*/ 116 w 3526"/>
                <a:gd name="T23" fmla="*/ 20 h 1698"/>
                <a:gd name="T24" fmla="*/ 111 w 3526"/>
                <a:gd name="T25" fmla="*/ 23 h 1698"/>
                <a:gd name="T26" fmla="*/ 106 w 3526"/>
                <a:gd name="T27" fmla="*/ 26 h 1698"/>
                <a:gd name="T28" fmla="*/ 99 w 3526"/>
                <a:gd name="T29" fmla="*/ 29 h 1698"/>
                <a:gd name="T30" fmla="*/ 92 w 3526"/>
                <a:gd name="T31" fmla="*/ 33 h 1698"/>
                <a:gd name="T32" fmla="*/ 84 w 3526"/>
                <a:gd name="T33" fmla="*/ 38 h 1698"/>
                <a:gd name="T34" fmla="*/ 74 w 3526"/>
                <a:gd name="T35" fmla="*/ 43 h 1698"/>
                <a:gd name="T36" fmla="*/ 62 w 3526"/>
                <a:gd name="T37" fmla="*/ 50 h 1698"/>
                <a:gd name="T38" fmla="*/ 48 w 3526"/>
                <a:gd name="T39" fmla="*/ 57 h 1698"/>
                <a:gd name="T40" fmla="*/ 32 w 3526"/>
                <a:gd name="T41" fmla="*/ 66 h 1698"/>
                <a:gd name="T42" fmla="*/ 13 w 3526"/>
                <a:gd name="T43" fmla="*/ 77 h 1698"/>
                <a:gd name="T44" fmla="*/ 2 w 3526"/>
                <a:gd name="T45" fmla="*/ 83 h 1698"/>
                <a:gd name="T46" fmla="*/ 1 w 3526"/>
                <a:gd name="T47" fmla="*/ 85 h 1698"/>
                <a:gd name="T48" fmla="*/ 0 w 3526"/>
                <a:gd name="T49" fmla="*/ 87 h 1698"/>
                <a:gd name="T50" fmla="*/ 0 w 3526"/>
                <a:gd name="T51" fmla="*/ 89 h 1698"/>
                <a:gd name="T52" fmla="*/ 1 w 3526"/>
                <a:gd name="T53" fmla="*/ 91 h 1698"/>
                <a:gd name="T54" fmla="*/ 1 w 3526"/>
                <a:gd name="T55" fmla="*/ 93 h 1698"/>
                <a:gd name="T56" fmla="*/ 6 w 3526"/>
                <a:gd name="T57" fmla="*/ 91 h 1698"/>
                <a:gd name="T58" fmla="*/ 15 w 3526"/>
                <a:gd name="T59" fmla="*/ 87 h 1698"/>
                <a:gd name="T60" fmla="*/ 22 w 3526"/>
                <a:gd name="T61" fmla="*/ 83 h 1698"/>
                <a:gd name="T62" fmla="*/ 28 w 3526"/>
                <a:gd name="T63" fmla="*/ 79 h 1698"/>
                <a:gd name="T64" fmla="*/ 34 w 3526"/>
                <a:gd name="T65" fmla="*/ 76 h 1698"/>
                <a:gd name="T66" fmla="*/ 40 w 3526"/>
                <a:gd name="T67" fmla="*/ 73 h 1698"/>
                <a:gd name="T68" fmla="*/ 45 w 3526"/>
                <a:gd name="T69" fmla="*/ 70 h 1698"/>
                <a:gd name="T70" fmla="*/ 51 w 3526"/>
                <a:gd name="T71" fmla="*/ 67 h 1698"/>
                <a:gd name="T72" fmla="*/ 58 w 3526"/>
                <a:gd name="T73" fmla="*/ 63 h 1698"/>
                <a:gd name="T74" fmla="*/ 65 w 3526"/>
                <a:gd name="T75" fmla="*/ 59 h 1698"/>
                <a:gd name="T76" fmla="*/ 74 w 3526"/>
                <a:gd name="T77" fmla="*/ 54 h 1698"/>
                <a:gd name="T78" fmla="*/ 85 w 3526"/>
                <a:gd name="T79" fmla="*/ 48 h 1698"/>
                <a:gd name="T80" fmla="*/ 97 w 3526"/>
                <a:gd name="T81" fmla="*/ 41 h 1698"/>
                <a:gd name="T82" fmla="*/ 112 w 3526"/>
                <a:gd name="T83" fmla="*/ 33 h 1698"/>
                <a:gd name="T84" fmla="*/ 129 w 3526"/>
                <a:gd name="T85" fmla="*/ 24 h 1698"/>
                <a:gd name="T86" fmla="*/ 149 w 3526"/>
                <a:gd name="T87" fmla="*/ 13 h 16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26"/>
                <a:gd name="T133" fmla="*/ 0 h 1698"/>
                <a:gd name="T134" fmla="*/ 3526 w 3526"/>
                <a:gd name="T135" fmla="*/ 1698 h 16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26" h="1698">
                  <a:moveTo>
                    <a:pt x="3526" y="123"/>
                  </a:moveTo>
                  <a:lnTo>
                    <a:pt x="3522" y="112"/>
                  </a:lnTo>
                  <a:lnTo>
                    <a:pt x="3518" y="103"/>
                  </a:lnTo>
                  <a:lnTo>
                    <a:pt x="3513" y="9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5" y="1671"/>
                  </a:lnTo>
                  <a:lnTo>
                    <a:pt x="36" y="1698"/>
                  </a:lnTo>
                  <a:lnTo>
                    <a:pt x="141" y="1651"/>
                  </a:lnTo>
                  <a:lnTo>
                    <a:pt x="237" y="1608"/>
                  </a:lnTo>
                  <a:lnTo>
                    <a:pt x="326" y="1568"/>
                  </a:lnTo>
                  <a:lnTo>
                    <a:pt x="409" y="1530"/>
                  </a:lnTo>
                  <a:lnTo>
                    <a:pt x="486" y="1496"/>
                  </a:lnTo>
                  <a:lnTo>
                    <a:pt x="558" y="1463"/>
                  </a:lnTo>
                  <a:lnTo>
                    <a:pt x="626" y="1433"/>
                  </a:lnTo>
                  <a:lnTo>
                    <a:pt x="691" y="1403"/>
                  </a:lnTo>
                  <a:lnTo>
                    <a:pt x="754" y="1375"/>
                  </a:lnTo>
                  <a:lnTo>
                    <a:pt x="815" y="1347"/>
                  </a:lnTo>
                  <a:lnTo>
                    <a:pt x="875" y="1320"/>
                  </a:lnTo>
                  <a:lnTo>
                    <a:pt x="936" y="1292"/>
                  </a:lnTo>
                  <a:lnTo>
                    <a:pt x="999" y="1264"/>
                  </a:lnTo>
                  <a:lnTo>
                    <a:pt x="1063" y="1236"/>
                  </a:lnTo>
                  <a:lnTo>
                    <a:pt x="1130" y="1205"/>
                  </a:lnTo>
                  <a:lnTo>
                    <a:pt x="1201" y="1173"/>
                  </a:lnTo>
                  <a:lnTo>
                    <a:pt x="1276" y="1140"/>
                  </a:lnTo>
                  <a:lnTo>
                    <a:pt x="1357" y="1103"/>
                  </a:lnTo>
                  <a:lnTo>
                    <a:pt x="1443" y="1064"/>
                  </a:lnTo>
                  <a:lnTo>
                    <a:pt x="1537" y="1022"/>
                  </a:lnTo>
                  <a:lnTo>
                    <a:pt x="1639" y="975"/>
                  </a:lnTo>
                  <a:lnTo>
                    <a:pt x="1749" y="926"/>
                  </a:lnTo>
                  <a:lnTo>
                    <a:pt x="1870" y="872"/>
                  </a:lnTo>
                  <a:lnTo>
                    <a:pt x="2000" y="813"/>
                  </a:lnTo>
                  <a:lnTo>
                    <a:pt x="2143" y="749"/>
                  </a:lnTo>
                  <a:lnTo>
                    <a:pt x="2297" y="679"/>
                  </a:lnTo>
                  <a:lnTo>
                    <a:pt x="2464" y="603"/>
                  </a:lnTo>
                  <a:lnTo>
                    <a:pt x="2646" y="521"/>
                  </a:lnTo>
                  <a:lnTo>
                    <a:pt x="2841" y="432"/>
                  </a:lnTo>
                  <a:lnTo>
                    <a:pt x="3053" y="337"/>
                  </a:lnTo>
                  <a:lnTo>
                    <a:pt x="3281" y="234"/>
                  </a:lnTo>
                  <a:lnTo>
                    <a:pt x="3526" y="123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" name="Freeform 571"/>
            <p:cNvSpPr>
              <a:spLocks/>
            </p:cNvSpPr>
            <p:nvPr/>
          </p:nvSpPr>
          <p:spPr bwMode="auto">
            <a:xfrm>
              <a:off x="1104" y="3024"/>
              <a:ext cx="160" cy="93"/>
            </a:xfrm>
            <a:custGeom>
              <a:avLst/>
              <a:gdLst>
                <a:gd name="T0" fmla="*/ 160 w 3515"/>
                <a:gd name="T1" fmla="*/ 5 h 1674"/>
                <a:gd name="T2" fmla="*/ 160 w 3515"/>
                <a:gd name="T3" fmla="*/ 5 h 1674"/>
                <a:gd name="T4" fmla="*/ 159 w 3515"/>
                <a:gd name="T5" fmla="*/ 3 h 1674"/>
                <a:gd name="T6" fmla="*/ 157 w 3515"/>
                <a:gd name="T7" fmla="*/ 1 h 1674"/>
                <a:gd name="T8" fmla="*/ 156 w 3515"/>
                <a:gd name="T9" fmla="*/ 0 h 1674"/>
                <a:gd name="T10" fmla="*/ 154 w 3515"/>
                <a:gd name="T11" fmla="*/ 0 h 1674"/>
                <a:gd name="T12" fmla="*/ 148 w 3515"/>
                <a:gd name="T13" fmla="*/ 3 h 1674"/>
                <a:gd name="T14" fmla="*/ 140 w 3515"/>
                <a:gd name="T15" fmla="*/ 7 h 1674"/>
                <a:gd name="T16" fmla="*/ 133 w 3515"/>
                <a:gd name="T17" fmla="*/ 11 h 1674"/>
                <a:gd name="T18" fmla="*/ 127 w 3515"/>
                <a:gd name="T19" fmla="*/ 14 h 1674"/>
                <a:gd name="T20" fmla="*/ 122 w 3515"/>
                <a:gd name="T21" fmla="*/ 17 h 1674"/>
                <a:gd name="T22" fmla="*/ 117 w 3515"/>
                <a:gd name="T23" fmla="*/ 20 h 1674"/>
                <a:gd name="T24" fmla="*/ 112 w 3515"/>
                <a:gd name="T25" fmla="*/ 23 h 1674"/>
                <a:gd name="T26" fmla="*/ 106 w 3515"/>
                <a:gd name="T27" fmla="*/ 26 h 1674"/>
                <a:gd name="T28" fmla="*/ 100 w 3515"/>
                <a:gd name="T29" fmla="*/ 30 h 1674"/>
                <a:gd name="T30" fmla="*/ 92 w 3515"/>
                <a:gd name="T31" fmla="*/ 34 h 1674"/>
                <a:gd name="T32" fmla="*/ 84 w 3515"/>
                <a:gd name="T33" fmla="*/ 38 h 1674"/>
                <a:gd name="T34" fmla="*/ 74 w 3515"/>
                <a:gd name="T35" fmla="*/ 44 h 1674"/>
                <a:gd name="T36" fmla="*/ 62 w 3515"/>
                <a:gd name="T37" fmla="*/ 50 h 1674"/>
                <a:gd name="T38" fmla="*/ 49 w 3515"/>
                <a:gd name="T39" fmla="*/ 58 h 1674"/>
                <a:gd name="T40" fmla="*/ 32 w 3515"/>
                <a:gd name="T41" fmla="*/ 66 h 1674"/>
                <a:gd name="T42" fmla="*/ 13 w 3515"/>
                <a:gd name="T43" fmla="*/ 77 h 1674"/>
                <a:gd name="T44" fmla="*/ 2 w 3515"/>
                <a:gd name="T45" fmla="*/ 83 h 1674"/>
                <a:gd name="T46" fmla="*/ 1 w 3515"/>
                <a:gd name="T47" fmla="*/ 85 h 1674"/>
                <a:gd name="T48" fmla="*/ 0 w 3515"/>
                <a:gd name="T49" fmla="*/ 87 h 1674"/>
                <a:gd name="T50" fmla="*/ 0 w 3515"/>
                <a:gd name="T51" fmla="*/ 90 h 1674"/>
                <a:gd name="T52" fmla="*/ 1 w 3515"/>
                <a:gd name="T53" fmla="*/ 91 h 1674"/>
                <a:gd name="T54" fmla="*/ 1 w 3515"/>
                <a:gd name="T55" fmla="*/ 92 h 1674"/>
                <a:gd name="T56" fmla="*/ 6 w 3515"/>
                <a:gd name="T57" fmla="*/ 90 h 1674"/>
                <a:gd name="T58" fmla="*/ 14 w 3515"/>
                <a:gd name="T59" fmla="*/ 86 h 1674"/>
                <a:gd name="T60" fmla="*/ 22 w 3515"/>
                <a:gd name="T61" fmla="*/ 82 h 1674"/>
                <a:gd name="T62" fmla="*/ 28 w 3515"/>
                <a:gd name="T63" fmla="*/ 78 h 1674"/>
                <a:gd name="T64" fmla="*/ 34 w 3515"/>
                <a:gd name="T65" fmla="*/ 75 h 1674"/>
                <a:gd name="T66" fmla="*/ 39 w 3515"/>
                <a:gd name="T67" fmla="*/ 72 h 1674"/>
                <a:gd name="T68" fmla="*/ 45 w 3515"/>
                <a:gd name="T69" fmla="*/ 69 h 1674"/>
                <a:gd name="T70" fmla="*/ 51 w 3515"/>
                <a:gd name="T71" fmla="*/ 66 h 1674"/>
                <a:gd name="T72" fmla="*/ 58 w 3515"/>
                <a:gd name="T73" fmla="*/ 62 h 1674"/>
                <a:gd name="T74" fmla="*/ 65 w 3515"/>
                <a:gd name="T75" fmla="*/ 58 h 1674"/>
                <a:gd name="T76" fmla="*/ 74 w 3515"/>
                <a:gd name="T77" fmla="*/ 53 h 1674"/>
                <a:gd name="T78" fmla="*/ 85 w 3515"/>
                <a:gd name="T79" fmla="*/ 47 h 1674"/>
                <a:gd name="T80" fmla="*/ 97 w 3515"/>
                <a:gd name="T81" fmla="*/ 40 h 1674"/>
                <a:gd name="T82" fmla="*/ 112 w 3515"/>
                <a:gd name="T83" fmla="*/ 32 h 1674"/>
                <a:gd name="T84" fmla="*/ 129 w 3515"/>
                <a:gd name="T85" fmla="*/ 23 h 1674"/>
                <a:gd name="T86" fmla="*/ 149 w 3515"/>
                <a:gd name="T87" fmla="*/ 12 h 16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15"/>
                <a:gd name="T133" fmla="*/ 0 h 1674"/>
                <a:gd name="T134" fmla="*/ 3515 w 3515"/>
                <a:gd name="T135" fmla="*/ 1674 h 16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15" h="1674">
                  <a:moveTo>
                    <a:pt x="3515" y="103"/>
                  </a:moveTo>
                  <a:lnTo>
                    <a:pt x="3513" y="96"/>
                  </a:lnTo>
                  <a:lnTo>
                    <a:pt x="3511" y="91"/>
                  </a:lnTo>
                  <a:lnTo>
                    <a:pt x="3508" y="8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2" y="1644"/>
                  </a:lnTo>
                  <a:lnTo>
                    <a:pt x="15" y="1649"/>
                  </a:lnTo>
                  <a:lnTo>
                    <a:pt x="18" y="1657"/>
                  </a:lnTo>
                  <a:lnTo>
                    <a:pt x="25" y="1674"/>
                  </a:lnTo>
                  <a:lnTo>
                    <a:pt x="130" y="1627"/>
                  </a:lnTo>
                  <a:lnTo>
                    <a:pt x="225" y="1583"/>
                  </a:lnTo>
                  <a:lnTo>
                    <a:pt x="315" y="1543"/>
                  </a:lnTo>
                  <a:lnTo>
                    <a:pt x="398" y="1506"/>
                  </a:lnTo>
                  <a:lnTo>
                    <a:pt x="474" y="1472"/>
                  </a:lnTo>
                  <a:lnTo>
                    <a:pt x="547" y="1439"/>
                  </a:lnTo>
                  <a:lnTo>
                    <a:pt x="615" y="1408"/>
                  </a:lnTo>
                  <a:lnTo>
                    <a:pt x="679" y="1379"/>
                  </a:lnTo>
                  <a:lnTo>
                    <a:pt x="743" y="1352"/>
                  </a:lnTo>
                  <a:lnTo>
                    <a:pt x="804" y="1324"/>
                  </a:lnTo>
                  <a:lnTo>
                    <a:pt x="864" y="1297"/>
                  </a:lnTo>
                  <a:lnTo>
                    <a:pt x="925" y="1269"/>
                  </a:lnTo>
                  <a:lnTo>
                    <a:pt x="987" y="1241"/>
                  </a:lnTo>
                  <a:lnTo>
                    <a:pt x="1052" y="1212"/>
                  </a:lnTo>
                  <a:lnTo>
                    <a:pt x="1119" y="1182"/>
                  </a:lnTo>
                  <a:lnTo>
                    <a:pt x="1189" y="1150"/>
                  </a:lnTo>
                  <a:lnTo>
                    <a:pt x="1265" y="1116"/>
                  </a:lnTo>
                  <a:lnTo>
                    <a:pt x="1345" y="1081"/>
                  </a:lnTo>
                  <a:lnTo>
                    <a:pt x="1432" y="1042"/>
                  </a:lnTo>
                  <a:lnTo>
                    <a:pt x="1526" y="999"/>
                  </a:lnTo>
                  <a:lnTo>
                    <a:pt x="1628" y="953"/>
                  </a:lnTo>
                  <a:lnTo>
                    <a:pt x="1738" y="903"/>
                  </a:lnTo>
                  <a:lnTo>
                    <a:pt x="1859" y="850"/>
                  </a:lnTo>
                  <a:lnTo>
                    <a:pt x="1989" y="791"/>
                  </a:lnTo>
                  <a:lnTo>
                    <a:pt x="2132" y="726"/>
                  </a:lnTo>
                  <a:lnTo>
                    <a:pt x="2286" y="657"/>
                  </a:lnTo>
                  <a:lnTo>
                    <a:pt x="2453" y="582"/>
                  </a:lnTo>
                  <a:lnTo>
                    <a:pt x="2635" y="500"/>
                  </a:lnTo>
                  <a:lnTo>
                    <a:pt x="2830" y="412"/>
                  </a:lnTo>
                  <a:lnTo>
                    <a:pt x="3042" y="316"/>
                  </a:lnTo>
                  <a:lnTo>
                    <a:pt x="3269" y="214"/>
                  </a:lnTo>
                  <a:lnTo>
                    <a:pt x="3515" y="103"/>
                  </a:lnTo>
                  <a:close/>
                </a:path>
              </a:pathLst>
            </a:custGeom>
            <a:solidFill>
              <a:srgbClr val="D6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" name="Freeform 572"/>
            <p:cNvSpPr>
              <a:spLocks/>
            </p:cNvSpPr>
            <p:nvPr/>
          </p:nvSpPr>
          <p:spPr bwMode="auto">
            <a:xfrm>
              <a:off x="1104" y="3024"/>
              <a:ext cx="159" cy="92"/>
            </a:xfrm>
            <a:custGeom>
              <a:avLst/>
              <a:gdLst>
                <a:gd name="T0" fmla="*/ 159 w 3503"/>
                <a:gd name="T1" fmla="*/ 5 h 1649"/>
                <a:gd name="T2" fmla="*/ 159 w 3503"/>
                <a:gd name="T3" fmla="*/ 4 h 1649"/>
                <a:gd name="T4" fmla="*/ 158 w 3503"/>
                <a:gd name="T5" fmla="*/ 3 h 1649"/>
                <a:gd name="T6" fmla="*/ 158 w 3503"/>
                <a:gd name="T7" fmla="*/ 2 h 1649"/>
                <a:gd name="T8" fmla="*/ 157 w 3503"/>
                <a:gd name="T9" fmla="*/ 1 h 1649"/>
                <a:gd name="T10" fmla="*/ 156 w 3503"/>
                <a:gd name="T11" fmla="*/ 0 h 1649"/>
                <a:gd name="T12" fmla="*/ 155 w 3503"/>
                <a:gd name="T13" fmla="*/ 0 h 1649"/>
                <a:gd name="T14" fmla="*/ 154 w 3503"/>
                <a:gd name="T15" fmla="*/ 0 h 1649"/>
                <a:gd name="T16" fmla="*/ 153 w 3503"/>
                <a:gd name="T17" fmla="*/ 0 h 1649"/>
                <a:gd name="T18" fmla="*/ 152 w 3503"/>
                <a:gd name="T19" fmla="*/ 0 h 1649"/>
                <a:gd name="T20" fmla="*/ 3 w 3503"/>
                <a:gd name="T21" fmla="*/ 83 h 1649"/>
                <a:gd name="T22" fmla="*/ 2 w 3503"/>
                <a:gd name="T23" fmla="*/ 84 h 1649"/>
                <a:gd name="T24" fmla="*/ 1 w 3503"/>
                <a:gd name="T25" fmla="*/ 84 h 1649"/>
                <a:gd name="T26" fmla="*/ 1 w 3503"/>
                <a:gd name="T27" fmla="*/ 85 h 1649"/>
                <a:gd name="T28" fmla="*/ 0 w 3503"/>
                <a:gd name="T29" fmla="*/ 86 h 1649"/>
                <a:gd name="T30" fmla="*/ 0 w 3503"/>
                <a:gd name="T31" fmla="*/ 88 h 1649"/>
                <a:gd name="T32" fmla="*/ 0 w 3503"/>
                <a:gd name="T33" fmla="*/ 89 h 1649"/>
                <a:gd name="T34" fmla="*/ 0 w 3503"/>
                <a:gd name="T35" fmla="*/ 90 h 1649"/>
                <a:gd name="T36" fmla="*/ 0 w 3503"/>
                <a:gd name="T37" fmla="*/ 91 h 1649"/>
                <a:gd name="T38" fmla="*/ 1 w 3503"/>
                <a:gd name="T39" fmla="*/ 92 h 1649"/>
                <a:gd name="T40" fmla="*/ 159 w 3503"/>
                <a:gd name="T41" fmla="*/ 5 h 1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03"/>
                <a:gd name="T64" fmla="*/ 0 h 1649"/>
                <a:gd name="T65" fmla="*/ 3503 w 3503"/>
                <a:gd name="T66" fmla="*/ 1649 h 16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03" h="1649">
                  <a:moveTo>
                    <a:pt x="3503" y="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9"/>
                  </a:lnTo>
                  <a:lnTo>
                    <a:pt x="3503" y="8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" name="Freeform 573"/>
            <p:cNvSpPr>
              <a:spLocks/>
            </p:cNvSpPr>
            <p:nvPr/>
          </p:nvSpPr>
          <p:spPr bwMode="auto">
            <a:xfrm>
              <a:off x="1277" y="3064"/>
              <a:ext cx="2" cy="3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1 h 40"/>
                <a:gd name="T8" fmla="*/ 2 w 28"/>
                <a:gd name="T9" fmla="*/ 1 h 40"/>
                <a:gd name="T10" fmla="*/ 2 w 28"/>
                <a:gd name="T11" fmla="*/ 2 h 40"/>
                <a:gd name="T12" fmla="*/ 2 w 28"/>
                <a:gd name="T13" fmla="*/ 2 h 40"/>
                <a:gd name="T14" fmla="*/ 2 w 28"/>
                <a:gd name="T15" fmla="*/ 3 h 40"/>
                <a:gd name="T16" fmla="*/ 1 w 28"/>
                <a:gd name="T17" fmla="*/ 3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7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" name="Freeform 574"/>
            <p:cNvSpPr>
              <a:spLocks/>
            </p:cNvSpPr>
            <p:nvPr/>
          </p:nvSpPr>
          <p:spPr bwMode="auto">
            <a:xfrm>
              <a:off x="1118" y="3064"/>
              <a:ext cx="160" cy="90"/>
            </a:xfrm>
            <a:custGeom>
              <a:avLst/>
              <a:gdLst>
                <a:gd name="T0" fmla="*/ 0 w 3529"/>
                <a:gd name="T1" fmla="*/ 89 h 1614"/>
                <a:gd name="T2" fmla="*/ 0 w 3529"/>
                <a:gd name="T3" fmla="*/ 88 h 1614"/>
                <a:gd name="T4" fmla="*/ 159 w 3529"/>
                <a:gd name="T5" fmla="*/ 0 h 1614"/>
                <a:gd name="T6" fmla="*/ 160 w 3529"/>
                <a:gd name="T7" fmla="*/ 2 h 1614"/>
                <a:gd name="T8" fmla="*/ 1 w 3529"/>
                <a:gd name="T9" fmla="*/ 90 h 1614"/>
                <a:gd name="T10" fmla="*/ 0 w 3529"/>
                <a:gd name="T11" fmla="*/ 89 h 16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1614"/>
                <a:gd name="T20" fmla="*/ 3529 w 3529"/>
                <a:gd name="T21" fmla="*/ 1614 h 16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1614">
                  <a:moveTo>
                    <a:pt x="8" y="1596"/>
                  </a:moveTo>
                  <a:lnTo>
                    <a:pt x="0" y="1577"/>
                  </a:lnTo>
                  <a:lnTo>
                    <a:pt x="3513" y="0"/>
                  </a:lnTo>
                  <a:lnTo>
                    <a:pt x="3529" y="38"/>
                  </a:lnTo>
                  <a:lnTo>
                    <a:pt x="16" y="1614"/>
                  </a:lnTo>
                  <a:lnTo>
                    <a:pt x="8" y="1596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" name="Freeform 575"/>
            <p:cNvSpPr>
              <a:spLocks/>
            </p:cNvSpPr>
            <p:nvPr/>
          </p:nvSpPr>
          <p:spPr bwMode="auto">
            <a:xfrm>
              <a:off x="1117" y="3152"/>
              <a:ext cx="1" cy="2"/>
            </a:xfrm>
            <a:custGeom>
              <a:avLst/>
              <a:gdLst>
                <a:gd name="T0" fmla="*/ 1 w 28"/>
                <a:gd name="T1" fmla="*/ 2 h 40"/>
                <a:gd name="T2" fmla="*/ 1 w 28"/>
                <a:gd name="T3" fmla="*/ 2 h 40"/>
                <a:gd name="T4" fmla="*/ 0 w 28"/>
                <a:gd name="T5" fmla="*/ 2 h 40"/>
                <a:gd name="T6" fmla="*/ 0 w 28"/>
                <a:gd name="T7" fmla="*/ 2 h 40"/>
                <a:gd name="T8" fmla="*/ 0 w 28"/>
                <a:gd name="T9" fmla="*/ 1 h 40"/>
                <a:gd name="T10" fmla="*/ 0 w 28"/>
                <a:gd name="T11" fmla="*/ 1 h 40"/>
                <a:gd name="T12" fmla="*/ 0 w 28"/>
                <a:gd name="T13" fmla="*/ 1 h 40"/>
                <a:gd name="T14" fmla="*/ 0 w 28"/>
                <a:gd name="T15" fmla="*/ 0 h 40"/>
                <a:gd name="T16" fmla="*/ 0 w 28"/>
                <a:gd name="T17" fmla="*/ 0 h 40"/>
                <a:gd name="T18" fmla="*/ 1 w 28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28" y="37"/>
                  </a:moveTo>
                  <a:lnTo>
                    <a:pt x="19" y="40"/>
                  </a:lnTo>
                  <a:lnTo>
                    <a:pt x="12" y="37"/>
                  </a:lnTo>
                  <a:lnTo>
                    <a:pt x="6" y="33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2" y="0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" name="Freeform 576"/>
            <p:cNvSpPr>
              <a:spLocks/>
            </p:cNvSpPr>
            <p:nvPr/>
          </p:nvSpPr>
          <p:spPr bwMode="auto">
            <a:xfrm>
              <a:off x="1281" y="3075"/>
              <a:ext cx="2" cy="2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0 h 40"/>
                <a:gd name="T8" fmla="*/ 2 w 28"/>
                <a:gd name="T9" fmla="*/ 1 h 40"/>
                <a:gd name="T10" fmla="*/ 2 w 28"/>
                <a:gd name="T11" fmla="*/ 1 h 40"/>
                <a:gd name="T12" fmla="*/ 2 w 28"/>
                <a:gd name="T13" fmla="*/ 1 h 40"/>
                <a:gd name="T14" fmla="*/ 2 w 28"/>
                <a:gd name="T15" fmla="*/ 2 h 40"/>
                <a:gd name="T16" fmla="*/ 1 w 28"/>
                <a:gd name="T17" fmla="*/ 2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6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" name="Freeform 577"/>
            <p:cNvSpPr>
              <a:spLocks/>
            </p:cNvSpPr>
            <p:nvPr/>
          </p:nvSpPr>
          <p:spPr bwMode="auto">
            <a:xfrm>
              <a:off x="1121" y="3075"/>
              <a:ext cx="161" cy="91"/>
            </a:xfrm>
            <a:custGeom>
              <a:avLst/>
              <a:gdLst>
                <a:gd name="T0" fmla="*/ 0 w 3547"/>
                <a:gd name="T1" fmla="*/ 90 h 1633"/>
                <a:gd name="T2" fmla="*/ 0 w 3547"/>
                <a:gd name="T3" fmla="*/ 89 h 1633"/>
                <a:gd name="T4" fmla="*/ 160 w 3547"/>
                <a:gd name="T5" fmla="*/ 0 h 1633"/>
                <a:gd name="T6" fmla="*/ 161 w 3547"/>
                <a:gd name="T7" fmla="*/ 2 h 1633"/>
                <a:gd name="T8" fmla="*/ 1 w 3547"/>
                <a:gd name="T9" fmla="*/ 91 h 1633"/>
                <a:gd name="T10" fmla="*/ 0 w 3547"/>
                <a:gd name="T11" fmla="*/ 90 h 16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7"/>
                <a:gd name="T19" fmla="*/ 0 h 1633"/>
                <a:gd name="T20" fmla="*/ 3547 w 3547"/>
                <a:gd name="T21" fmla="*/ 1633 h 16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7" h="1633">
                  <a:moveTo>
                    <a:pt x="8" y="1614"/>
                  </a:moveTo>
                  <a:lnTo>
                    <a:pt x="0" y="1595"/>
                  </a:lnTo>
                  <a:lnTo>
                    <a:pt x="3531" y="0"/>
                  </a:lnTo>
                  <a:lnTo>
                    <a:pt x="3547" y="38"/>
                  </a:lnTo>
                  <a:lnTo>
                    <a:pt x="17" y="1633"/>
                  </a:lnTo>
                  <a:lnTo>
                    <a:pt x="8" y="161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120" y="3164"/>
              <a:ext cx="2" cy="2"/>
            </a:xfrm>
            <a:custGeom>
              <a:avLst/>
              <a:gdLst>
                <a:gd name="T0" fmla="*/ 2 w 29"/>
                <a:gd name="T1" fmla="*/ 2 h 40"/>
                <a:gd name="T2" fmla="*/ 1 w 29"/>
                <a:gd name="T3" fmla="*/ 2 h 40"/>
                <a:gd name="T4" fmla="*/ 1 w 29"/>
                <a:gd name="T5" fmla="*/ 2 h 40"/>
                <a:gd name="T6" fmla="*/ 0 w 29"/>
                <a:gd name="T7" fmla="*/ 2 h 40"/>
                <a:gd name="T8" fmla="*/ 0 w 29"/>
                <a:gd name="T9" fmla="*/ 1 h 40"/>
                <a:gd name="T10" fmla="*/ 0 w 29"/>
                <a:gd name="T11" fmla="*/ 1 h 40"/>
                <a:gd name="T12" fmla="*/ 0 w 29"/>
                <a:gd name="T13" fmla="*/ 1 h 40"/>
                <a:gd name="T14" fmla="*/ 0 w 29"/>
                <a:gd name="T15" fmla="*/ 0 h 40"/>
                <a:gd name="T16" fmla="*/ 1 w 29"/>
                <a:gd name="T17" fmla="*/ 0 h 40"/>
                <a:gd name="T18" fmla="*/ 2 w 29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40"/>
                <a:gd name="T32" fmla="*/ 29 w 29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40">
                  <a:moveTo>
                    <a:pt x="29" y="38"/>
                  </a:moveTo>
                  <a:lnTo>
                    <a:pt x="19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5" y="6"/>
                  </a:lnTo>
                  <a:lnTo>
                    <a:pt x="12" y="0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" name="Freeform 579"/>
            <p:cNvSpPr>
              <a:spLocks/>
            </p:cNvSpPr>
            <p:nvPr/>
          </p:nvSpPr>
          <p:spPr bwMode="auto">
            <a:xfrm>
              <a:off x="1112" y="3169"/>
              <a:ext cx="50" cy="122"/>
            </a:xfrm>
            <a:custGeom>
              <a:avLst/>
              <a:gdLst>
                <a:gd name="T0" fmla="*/ 10 w 1103"/>
                <a:gd name="T1" fmla="*/ 3 h 2201"/>
                <a:gd name="T2" fmla="*/ 50 w 1103"/>
                <a:gd name="T3" fmla="*/ 115 h 2201"/>
                <a:gd name="T4" fmla="*/ 48 w 1103"/>
                <a:gd name="T5" fmla="*/ 122 h 2201"/>
                <a:gd name="T6" fmla="*/ 47 w 1103"/>
                <a:gd name="T7" fmla="*/ 121 h 2201"/>
                <a:gd name="T8" fmla="*/ 45 w 1103"/>
                <a:gd name="T9" fmla="*/ 120 h 2201"/>
                <a:gd name="T10" fmla="*/ 43 w 1103"/>
                <a:gd name="T11" fmla="*/ 119 h 2201"/>
                <a:gd name="T12" fmla="*/ 42 w 1103"/>
                <a:gd name="T13" fmla="*/ 119 h 2201"/>
                <a:gd name="T14" fmla="*/ 40 w 1103"/>
                <a:gd name="T15" fmla="*/ 117 h 2201"/>
                <a:gd name="T16" fmla="*/ 39 w 1103"/>
                <a:gd name="T17" fmla="*/ 116 h 2201"/>
                <a:gd name="T18" fmla="*/ 37 w 1103"/>
                <a:gd name="T19" fmla="*/ 115 h 2201"/>
                <a:gd name="T20" fmla="*/ 35 w 1103"/>
                <a:gd name="T21" fmla="*/ 114 h 2201"/>
                <a:gd name="T22" fmla="*/ 34 w 1103"/>
                <a:gd name="T23" fmla="*/ 113 h 2201"/>
                <a:gd name="T24" fmla="*/ 32 w 1103"/>
                <a:gd name="T25" fmla="*/ 112 h 2201"/>
                <a:gd name="T26" fmla="*/ 31 w 1103"/>
                <a:gd name="T27" fmla="*/ 110 h 2201"/>
                <a:gd name="T28" fmla="*/ 29 w 1103"/>
                <a:gd name="T29" fmla="*/ 109 h 2201"/>
                <a:gd name="T30" fmla="*/ 28 w 1103"/>
                <a:gd name="T31" fmla="*/ 107 h 2201"/>
                <a:gd name="T32" fmla="*/ 26 w 1103"/>
                <a:gd name="T33" fmla="*/ 106 h 2201"/>
                <a:gd name="T34" fmla="*/ 25 w 1103"/>
                <a:gd name="T35" fmla="*/ 104 h 2201"/>
                <a:gd name="T36" fmla="*/ 23 w 1103"/>
                <a:gd name="T37" fmla="*/ 103 h 2201"/>
                <a:gd name="T38" fmla="*/ 22 w 1103"/>
                <a:gd name="T39" fmla="*/ 101 h 2201"/>
                <a:gd name="T40" fmla="*/ 21 w 1103"/>
                <a:gd name="T41" fmla="*/ 100 h 2201"/>
                <a:gd name="T42" fmla="*/ 19 w 1103"/>
                <a:gd name="T43" fmla="*/ 98 h 2201"/>
                <a:gd name="T44" fmla="*/ 18 w 1103"/>
                <a:gd name="T45" fmla="*/ 96 h 2201"/>
                <a:gd name="T46" fmla="*/ 17 w 1103"/>
                <a:gd name="T47" fmla="*/ 95 h 2201"/>
                <a:gd name="T48" fmla="*/ 16 w 1103"/>
                <a:gd name="T49" fmla="*/ 93 h 2201"/>
                <a:gd name="T50" fmla="*/ 14 w 1103"/>
                <a:gd name="T51" fmla="*/ 91 h 2201"/>
                <a:gd name="T52" fmla="*/ 13 w 1103"/>
                <a:gd name="T53" fmla="*/ 89 h 2201"/>
                <a:gd name="T54" fmla="*/ 12 w 1103"/>
                <a:gd name="T55" fmla="*/ 87 h 2201"/>
                <a:gd name="T56" fmla="*/ 11 w 1103"/>
                <a:gd name="T57" fmla="*/ 85 h 2201"/>
                <a:gd name="T58" fmla="*/ 10 w 1103"/>
                <a:gd name="T59" fmla="*/ 83 h 2201"/>
                <a:gd name="T60" fmla="*/ 9 w 1103"/>
                <a:gd name="T61" fmla="*/ 81 h 2201"/>
                <a:gd name="T62" fmla="*/ 8 w 1103"/>
                <a:gd name="T63" fmla="*/ 79 h 2201"/>
                <a:gd name="T64" fmla="*/ 7 w 1103"/>
                <a:gd name="T65" fmla="*/ 77 h 2201"/>
                <a:gd name="T66" fmla="*/ 6 w 1103"/>
                <a:gd name="T67" fmla="*/ 75 h 2201"/>
                <a:gd name="T68" fmla="*/ 6 w 1103"/>
                <a:gd name="T69" fmla="*/ 73 h 2201"/>
                <a:gd name="T70" fmla="*/ 4 w 1103"/>
                <a:gd name="T71" fmla="*/ 69 h 2201"/>
                <a:gd name="T72" fmla="*/ 3 w 1103"/>
                <a:gd name="T73" fmla="*/ 65 h 2201"/>
                <a:gd name="T74" fmla="*/ 2 w 1103"/>
                <a:gd name="T75" fmla="*/ 60 h 2201"/>
                <a:gd name="T76" fmla="*/ 1 w 1103"/>
                <a:gd name="T77" fmla="*/ 55 h 2201"/>
                <a:gd name="T78" fmla="*/ 1 w 1103"/>
                <a:gd name="T79" fmla="*/ 50 h 2201"/>
                <a:gd name="T80" fmla="*/ 0 w 1103"/>
                <a:gd name="T81" fmla="*/ 46 h 2201"/>
                <a:gd name="T82" fmla="*/ 0 w 1103"/>
                <a:gd name="T83" fmla="*/ 41 h 2201"/>
                <a:gd name="T84" fmla="*/ 0 w 1103"/>
                <a:gd name="T85" fmla="*/ 36 h 2201"/>
                <a:gd name="T86" fmla="*/ 0 w 1103"/>
                <a:gd name="T87" fmla="*/ 31 h 2201"/>
                <a:gd name="T88" fmla="*/ 0 w 1103"/>
                <a:gd name="T89" fmla="*/ 26 h 2201"/>
                <a:gd name="T90" fmla="*/ 1 w 1103"/>
                <a:gd name="T91" fmla="*/ 21 h 2201"/>
                <a:gd name="T92" fmla="*/ 1 w 1103"/>
                <a:gd name="T93" fmla="*/ 16 h 2201"/>
                <a:gd name="T94" fmla="*/ 2 w 1103"/>
                <a:gd name="T95" fmla="*/ 12 h 2201"/>
                <a:gd name="T96" fmla="*/ 3 w 1103"/>
                <a:gd name="T97" fmla="*/ 8 h 2201"/>
                <a:gd name="T98" fmla="*/ 4 w 1103"/>
                <a:gd name="T99" fmla="*/ 4 h 2201"/>
                <a:gd name="T100" fmla="*/ 6 w 1103"/>
                <a:gd name="T101" fmla="*/ 0 h 2201"/>
                <a:gd name="T102" fmla="*/ 10 w 1103"/>
                <a:gd name="T103" fmla="*/ 3 h 22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1"/>
                <a:gd name="T158" fmla="*/ 1103 w 1103"/>
                <a:gd name="T159" fmla="*/ 2201 h 220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1">
                  <a:moveTo>
                    <a:pt x="230" y="56"/>
                  </a:moveTo>
                  <a:lnTo>
                    <a:pt x="1103" y="2072"/>
                  </a:lnTo>
                  <a:lnTo>
                    <a:pt x="1067" y="2201"/>
                  </a:lnTo>
                  <a:lnTo>
                    <a:pt x="1031" y="2186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80" y="2058"/>
                  </a:lnTo>
                  <a:lnTo>
                    <a:pt x="745" y="2036"/>
                  </a:lnTo>
                  <a:lnTo>
                    <a:pt x="711" y="2012"/>
                  </a:lnTo>
                  <a:lnTo>
                    <a:pt x="677" y="1988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9" y="1911"/>
                  </a:lnTo>
                  <a:lnTo>
                    <a:pt x="547" y="1884"/>
                  </a:lnTo>
                  <a:lnTo>
                    <a:pt x="515" y="1856"/>
                  </a:lnTo>
                  <a:lnTo>
                    <a:pt x="485" y="1827"/>
                  </a:lnTo>
                  <a:lnTo>
                    <a:pt x="455" y="1797"/>
                  </a:lnTo>
                  <a:lnTo>
                    <a:pt x="426" y="1767"/>
                  </a:lnTo>
                  <a:lnTo>
                    <a:pt x="397" y="1736"/>
                  </a:lnTo>
                  <a:lnTo>
                    <a:pt x="370" y="1705"/>
                  </a:lnTo>
                  <a:lnTo>
                    <a:pt x="342" y="1672"/>
                  </a:lnTo>
                  <a:lnTo>
                    <a:pt x="316" y="1638"/>
                  </a:lnTo>
                  <a:lnTo>
                    <a:pt x="291" y="1604"/>
                  </a:lnTo>
                  <a:lnTo>
                    <a:pt x="267" y="1571"/>
                  </a:lnTo>
                  <a:lnTo>
                    <a:pt x="243" y="1536"/>
                  </a:lnTo>
                  <a:lnTo>
                    <a:pt x="221" y="1500"/>
                  </a:lnTo>
                  <a:lnTo>
                    <a:pt x="199" y="1463"/>
                  </a:lnTo>
                  <a:lnTo>
                    <a:pt x="178" y="1427"/>
                  </a:lnTo>
                  <a:lnTo>
                    <a:pt x="158" y="1389"/>
                  </a:lnTo>
                  <a:lnTo>
                    <a:pt x="140" y="1351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70" y="1164"/>
                  </a:lnTo>
                  <a:lnTo>
                    <a:pt x="49" y="1083"/>
                  </a:lnTo>
                  <a:lnTo>
                    <a:pt x="32" y="997"/>
                  </a:lnTo>
                  <a:lnTo>
                    <a:pt x="19" y="910"/>
                  </a:lnTo>
                  <a:lnTo>
                    <a:pt x="8" y="822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1"/>
                  </a:lnTo>
                  <a:lnTo>
                    <a:pt x="8" y="463"/>
                  </a:lnTo>
                  <a:lnTo>
                    <a:pt x="18" y="375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9" y="136"/>
                  </a:lnTo>
                  <a:lnTo>
                    <a:pt x="94" y="65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" name="Freeform 580"/>
            <p:cNvSpPr>
              <a:spLocks/>
            </p:cNvSpPr>
            <p:nvPr/>
          </p:nvSpPr>
          <p:spPr bwMode="auto">
            <a:xfrm>
              <a:off x="1111" y="3169"/>
              <a:ext cx="50" cy="122"/>
            </a:xfrm>
            <a:custGeom>
              <a:avLst/>
              <a:gdLst>
                <a:gd name="T0" fmla="*/ 10 w 1103"/>
                <a:gd name="T1" fmla="*/ 3 h 2202"/>
                <a:gd name="T2" fmla="*/ 50 w 1103"/>
                <a:gd name="T3" fmla="*/ 115 h 2202"/>
                <a:gd name="T4" fmla="*/ 48 w 1103"/>
                <a:gd name="T5" fmla="*/ 122 h 2202"/>
                <a:gd name="T6" fmla="*/ 47 w 1103"/>
                <a:gd name="T7" fmla="*/ 121 h 2202"/>
                <a:gd name="T8" fmla="*/ 45 w 1103"/>
                <a:gd name="T9" fmla="*/ 120 h 2202"/>
                <a:gd name="T10" fmla="*/ 43 w 1103"/>
                <a:gd name="T11" fmla="*/ 119 h 2202"/>
                <a:gd name="T12" fmla="*/ 42 w 1103"/>
                <a:gd name="T13" fmla="*/ 118 h 2202"/>
                <a:gd name="T14" fmla="*/ 40 w 1103"/>
                <a:gd name="T15" fmla="*/ 117 h 2202"/>
                <a:gd name="T16" fmla="*/ 39 w 1103"/>
                <a:gd name="T17" fmla="*/ 116 h 2202"/>
                <a:gd name="T18" fmla="*/ 37 w 1103"/>
                <a:gd name="T19" fmla="*/ 115 h 2202"/>
                <a:gd name="T20" fmla="*/ 35 w 1103"/>
                <a:gd name="T21" fmla="*/ 114 h 2202"/>
                <a:gd name="T22" fmla="*/ 34 w 1103"/>
                <a:gd name="T23" fmla="*/ 113 h 2202"/>
                <a:gd name="T24" fmla="*/ 32 w 1103"/>
                <a:gd name="T25" fmla="*/ 112 h 2202"/>
                <a:gd name="T26" fmla="*/ 31 w 1103"/>
                <a:gd name="T27" fmla="*/ 110 h 2202"/>
                <a:gd name="T28" fmla="*/ 29 w 1103"/>
                <a:gd name="T29" fmla="*/ 109 h 2202"/>
                <a:gd name="T30" fmla="*/ 28 w 1103"/>
                <a:gd name="T31" fmla="*/ 107 h 2202"/>
                <a:gd name="T32" fmla="*/ 26 w 1103"/>
                <a:gd name="T33" fmla="*/ 106 h 2202"/>
                <a:gd name="T34" fmla="*/ 25 w 1103"/>
                <a:gd name="T35" fmla="*/ 104 h 2202"/>
                <a:gd name="T36" fmla="*/ 23 w 1103"/>
                <a:gd name="T37" fmla="*/ 103 h 2202"/>
                <a:gd name="T38" fmla="*/ 22 w 1103"/>
                <a:gd name="T39" fmla="*/ 101 h 2202"/>
                <a:gd name="T40" fmla="*/ 21 w 1103"/>
                <a:gd name="T41" fmla="*/ 100 h 2202"/>
                <a:gd name="T42" fmla="*/ 19 w 1103"/>
                <a:gd name="T43" fmla="*/ 98 h 2202"/>
                <a:gd name="T44" fmla="*/ 18 w 1103"/>
                <a:gd name="T45" fmla="*/ 96 h 2202"/>
                <a:gd name="T46" fmla="*/ 17 w 1103"/>
                <a:gd name="T47" fmla="*/ 94 h 2202"/>
                <a:gd name="T48" fmla="*/ 16 w 1103"/>
                <a:gd name="T49" fmla="*/ 93 h 2202"/>
                <a:gd name="T50" fmla="*/ 14 w 1103"/>
                <a:gd name="T51" fmla="*/ 91 h 2202"/>
                <a:gd name="T52" fmla="*/ 13 w 1103"/>
                <a:gd name="T53" fmla="*/ 89 h 2202"/>
                <a:gd name="T54" fmla="*/ 12 w 1103"/>
                <a:gd name="T55" fmla="*/ 87 h 2202"/>
                <a:gd name="T56" fmla="*/ 11 w 1103"/>
                <a:gd name="T57" fmla="*/ 85 h 2202"/>
                <a:gd name="T58" fmla="*/ 10 w 1103"/>
                <a:gd name="T59" fmla="*/ 83 h 2202"/>
                <a:gd name="T60" fmla="*/ 9 w 1103"/>
                <a:gd name="T61" fmla="*/ 81 h 2202"/>
                <a:gd name="T62" fmla="*/ 8 w 1103"/>
                <a:gd name="T63" fmla="*/ 79 h 2202"/>
                <a:gd name="T64" fmla="*/ 7 w 1103"/>
                <a:gd name="T65" fmla="*/ 77 h 2202"/>
                <a:gd name="T66" fmla="*/ 6 w 1103"/>
                <a:gd name="T67" fmla="*/ 75 h 2202"/>
                <a:gd name="T68" fmla="*/ 6 w 1103"/>
                <a:gd name="T69" fmla="*/ 73 h 2202"/>
                <a:gd name="T70" fmla="*/ 4 w 1103"/>
                <a:gd name="T71" fmla="*/ 69 h 2202"/>
                <a:gd name="T72" fmla="*/ 3 w 1103"/>
                <a:gd name="T73" fmla="*/ 64 h 2202"/>
                <a:gd name="T74" fmla="*/ 2 w 1103"/>
                <a:gd name="T75" fmla="*/ 60 h 2202"/>
                <a:gd name="T76" fmla="*/ 1 w 1103"/>
                <a:gd name="T77" fmla="*/ 55 h 2202"/>
                <a:gd name="T78" fmla="*/ 1 w 1103"/>
                <a:gd name="T79" fmla="*/ 50 h 2202"/>
                <a:gd name="T80" fmla="*/ 0 w 1103"/>
                <a:gd name="T81" fmla="*/ 46 h 2202"/>
                <a:gd name="T82" fmla="*/ 0 w 1103"/>
                <a:gd name="T83" fmla="*/ 41 h 2202"/>
                <a:gd name="T84" fmla="*/ 0 w 1103"/>
                <a:gd name="T85" fmla="*/ 36 h 2202"/>
                <a:gd name="T86" fmla="*/ 0 w 1103"/>
                <a:gd name="T87" fmla="*/ 31 h 2202"/>
                <a:gd name="T88" fmla="*/ 0 w 1103"/>
                <a:gd name="T89" fmla="*/ 26 h 2202"/>
                <a:gd name="T90" fmla="*/ 1 w 1103"/>
                <a:gd name="T91" fmla="*/ 21 h 2202"/>
                <a:gd name="T92" fmla="*/ 1 w 1103"/>
                <a:gd name="T93" fmla="*/ 16 h 2202"/>
                <a:gd name="T94" fmla="*/ 2 w 1103"/>
                <a:gd name="T95" fmla="*/ 12 h 2202"/>
                <a:gd name="T96" fmla="*/ 3 w 1103"/>
                <a:gd name="T97" fmla="*/ 8 h 2202"/>
                <a:gd name="T98" fmla="*/ 4 w 1103"/>
                <a:gd name="T99" fmla="*/ 4 h 2202"/>
                <a:gd name="T100" fmla="*/ 6 w 1103"/>
                <a:gd name="T101" fmla="*/ 0 h 2202"/>
                <a:gd name="T102" fmla="*/ 10 w 1103"/>
                <a:gd name="T103" fmla="*/ 3 h 2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2"/>
                <a:gd name="T158" fmla="*/ 1103 w 1103"/>
                <a:gd name="T159" fmla="*/ 2202 h 2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2">
                  <a:moveTo>
                    <a:pt x="230" y="56"/>
                  </a:moveTo>
                  <a:lnTo>
                    <a:pt x="1103" y="2072"/>
                  </a:lnTo>
                  <a:lnTo>
                    <a:pt x="1067" y="2202"/>
                  </a:lnTo>
                  <a:lnTo>
                    <a:pt x="1030" y="2187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79" y="2058"/>
                  </a:lnTo>
                  <a:lnTo>
                    <a:pt x="745" y="2036"/>
                  </a:lnTo>
                  <a:lnTo>
                    <a:pt x="711" y="2013"/>
                  </a:lnTo>
                  <a:lnTo>
                    <a:pt x="676" y="1989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8" y="1912"/>
                  </a:lnTo>
                  <a:lnTo>
                    <a:pt x="547" y="1884"/>
                  </a:lnTo>
                  <a:lnTo>
                    <a:pt x="515" y="1857"/>
                  </a:lnTo>
                  <a:lnTo>
                    <a:pt x="485" y="1827"/>
                  </a:lnTo>
                  <a:lnTo>
                    <a:pt x="455" y="1798"/>
                  </a:lnTo>
                  <a:lnTo>
                    <a:pt x="425" y="1767"/>
                  </a:lnTo>
                  <a:lnTo>
                    <a:pt x="397" y="1737"/>
                  </a:lnTo>
                  <a:lnTo>
                    <a:pt x="369" y="1705"/>
                  </a:lnTo>
                  <a:lnTo>
                    <a:pt x="342" y="1672"/>
                  </a:lnTo>
                  <a:lnTo>
                    <a:pt x="316" y="1639"/>
                  </a:lnTo>
                  <a:lnTo>
                    <a:pt x="291" y="1605"/>
                  </a:lnTo>
                  <a:lnTo>
                    <a:pt x="266" y="1571"/>
                  </a:lnTo>
                  <a:lnTo>
                    <a:pt x="243" y="1536"/>
                  </a:lnTo>
                  <a:lnTo>
                    <a:pt x="220" y="1500"/>
                  </a:lnTo>
                  <a:lnTo>
                    <a:pt x="199" y="1464"/>
                  </a:lnTo>
                  <a:lnTo>
                    <a:pt x="178" y="1428"/>
                  </a:lnTo>
                  <a:lnTo>
                    <a:pt x="158" y="1390"/>
                  </a:lnTo>
                  <a:lnTo>
                    <a:pt x="140" y="1352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69" y="1164"/>
                  </a:lnTo>
                  <a:lnTo>
                    <a:pt x="49" y="1083"/>
                  </a:lnTo>
                  <a:lnTo>
                    <a:pt x="32" y="998"/>
                  </a:lnTo>
                  <a:lnTo>
                    <a:pt x="18" y="910"/>
                  </a:lnTo>
                  <a:lnTo>
                    <a:pt x="8" y="823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2"/>
                  </a:lnTo>
                  <a:lnTo>
                    <a:pt x="8" y="463"/>
                  </a:lnTo>
                  <a:lnTo>
                    <a:pt x="17" y="376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8" y="136"/>
                  </a:lnTo>
                  <a:lnTo>
                    <a:pt x="94" y="66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" name="Freeform 581"/>
            <p:cNvSpPr>
              <a:spLocks/>
            </p:cNvSpPr>
            <p:nvPr/>
          </p:nvSpPr>
          <p:spPr bwMode="auto">
            <a:xfrm>
              <a:off x="1288" y="3074"/>
              <a:ext cx="52" cy="121"/>
            </a:xfrm>
            <a:custGeom>
              <a:avLst/>
              <a:gdLst>
                <a:gd name="T0" fmla="*/ 42 w 1133"/>
                <a:gd name="T1" fmla="*/ 118 h 2181"/>
                <a:gd name="T2" fmla="*/ 0 w 1133"/>
                <a:gd name="T3" fmla="*/ 7 h 2181"/>
                <a:gd name="T4" fmla="*/ 1 w 1133"/>
                <a:gd name="T5" fmla="*/ 0 h 2181"/>
                <a:gd name="T6" fmla="*/ 3 w 1133"/>
                <a:gd name="T7" fmla="*/ 1 h 2181"/>
                <a:gd name="T8" fmla="*/ 5 w 1133"/>
                <a:gd name="T9" fmla="*/ 2 h 2181"/>
                <a:gd name="T10" fmla="*/ 7 w 1133"/>
                <a:gd name="T11" fmla="*/ 2 h 2181"/>
                <a:gd name="T12" fmla="*/ 8 w 1133"/>
                <a:gd name="T13" fmla="*/ 3 h 2181"/>
                <a:gd name="T14" fmla="*/ 10 w 1133"/>
                <a:gd name="T15" fmla="*/ 4 h 2181"/>
                <a:gd name="T16" fmla="*/ 12 w 1133"/>
                <a:gd name="T17" fmla="*/ 5 h 2181"/>
                <a:gd name="T18" fmla="*/ 13 w 1133"/>
                <a:gd name="T19" fmla="*/ 6 h 2181"/>
                <a:gd name="T20" fmla="*/ 15 w 1133"/>
                <a:gd name="T21" fmla="*/ 8 h 2181"/>
                <a:gd name="T22" fmla="*/ 16 w 1133"/>
                <a:gd name="T23" fmla="*/ 9 h 2181"/>
                <a:gd name="T24" fmla="*/ 18 w 1133"/>
                <a:gd name="T25" fmla="*/ 10 h 2181"/>
                <a:gd name="T26" fmla="*/ 20 w 1133"/>
                <a:gd name="T27" fmla="*/ 11 h 2181"/>
                <a:gd name="T28" fmla="*/ 21 w 1133"/>
                <a:gd name="T29" fmla="*/ 13 h 2181"/>
                <a:gd name="T30" fmla="*/ 23 w 1133"/>
                <a:gd name="T31" fmla="*/ 14 h 2181"/>
                <a:gd name="T32" fmla="*/ 24 w 1133"/>
                <a:gd name="T33" fmla="*/ 15 h 2181"/>
                <a:gd name="T34" fmla="*/ 26 w 1133"/>
                <a:gd name="T35" fmla="*/ 17 h 2181"/>
                <a:gd name="T36" fmla="*/ 27 w 1133"/>
                <a:gd name="T37" fmla="*/ 18 h 2181"/>
                <a:gd name="T38" fmla="*/ 29 w 1133"/>
                <a:gd name="T39" fmla="*/ 20 h 2181"/>
                <a:gd name="T40" fmla="*/ 30 w 1133"/>
                <a:gd name="T41" fmla="*/ 22 h 2181"/>
                <a:gd name="T42" fmla="*/ 31 w 1133"/>
                <a:gd name="T43" fmla="*/ 23 h 2181"/>
                <a:gd name="T44" fmla="*/ 33 w 1133"/>
                <a:gd name="T45" fmla="*/ 25 h 2181"/>
                <a:gd name="T46" fmla="*/ 34 w 1133"/>
                <a:gd name="T47" fmla="*/ 27 h 2181"/>
                <a:gd name="T48" fmla="*/ 35 w 1133"/>
                <a:gd name="T49" fmla="*/ 28 h 2181"/>
                <a:gd name="T50" fmla="*/ 36 w 1133"/>
                <a:gd name="T51" fmla="*/ 30 h 2181"/>
                <a:gd name="T52" fmla="*/ 38 w 1133"/>
                <a:gd name="T53" fmla="*/ 32 h 2181"/>
                <a:gd name="T54" fmla="*/ 39 w 1133"/>
                <a:gd name="T55" fmla="*/ 34 h 2181"/>
                <a:gd name="T56" fmla="*/ 40 w 1133"/>
                <a:gd name="T57" fmla="*/ 36 h 2181"/>
                <a:gd name="T58" fmla="*/ 41 w 1133"/>
                <a:gd name="T59" fmla="*/ 38 h 2181"/>
                <a:gd name="T60" fmla="*/ 42 w 1133"/>
                <a:gd name="T61" fmla="*/ 40 h 2181"/>
                <a:gd name="T62" fmla="*/ 43 w 1133"/>
                <a:gd name="T63" fmla="*/ 42 h 2181"/>
                <a:gd name="T64" fmla="*/ 44 w 1133"/>
                <a:gd name="T65" fmla="*/ 44 h 2181"/>
                <a:gd name="T66" fmla="*/ 45 w 1133"/>
                <a:gd name="T67" fmla="*/ 46 h 2181"/>
                <a:gd name="T68" fmla="*/ 46 w 1133"/>
                <a:gd name="T69" fmla="*/ 48 h 2181"/>
                <a:gd name="T70" fmla="*/ 47 w 1133"/>
                <a:gd name="T71" fmla="*/ 52 h 2181"/>
                <a:gd name="T72" fmla="*/ 48 w 1133"/>
                <a:gd name="T73" fmla="*/ 56 h 2181"/>
                <a:gd name="T74" fmla="*/ 49 w 1133"/>
                <a:gd name="T75" fmla="*/ 61 h 2181"/>
                <a:gd name="T76" fmla="*/ 50 w 1133"/>
                <a:gd name="T77" fmla="*/ 65 h 2181"/>
                <a:gd name="T78" fmla="*/ 51 w 1133"/>
                <a:gd name="T79" fmla="*/ 70 h 2181"/>
                <a:gd name="T80" fmla="*/ 51 w 1133"/>
                <a:gd name="T81" fmla="*/ 75 h 2181"/>
                <a:gd name="T82" fmla="*/ 52 w 1133"/>
                <a:gd name="T83" fmla="*/ 80 h 2181"/>
                <a:gd name="T84" fmla="*/ 52 w 1133"/>
                <a:gd name="T85" fmla="*/ 85 h 2181"/>
                <a:gd name="T86" fmla="*/ 52 w 1133"/>
                <a:gd name="T87" fmla="*/ 90 h 2181"/>
                <a:gd name="T88" fmla="*/ 52 w 1133"/>
                <a:gd name="T89" fmla="*/ 95 h 2181"/>
                <a:gd name="T90" fmla="*/ 51 w 1133"/>
                <a:gd name="T91" fmla="*/ 100 h 2181"/>
                <a:gd name="T92" fmla="*/ 51 w 1133"/>
                <a:gd name="T93" fmla="*/ 105 h 2181"/>
                <a:gd name="T94" fmla="*/ 50 w 1133"/>
                <a:gd name="T95" fmla="*/ 109 h 2181"/>
                <a:gd name="T96" fmla="*/ 49 w 1133"/>
                <a:gd name="T97" fmla="*/ 113 h 2181"/>
                <a:gd name="T98" fmla="*/ 48 w 1133"/>
                <a:gd name="T99" fmla="*/ 117 h 2181"/>
                <a:gd name="T100" fmla="*/ 47 w 1133"/>
                <a:gd name="T101" fmla="*/ 121 h 2181"/>
                <a:gd name="T102" fmla="*/ 42 w 1133"/>
                <a:gd name="T103" fmla="*/ 118 h 2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3"/>
                <a:gd name="T157" fmla="*/ 0 h 2181"/>
                <a:gd name="T158" fmla="*/ 1133 w 1133"/>
                <a:gd name="T159" fmla="*/ 2181 h 21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3" h="2181">
                  <a:moveTo>
                    <a:pt x="917" y="2127"/>
                  </a:moveTo>
                  <a:lnTo>
                    <a:pt x="0" y="131"/>
                  </a:lnTo>
                  <a:lnTo>
                    <a:pt x="32" y="0"/>
                  </a:lnTo>
                  <a:lnTo>
                    <a:pt x="69" y="14"/>
                  </a:lnTo>
                  <a:lnTo>
                    <a:pt x="106" y="29"/>
                  </a:lnTo>
                  <a:lnTo>
                    <a:pt x="142" y="44"/>
                  </a:lnTo>
                  <a:lnTo>
                    <a:pt x="179" y="60"/>
                  </a:lnTo>
                  <a:lnTo>
                    <a:pt x="216" y="78"/>
                  </a:lnTo>
                  <a:lnTo>
                    <a:pt x="252" y="96"/>
                  </a:lnTo>
                  <a:lnTo>
                    <a:pt x="287" y="116"/>
                  </a:lnTo>
                  <a:lnTo>
                    <a:pt x="323" y="136"/>
                  </a:lnTo>
                  <a:lnTo>
                    <a:pt x="358" y="159"/>
                  </a:lnTo>
                  <a:lnTo>
                    <a:pt x="392" y="181"/>
                  </a:lnTo>
                  <a:lnTo>
                    <a:pt x="427" y="204"/>
                  </a:lnTo>
                  <a:lnTo>
                    <a:pt x="461" y="228"/>
                  </a:lnTo>
                  <a:lnTo>
                    <a:pt x="494" y="252"/>
                  </a:lnTo>
                  <a:lnTo>
                    <a:pt x="527" y="279"/>
                  </a:lnTo>
                  <a:lnTo>
                    <a:pt x="560" y="305"/>
                  </a:lnTo>
                  <a:lnTo>
                    <a:pt x="591" y="332"/>
                  </a:lnTo>
                  <a:lnTo>
                    <a:pt x="623" y="361"/>
                  </a:lnTo>
                  <a:lnTo>
                    <a:pt x="653" y="389"/>
                  </a:lnTo>
                  <a:lnTo>
                    <a:pt x="683" y="419"/>
                  </a:lnTo>
                  <a:lnTo>
                    <a:pt x="713" y="449"/>
                  </a:lnTo>
                  <a:lnTo>
                    <a:pt x="741" y="481"/>
                  </a:lnTo>
                  <a:lnTo>
                    <a:pt x="769" y="513"/>
                  </a:lnTo>
                  <a:lnTo>
                    <a:pt x="795" y="545"/>
                  </a:lnTo>
                  <a:lnTo>
                    <a:pt x="822" y="578"/>
                  </a:lnTo>
                  <a:lnTo>
                    <a:pt x="846" y="612"/>
                  </a:lnTo>
                  <a:lnTo>
                    <a:pt x="871" y="647"/>
                  </a:lnTo>
                  <a:lnTo>
                    <a:pt x="894" y="681"/>
                  </a:lnTo>
                  <a:lnTo>
                    <a:pt x="917" y="717"/>
                  </a:lnTo>
                  <a:lnTo>
                    <a:pt x="938" y="754"/>
                  </a:lnTo>
                  <a:lnTo>
                    <a:pt x="958" y="791"/>
                  </a:lnTo>
                  <a:lnTo>
                    <a:pt x="978" y="828"/>
                  </a:lnTo>
                  <a:lnTo>
                    <a:pt x="996" y="866"/>
                  </a:lnTo>
                  <a:lnTo>
                    <a:pt x="1026" y="938"/>
                  </a:lnTo>
                  <a:lnTo>
                    <a:pt x="1052" y="1015"/>
                  </a:lnTo>
                  <a:lnTo>
                    <a:pt x="1075" y="1096"/>
                  </a:lnTo>
                  <a:lnTo>
                    <a:pt x="1094" y="1180"/>
                  </a:lnTo>
                  <a:lnTo>
                    <a:pt x="1109" y="1266"/>
                  </a:lnTo>
                  <a:lnTo>
                    <a:pt x="1121" y="1356"/>
                  </a:lnTo>
                  <a:lnTo>
                    <a:pt x="1129" y="1446"/>
                  </a:lnTo>
                  <a:lnTo>
                    <a:pt x="1133" y="1536"/>
                  </a:lnTo>
                  <a:lnTo>
                    <a:pt x="1133" y="1626"/>
                  </a:lnTo>
                  <a:lnTo>
                    <a:pt x="1130" y="1716"/>
                  </a:lnTo>
                  <a:lnTo>
                    <a:pt x="1122" y="1802"/>
                  </a:lnTo>
                  <a:lnTo>
                    <a:pt x="1110" y="1886"/>
                  </a:lnTo>
                  <a:lnTo>
                    <a:pt x="1095" y="1967"/>
                  </a:lnTo>
                  <a:lnTo>
                    <a:pt x="1076" y="2043"/>
                  </a:lnTo>
                  <a:lnTo>
                    <a:pt x="1052" y="2115"/>
                  </a:lnTo>
                  <a:lnTo>
                    <a:pt x="1025" y="2181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" name="Freeform 582"/>
            <p:cNvSpPr>
              <a:spLocks/>
            </p:cNvSpPr>
            <p:nvPr/>
          </p:nvSpPr>
          <p:spPr bwMode="auto">
            <a:xfrm>
              <a:off x="1288" y="3074"/>
              <a:ext cx="51" cy="122"/>
            </a:xfrm>
            <a:custGeom>
              <a:avLst/>
              <a:gdLst>
                <a:gd name="T0" fmla="*/ 41 w 1134"/>
                <a:gd name="T1" fmla="*/ 119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6 h 2180"/>
                <a:gd name="T34" fmla="*/ 25 w 1134"/>
                <a:gd name="T35" fmla="*/ 17 h 2180"/>
                <a:gd name="T36" fmla="*/ 27 w 1134"/>
                <a:gd name="T37" fmla="*/ 19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9 h 2180"/>
                <a:gd name="T50" fmla="*/ 36 w 1134"/>
                <a:gd name="T51" fmla="*/ 31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7 h 2180"/>
                <a:gd name="T74" fmla="*/ 48 w 1134"/>
                <a:gd name="T75" fmla="*/ 61 h 2180"/>
                <a:gd name="T76" fmla="*/ 49 w 1134"/>
                <a:gd name="T77" fmla="*/ 66 h 2180"/>
                <a:gd name="T78" fmla="*/ 50 w 1134"/>
                <a:gd name="T79" fmla="*/ 71 h 2180"/>
                <a:gd name="T80" fmla="*/ 50 w 1134"/>
                <a:gd name="T81" fmla="*/ 76 h 2180"/>
                <a:gd name="T82" fmla="*/ 51 w 1134"/>
                <a:gd name="T83" fmla="*/ 81 h 2180"/>
                <a:gd name="T84" fmla="*/ 51 w 1134"/>
                <a:gd name="T85" fmla="*/ 86 h 2180"/>
                <a:gd name="T86" fmla="*/ 51 w 1134"/>
                <a:gd name="T87" fmla="*/ 91 h 2180"/>
                <a:gd name="T88" fmla="*/ 51 w 1134"/>
                <a:gd name="T89" fmla="*/ 96 h 2180"/>
                <a:gd name="T90" fmla="*/ 51 w 1134"/>
                <a:gd name="T91" fmla="*/ 101 h 2180"/>
                <a:gd name="T92" fmla="*/ 50 w 1134"/>
                <a:gd name="T93" fmla="*/ 106 h 2180"/>
                <a:gd name="T94" fmla="*/ 49 w 1134"/>
                <a:gd name="T95" fmla="*/ 110 h 2180"/>
                <a:gd name="T96" fmla="*/ 48 w 1134"/>
                <a:gd name="T97" fmla="*/ 114 h 2180"/>
                <a:gd name="T98" fmla="*/ 47 w 1134"/>
                <a:gd name="T99" fmla="*/ 118 h 2180"/>
                <a:gd name="T100" fmla="*/ 46 w 1134"/>
                <a:gd name="T101" fmla="*/ 122 h 2180"/>
                <a:gd name="T102" fmla="*/ 41 w 1134"/>
                <a:gd name="T103" fmla="*/ 119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8" y="2126"/>
                  </a:moveTo>
                  <a:lnTo>
                    <a:pt x="0" y="130"/>
                  </a:lnTo>
                  <a:lnTo>
                    <a:pt x="33" y="0"/>
                  </a:lnTo>
                  <a:lnTo>
                    <a:pt x="70" y="13"/>
                  </a:lnTo>
                  <a:lnTo>
                    <a:pt x="107" y="28"/>
                  </a:lnTo>
                  <a:lnTo>
                    <a:pt x="143" y="43"/>
                  </a:lnTo>
                  <a:lnTo>
                    <a:pt x="180" y="60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9" y="158"/>
                  </a:lnTo>
                  <a:lnTo>
                    <a:pt x="393" y="180"/>
                  </a:lnTo>
                  <a:lnTo>
                    <a:pt x="428" y="203"/>
                  </a:lnTo>
                  <a:lnTo>
                    <a:pt x="462" y="227"/>
                  </a:lnTo>
                  <a:lnTo>
                    <a:pt x="495" y="252"/>
                  </a:lnTo>
                  <a:lnTo>
                    <a:pt x="528" y="278"/>
                  </a:lnTo>
                  <a:lnTo>
                    <a:pt x="561" y="304"/>
                  </a:lnTo>
                  <a:lnTo>
                    <a:pt x="592" y="332"/>
                  </a:lnTo>
                  <a:lnTo>
                    <a:pt x="624" y="360"/>
                  </a:lnTo>
                  <a:lnTo>
                    <a:pt x="654" y="389"/>
                  </a:lnTo>
                  <a:lnTo>
                    <a:pt x="684" y="418"/>
                  </a:lnTo>
                  <a:lnTo>
                    <a:pt x="714" y="449"/>
                  </a:lnTo>
                  <a:lnTo>
                    <a:pt x="742" y="480"/>
                  </a:lnTo>
                  <a:lnTo>
                    <a:pt x="770" y="512"/>
                  </a:lnTo>
                  <a:lnTo>
                    <a:pt x="796" y="545"/>
                  </a:lnTo>
                  <a:lnTo>
                    <a:pt x="823" y="577"/>
                  </a:lnTo>
                  <a:lnTo>
                    <a:pt x="847" y="611"/>
                  </a:lnTo>
                  <a:lnTo>
                    <a:pt x="872" y="646"/>
                  </a:lnTo>
                  <a:lnTo>
                    <a:pt x="895" y="681"/>
                  </a:lnTo>
                  <a:lnTo>
                    <a:pt x="918" y="717"/>
                  </a:lnTo>
                  <a:lnTo>
                    <a:pt x="939" y="754"/>
                  </a:lnTo>
                  <a:lnTo>
                    <a:pt x="959" y="790"/>
                  </a:lnTo>
                  <a:lnTo>
                    <a:pt x="979" y="827"/>
                  </a:lnTo>
                  <a:lnTo>
                    <a:pt x="997" y="865"/>
                  </a:lnTo>
                  <a:lnTo>
                    <a:pt x="1027" y="937"/>
                  </a:lnTo>
                  <a:lnTo>
                    <a:pt x="1053" y="1014"/>
                  </a:lnTo>
                  <a:lnTo>
                    <a:pt x="1076" y="1095"/>
                  </a:lnTo>
                  <a:lnTo>
                    <a:pt x="1095" y="1179"/>
                  </a:lnTo>
                  <a:lnTo>
                    <a:pt x="1110" y="1266"/>
                  </a:lnTo>
                  <a:lnTo>
                    <a:pt x="1122" y="1355"/>
                  </a:lnTo>
                  <a:lnTo>
                    <a:pt x="1130" y="1445"/>
                  </a:lnTo>
                  <a:lnTo>
                    <a:pt x="1134" y="1536"/>
                  </a:lnTo>
                  <a:lnTo>
                    <a:pt x="1134" y="1625"/>
                  </a:lnTo>
                  <a:lnTo>
                    <a:pt x="1131" y="1715"/>
                  </a:lnTo>
                  <a:lnTo>
                    <a:pt x="1123" y="1801"/>
                  </a:lnTo>
                  <a:lnTo>
                    <a:pt x="1111" y="1886"/>
                  </a:lnTo>
                  <a:lnTo>
                    <a:pt x="1096" y="1966"/>
                  </a:lnTo>
                  <a:lnTo>
                    <a:pt x="1077" y="2043"/>
                  </a:lnTo>
                  <a:lnTo>
                    <a:pt x="1053" y="2115"/>
                  </a:lnTo>
                  <a:lnTo>
                    <a:pt x="1026" y="2180"/>
                  </a:lnTo>
                  <a:lnTo>
                    <a:pt x="918" y="2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" name="Freeform 583"/>
            <p:cNvSpPr>
              <a:spLocks/>
            </p:cNvSpPr>
            <p:nvPr/>
          </p:nvSpPr>
          <p:spPr bwMode="auto">
            <a:xfrm>
              <a:off x="1170" y="3144"/>
              <a:ext cx="164" cy="228"/>
            </a:xfrm>
            <a:custGeom>
              <a:avLst/>
              <a:gdLst>
                <a:gd name="T0" fmla="*/ 64 w 3622"/>
                <a:gd name="T1" fmla="*/ 228 h 4112"/>
                <a:gd name="T2" fmla="*/ 164 w 3622"/>
                <a:gd name="T3" fmla="*/ 168 h 4112"/>
                <a:gd name="T4" fmla="*/ 100 w 3622"/>
                <a:gd name="T5" fmla="*/ 0 h 4112"/>
                <a:gd name="T6" fmla="*/ 0 w 3622"/>
                <a:gd name="T7" fmla="*/ 55 h 4112"/>
                <a:gd name="T8" fmla="*/ 64 w 3622"/>
                <a:gd name="T9" fmla="*/ 228 h 4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2"/>
                <a:gd name="T17" fmla="*/ 3622 w 3622"/>
                <a:gd name="T18" fmla="*/ 4112 h 4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2">
                  <a:moveTo>
                    <a:pt x="1404" y="4112"/>
                  </a:moveTo>
                  <a:lnTo>
                    <a:pt x="3622" y="3023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" name="Freeform 584"/>
            <p:cNvSpPr>
              <a:spLocks/>
            </p:cNvSpPr>
            <p:nvPr/>
          </p:nvSpPr>
          <p:spPr bwMode="auto">
            <a:xfrm>
              <a:off x="1170" y="3141"/>
              <a:ext cx="164" cy="228"/>
            </a:xfrm>
            <a:custGeom>
              <a:avLst/>
              <a:gdLst>
                <a:gd name="T0" fmla="*/ 64 w 3622"/>
                <a:gd name="T1" fmla="*/ 228 h 4113"/>
                <a:gd name="T2" fmla="*/ 164 w 3622"/>
                <a:gd name="T3" fmla="*/ 168 h 4113"/>
                <a:gd name="T4" fmla="*/ 100 w 3622"/>
                <a:gd name="T5" fmla="*/ 0 h 4113"/>
                <a:gd name="T6" fmla="*/ 0 w 3622"/>
                <a:gd name="T7" fmla="*/ 55 h 4113"/>
                <a:gd name="T8" fmla="*/ 64 w 3622"/>
                <a:gd name="T9" fmla="*/ 228 h 4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3"/>
                <a:gd name="T17" fmla="*/ 3622 w 3622"/>
                <a:gd name="T18" fmla="*/ 4113 h 4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3">
                  <a:moveTo>
                    <a:pt x="1404" y="4113"/>
                  </a:moveTo>
                  <a:lnTo>
                    <a:pt x="3622" y="3024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3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" name="Freeform 585"/>
            <p:cNvSpPr>
              <a:spLocks/>
            </p:cNvSpPr>
            <p:nvPr/>
          </p:nvSpPr>
          <p:spPr bwMode="auto">
            <a:xfrm>
              <a:off x="1176" y="3146"/>
              <a:ext cx="157" cy="218"/>
            </a:xfrm>
            <a:custGeom>
              <a:avLst/>
              <a:gdLst>
                <a:gd name="T0" fmla="*/ 61 w 3446"/>
                <a:gd name="T1" fmla="*/ 218 h 3913"/>
                <a:gd name="T2" fmla="*/ 157 w 3446"/>
                <a:gd name="T3" fmla="*/ 160 h 3913"/>
                <a:gd name="T4" fmla="*/ 96 w 3446"/>
                <a:gd name="T5" fmla="*/ 0 h 3913"/>
                <a:gd name="T6" fmla="*/ 0 w 3446"/>
                <a:gd name="T7" fmla="*/ 52 h 3913"/>
                <a:gd name="T8" fmla="*/ 61 w 3446"/>
                <a:gd name="T9" fmla="*/ 218 h 3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6"/>
                <a:gd name="T16" fmla="*/ 0 h 3913"/>
                <a:gd name="T17" fmla="*/ 3446 w 3446"/>
                <a:gd name="T18" fmla="*/ 3913 h 39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6" h="3913">
                  <a:moveTo>
                    <a:pt x="1335" y="3913"/>
                  </a:moveTo>
                  <a:lnTo>
                    <a:pt x="3446" y="2878"/>
                  </a:lnTo>
                  <a:lnTo>
                    <a:pt x="2111" y="0"/>
                  </a:lnTo>
                  <a:lnTo>
                    <a:pt x="0" y="942"/>
                  </a:lnTo>
                  <a:lnTo>
                    <a:pt x="1335" y="3913"/>
                  </a:lnTo>
                  <a:close/>
                </a:path>
              </a:pathLst>
            </a:custGeom>
            <a:solidFill>
              <a:srgbClr val="1A7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9" name="Freeform 586"/>
            <p:cNvSpPr>
              <a:spLocks/>
            </p:cNvSpPr>
            <p:nvPr/>
          </p:nvSpPr>
          <p:spPr bwMode="auto">
            <a:xfrm>
              <a:off x="1183" y="3109"/>
              <a:ext cx="19" cy="19"/>
            </a:xfrm>
            <a:custGeom>
              <a:avLst/>
              <a:gdLst>
                <a:gd name="T0" fmla="*/ 19 w 431"/>
                <a:gd name="T1" fmla="*/ 10 h 343"/>
                <a:gd name="T2" fmla="*/ 3 w 431"/>
                <a:gd name="T3" fmla="*/ 19 h 343"/>
                <a:gd name="T4" fmla="*/ 0 w 431"/>
                <a:gd name="T5" fmla="*/ 9 h 343"/>
                <a:gd name="T6" fmla="*/ 16 w 431"/>
                <a:gd name="T7" fmla="*/ 0 h 343"/>
                <a:gd name="T8" fmla="*/ 19 w 431"/>
                <a:gd name="T9" fmla="*/ 1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343"/>
                <a:gd name="T17" fmla="*/ 431 w 431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343">
                  <a:moveTo>
                    <a:pt x="431" y="186"/>
                  </a:moveTo>
                  <a:lnTo>
                    <a:pt x="79" y="343"/>
                  </a:lnTo>
                  <a:lnTo>
                    <a:pt x="0" y="157"/>
                  </a:lnTo>
                  <a:lnTo>
                    <a:pt x="352" y="0"/>
                  </a:lnTo>
                  <a:lnTo>
                    <a:pt x="431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0" name="Freeform 587"/>
            <p:cNvSpPr>
              <a:spLocks/>
            </p:cNvSpPr>
            <p:nvPr/>
          </p:nvSpPr>
          <p:spPr bwMode="auto">
            <a:xfrm>
              <a:off x="1186" y="3112"/>
              <a:ext cx="16" cy="15"/>
            </a:xfrm>
            <a:custGeom>
              <a:avLst/>
              <a:gdLst>
                <a:gd name="T0" fmla="*/ 16 w 347"/>
                <a:gd name="T1" fmla="*/ 7 h 257"/>
                <a:gd name="T2" fmla="*/ 2 w 347"/>
                <a:gd name="T3" fmla="*/ 15 h 257"/>
                <a:gd name="T4" fmla="*/ 0 w 347"/>
                <a:gd name="T5" fmla="*/ 8 h 257"/>
                <a:gd name="T6" fmla="*/ 14 w 347"/>
                <a:gd name="T7" fmla="*/ 0 h 257"/>
                <a:gd name="T8" fmla="*/ 16 w 347"/>
                <a:gd name="T9" fmla="*/ 7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7"/>
                <a:gd name="T17" fmla="*/ 347 w 347"/>
                <a:gd name="T18" fmla="*/ 257 h 2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7">
                  <a:moveTo>
                    <a:pt x="347" y="126"/>
                  </a:moveTo>
                  <a:lnTo>
                    <a:pt x="53" y="257"/>
                  </a:lnTo>
                  <a:lnTo>
                    <a:pt x="0" y="132"/>
                  </a:lnTo>
                  <a:lnTo>
                    <a:pt x="294" y="0"/>
                  </a:lnTo>
                  <a:lnTo>
                    <a:pt x="347" y="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1" name="Freeform 588"/>
            <p:cNvSpPr>
              <a:spLocks/>
            </p:cNvSpPr>
            <p:nvPr/>
          </p:nvSpPr>
          <p:spPr bwMode="auto">
            <a:xfrm>
              <a:off x="1191" y="311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3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5" y="73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3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4" y="232"/>
                  </a:lnTo>
                  <a:lnTo>
                    <a:pt x="60" y="228"/>
                  </a:lnTo>
                  <a:lnTo>
                    <a:pt x="56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2" name="Freeform 589"/>
            <p:cNvSpPr>
              <a:spLocks/>
            </p:cNvSpPr>
            <p:nvPr/>
          </p:nvSpPr>
          <p:spPr bwMode="auto">
            <a:xfrm>
              <a:off x="1191" y="311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2" y="0"/>
                  </a:lnTo>
                  <a:lnTo>
                    <a:pt x="146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3" name="Freeform 590"/>
            <p:cNvSpPr>
              <a:spLocks/>
            </p:cNvSpPr>
            <p:nvPr/>
          </p:nvSpPr>
          <p:spPr bwMode="auto">
            <a:xfrm>
              <a:off x="1194" y="3113"/>
              <a:ext cx="6" cy="8"/>
            </a:xfrm>
            <a:custGeom>
              <a:avLst/>
              <a:gdLst>
                <a:gd name="T0" fmla="*/ 4 w 118"/>
                <a:gd name="T1" fmla="*/ 0 h 154"/>
                <a:gd name="T2" fmla="*/ 6 w 118"/>
                <a:gd name="T3" fmla="*/ 4 h 154"/>
                <a:gd name="T4" fmla="*/ 6 w 118"/>
                <a:gd name="T5" fmla="*/ 4 h 154"/>
                <a:gd name="T6" fmla="*/ 6 w 118"/>
                <a:gd name="T7" fmla="*/ 5 h 154"/>
                <a:gd name="T8" fmla="*/ 6 w 118"/>
                <a:gd name="T9" fmla="*/ 5 h 154"/>
                <a:gd name="T10" fmla="*/ 6 w 118"/>
                <a:gd name="T11" fmla="*/ 6 h 154"/>
                <a:gd name="T12" fmla="*/ 1 w 118"/>
                <a:gd name="T13" fmla="*/ 8 h 154"/>
                <a:gd name="T14" fmla="*/ 0 w 118"/>
                <a:gd name="T15" fmla="*/ 8 h 154"/>
                <a:gd name="T16" fmla="*/ 0 w 118"/>
                <a:gd name="T17" fmla="*/ 8 h 154"/>
                <a:gd name="T18" fmla="*/ 0 w 118"/>
                <a:gd name="T19" fmla="*/ 7 h 154"/>
                <a:gd name="T20" fmla="*/ 0 w 118"/>
                <a:gd name="T21" fmla="*/ 7 h 154"/>
                <a:gd name="T22" fmla="*/ 0 w 118"/>
                <a:gd name="T23" fmla="*/ 6 h 154"/>
                <a:gd name="T24" fmla="*/ 0 w 118"/>
                <a:gd name="T25" fmla="*/ 5 h 154"/>
                <a:gd name="T26" fmla="*/ 1 w 118"/>
                <a:gd name="T27" fmla="*/ 4 h 154"/>
                <a:gd name="T28" fmla="*/ 1 w 118"/>
                <a:gd name="T29" fmla="*/ 3 h 154"/>
                <a:gd name="T30" fmla="*/ 1 w 118"/>
                <a:gd name="T31" fmla="*/ 2 h 154"/>
                <a:gd name="T32" fmla="*/ 2 w 118"/>
                <a:gd name="T33" fmla="*/ 2 h 154"/>
                <a:gd name="T34" fmla="*/ 2 w 118"/>
                <a:gd name="T35" fmla="*/ 1 h 154"/>
                <a:gd name="T36" fmla="*/ 3 w 118"/>
                <a:gd name="T37" fmla="*/ 1 h 154"/>
                <a:gd name="T38" fmla="*/ 3 w 118"/>
                <a:gd name="T39" fmla="*/ 0 h 154"/>
                <a:gd name="T40" fmla="*/ 4 w 118"/>
                <a:gd name="T41" fmla="*/ 0 h 154"/>
                <a:gd name="T42" fmla="*/ 4 w 118"/>
                <a:gd name="T43" fmla="*/ 0 h 154"/>
                <a:gd name="T44" fmla="*/ 4 w 118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154"/>
                <a:gd name="T71" fmla="*/ 118 w 118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154">
                  <a:moveTo>
                    <a:pt x="88" y="6"/>
                  </a:moveTo>
                  <a:lnTo>
                    <a:pt x="116" y="77"/>
                  </a:lnTo>
                  <a:lnTo>
                    <a:pt x="118" y="85"/>
                  </a:lnTo>
                  <a:lnTo>
                    <a:pt x="118" y="95"/>
                  </a:lnTo>
                  <a:lnTo>
                    <a:pt x="116" y="103"/>
                  </a:lnTo>
                  <a:lnTo>
                    <a:pt x="112" y="108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7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7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4" name="Freeform 591"/>
            <p:cNvSpPr>
              <a:spLocks/>
            </p:cNvSpPr>
            <p:nvPr/>
          </p:nvSpPr>
          <p:spPr bwMode="auto">
            <a:xfrm>
              <a:off x="1207" y="3099"/>
              <a:ext cx="13" cy="16"/>
            </a:xfrm>
            <a:custGeom>
              <a:avLst/>
              <a:gdLst>
                <a:gd name="T0" fmla="*/ 13 w 287"/>
                <a:gd name="T1" fmla="*/ 11 h 280"/>
                <a:gd name="T2" fmla="*/ 4 w 287"/>
                <a:gd name="T3" fmla="*/ 16 h 280"/>
                <a:gd name="T4" fmla="*/ 0 w 287"/>
                <a:gd name="T5" fmla="*/ 5 h 280"/>
                <a:gd name="T6" fmla="*/ 10 w 287"/>
                <a:gd name="T7" fmla="*/ 0 h 280"/>
                <a:gd name="T8" fmla="*/ 13 w 287"/>
                <a:gd name="T9" fmla="*/ 11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80"/>
                <a:gd name="T17" fmla="*/ 287 w 287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80">
                  <a:moveTo>
                    <a:pt x="287" y="186"/>
                  </a:moveTo>
                  <a:lnTo>
                    <a:pt x="78" y="280"/>
                  </a:lnTo>
                  <a:lnTo>
                    <a:pt x="0" y="93"/>
                  </a:lnTo>
                  <a:lnTo>
                    <a:pt x="210" y="0"/>
                  </a:lnTo>
                  <a:lnTo>
                    <a:pt x="2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5" name="Freeform 592"/>
            <p:cNvSpPr>
              <a:spLocks/>
            </p:cNvSpPr>
            <p:nvPr/>
          </p:nvSpPr>
          <p:spPr bwMode="auto">
            <a:xfrm>
              <a:off x="1209" y="3102"/>
              <a:ext cx="11" cy="12"/>
            </a:xfrm>
            <a:custGeom>
              <a:avLst/>
              <a:gdLst>
                <a:gd name="T0" fmla="*/ 11 w 227"/>
                <a:gd name="T1" fmla="*/ 7 h 203"/>
                <a:gd name="T2" fmla="*/ 3 w 227"/>
                <a:gd name="T3" fmla="*/ 12 h 203"/>
                <a:gd name="T4" fmla="*/ 0 w 227"/>
                <a:gd name="T5" fmla="*/ 5 h 203"/>
                <a:gd name="T6" fmla="*/ 8 w 227"/>
                <a:gd name="T7" fmla="*/ 0 h 203"/>
                <a:gd name="T8" fmla="*/ 11 w 227"/>
                <a:gd name="T9" fmla="*/ 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203"/>
                <a:gd name="T17" fmla="*/ 227 w 227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203">
                  <a:moveTo>
                    <a:pt x="227" y="125"/>
                  </a:moveTo>
                  <a:lnTo>
                    <a:pt x="53" y="203"/>
                  </a:lnTo>
                  <a:lnTo>
                    <a:pt x="0" y="78"/>
                  </a:lnTo>
                  <a:lnTo>
                    <a:pt x="175" y="0"/>
                  </a:lnTo>
                  <a:lnTo>
                    <a:pt x="227" y="125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6" name="Freeform 593"/>
            <p:cNvSpPr>
              <a:spLocks/>
            </p:cNvSpPr>
            <p:nvPr/>
          </p:nvSpPr>
          <p:spPr bwMode="auto">
            <a:xfrm>
              <a:off x="1209" y="310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2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4" y="72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2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3" y="232"/>
                  </a:lnTo>
                  <a:lnTo>
                    <a:pt x="59" y="227"/>
                  </a:lnTo>
                  <a:lnTo>
                    <a:pt x="55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4" y="72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7" name="Freeform 594"/>
            <p:cNvSpPr>
              <a:spLocks/>
            </p:cNvSpPr>
            <p:nvPr/>
          </p:nvSpPr>
          <p:spPr bwMode="auto">
            <a:xfrm>
              <a:off x="1209" y="310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1" y="0"/>
                  </a:lnTo>
                  <a:lnTo>
                    <a:pt x="145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8" name="Freeform 595"/>
            <p:cNvSpPr>
              <a:spLocks/>
            </p:cNvSpPr>
            <p:nvPr/>
          </p:nvSpPr>
          <p:spPr bwMode="auto">
            <a:xfrm>
              <a:off x="1212" y="3103"/>
              <a:ext cx="6" cy="8"/>
            </a:xfrm>
            <a:custGeom>
              <a:avLst/>
              <a:gdLst>
                <a:gd name="T0" fmla="*/ 4 w 119"/>
                <a:gd name="T1" fmla="*/ 0 h 154"/>
                <a:gd name="T2" fmla="*/ 6 w 119"/>
                <a:gd name="T3" fmla="*/ 4 h 154"/>
                <a:gd name="T4" fmla="*/ 6 w 119"/>
                <a:gd name="T5" fmla="*/ 4 h 154"/>
                <a:gd name="T6" fmla="*/ 6 w 119"/>
                <a:gd name="T7" fmla="*/ 5 h 154"/>
                <a:gd name="T8" fmla="*/ 6 w 119"/>
                <a:gd name="T9" fmla="*/ 5 h 154"/>
                <a:gd name="T10" fmla="*/ 6 w 119"/>
                <a:gd name="T11" fmla="*/ 6 h 154"/>
                <a:gd name="T12" fmla="*/ 1 w 119"/>
                <a:gd name="T13" fmla="*/ 8 h 154"/>
                <a:gd name="T14" fmla="*/ 0 w 119"/>
                <a:gd name="T15" fmla="*/ 8 h 154"/>
                <a:gd name="T16" fmla="*/ 0 w 119"/>
                <a:gd name="T17" fmla="*/ 8 h 154"/>
                <a:gd name="T18" fmla="*/ 0 w 119"/>
                <a:gd name="T19" fmla="*/ 7 h 154"/>
                <a:gd name="T20" fmla="*/ 0 w 119"/>
                <a:gd name="T21" fmla="*/ 7 h 154"/>
                <a:gd name="T22" fmla="*/ 0 w 119"/>
                <a:gd name="T23" fmla="*/ 6 h 154"/>
                <a:gd name="T24" fmla="*/ 0 w 119"/>
                <a:gd name="T25" fmla="*/ 5 h 154"/>
                <a:gd name="T26" fmla="*/ 1 w 119"/>
                <a:gd name="T27" fmla="*/ 4 h 154"/>
                <a:gd name="T28" fmla="*/ 1 w 119"/>
                <a:gd name="T29" fmla="*/ 3 h 154"/>
                <a:gd name="T30" fmla="*/ 1 w 119"/>
                <a:gd name="T31" fmla="*/ 2 h 154"/>
                <a:gd name="T32" fmla="*/ 2 w 119"/>
                <a:gd name="T33" fmla="*/ 2 h 154"/>
                <a:gd name="T34" fmla="*/ 2 w 119"/>
                <a:gd name="T35" fmla="*/ 1 h 154"/>
                <a:gd name="T36" fmla="*/ 3 w 119"/>
                <a:gd name="T37" fmla="*/ 1 h 154"/>
                <a:gd name="T38" fmla="*/ 3 w 119"/>
                <a:gd name="T39" fmla="*/ 0 h 154"/>
                <a:gd name="T40" fmla="*/ 4 w 119"/>
                <a:gd name="T41" fmla="*/ 0 h 154"/>
                <a:gd name="T42" fmla="*/ 4 w 119"/>
                <a:gd name="T43" fmla="*/ 0 h 154"/>
                <a:gd name="T44" fmla="*/ 4 w 119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9"/>
                <a:gd name="T70" fmla="*/ 0 h 154"/>
                <a:gd name="T71" fmla="*/ 119 w 119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9" h="154">
                  <a:moveTo>
                    <a:pt x="88" y="6"/>
                  </a:moveTo>
                  <a:lnTo>
                    <a:pt x="116" y="78"/>
                  </a:lnTo>
                  <a:lnTo>
                    <a:pt x="118" y="86"/>
                  </a:lnTo>
                  <a:lnTo>
                    <a:pt x="119" y="95"/>
                  </a:lnTo>
                  <a:lnTo>
                    <a:pt x="117" y="103"/>
                  </a:lnTo>
                  <a:lnTo>
                    <a:pt x="112" y="109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8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2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9" name="Freeform 596"/>
            <p:cNvSpPr>
              <a:spLocks/>
            </p:cNvSpPr>
            <p:nvPr/>
          </p:nvSpPr>
          <p:spPr bwMode="auto">
            <a:xfrm>
              <a:off x="1232" y="3092"/>
              <a:ext cx="4" cy="6"/>
            </a:xfrm>
            <a:custGeom>
              <a:avLst/>
              <a:gdLst>
                <a:gd name="T0" fmla="*/ 2 w 100"/>
                <a:gd name="T1" fmla="*/ 6 h 104"/>
                <a:gd name="T2" fmla="*/ 2 w 100"/>
                <a:gd name="T3" fmla="*/ 6 h 104"/>
                <a:gd name="T4" fmla="*/ 1 w 100"/>
                <a:gd name="T5" fmla="*/ 6 h 104"/>
                <a:gd name="T6" fmla="*/ 1 w 100"/>
                <a:gd name="T7" fmla="*/ 5 h 104"/>
                <a:gd name="T8" fmla="*/ 1 w 100"/>
                <a:gd name="T9" fmla="*/ 5 h 104"/>
                <a:gd name="T10" fmla="*/ 0 w 100"/>
                <a:gd name="T11" fmla="*/ 5 h 104"/>
                <a:gd name="T12" fmla="*/ 0 w 100"/>
                <a:gd name="T13" fmla="*/ 4 h 104"/>
                <a:gd name="T14" fmla="*/ 0 w 100"/>
                <a:gd name="T15" fmla="*/ 4 h 104"/>
                <a:gd name="T16" fmla="*/ 0 w 100"/>
                <a:gd name="T17" fmla="*/ 3 h 104"/>
                <a:gd name="T18" fmla="*/ 0 w 100"/>
                <a:gd name="T19" fmla="*/ 2 h 104"/>
                <a:gd name="T20" fmla="*/ 0 w 100"/>
                <a:gd name="T21" fmla="*/ 2 h 104"/>
                <a:gd name="T22" fmla="*/ 0 w 100"/>
                <a:gd name="T23" fmla="*/ 1 h 104"/>
                <a:gd name="T24" fmla="*/ 1 w 100"/>
                <a:gd name="T25" fmla="*/ 1 h 104"/>
                <a:gd name="T26" fmla="*/ 1 w 100"/>
                <a:gd name="T27" fmla="*/ 1 h 104"/>
                <a:gd name="T28" fmla="*/ 1 w 100"/>
                <a:gd name="T29" fmla="*/ 0 h 104"/>
                <a:gd name="T30" fmla="*/ 2 w 100"/>
                <a:gd name="T31" fmla="*/ 0 h 104"/>
                <a:gd name="T32" fmla="*/ 2 w 100"/>
                <a:gd name="T33" fmla="*/ 0 h 104"/>
                <a:gd name="T34" fmla="*/ 2 w 100"/>
                <a:gd name="T35" fmla="*/ 0 h 104"/>
                <a:gd name="T36" fmla="*/ 3 w 100"/>
                <a:gd name="T37" fmla="*/ 0 h 104"/>
                <a:gd name="T38" fmla="*/ 3 w 100"/>
                <a:gd name="T39" fmla="*/ 1 h 104"/>
                <a:gd name="T40" fmla="*/ 3 w 100"/>
                <a:gd name="T41" fmla="*/ 1 h 104"/>
                <a:gd name="T42" fmla="*/ 4 w 100"/>
                <a:gd name="T43" fmla="*/ 1 h 104"/>
                <a:gd name="T44" fmla="*/ 4 w 100"/>
                <a:gd name="T45" fmla="*/ 2 h 104"/>
                <a:gd name="T46" fmla="*/ 4 w 100"/>
                <a:gd name="T47" fmla="*/ 2 h 104"/>
                <a:gd name="T48" fmla="*/ 4 w 100"/>
                <a:gd name="T49" fmla="*/ 3 h 104"/>
                <a:gd name="T50" fmla="*/ 4 w 100"/>
                <a:gd name="T51" fmla="*/ 4 h 104"/>
                <a:gd name="T52" fmla="*/ 4 w 100"/>
                <a:gd name="T53" fmla="*/ 4 h 104"/>
                <a:gd name="T54" fmla="*/ 4 w 100"/>
                <a:gd name="T55" fmla="*/ 5 h 104"/>
                <a:gd name="T56" fmla="*/ 3 w 100"/>
                <a:gd name="T57" fmla="*/ 5 h 104"/>
                <a:gd name="T58" fmla="*/ 3 w 100"/>
                <a:gd name="T59" fmla="*/ 5 h 104"/>
                <a:gd name="T60" fmla="*/ 3 w 100"/>
                <a:gd name="T61" fmla="*/ 6 h 104"/>
                <a:gd name="T62" fmla="*/ 2 w 100"/>
                <a:gd name="T63" fmla="*/ 6 h 104"/>
                <a:gd name="T64" fmla="*/ 2 w 100"/>
                <a:gd name="T65" fmla="*/ 6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4"/>
                <a:gd name="T101" fmla="*/ 100 w 100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4">
                  <a:moveTo>
                    <a:pt x="50" y="104"/>
                  </a:moveTo>
                  <a:lnTo>
                    <a:pt x="40" y="103"/>
                  </a:lnTo>
                  <a:lnTo>
                    <a:pt x="31" y="99"/>
                  </a:lnTo>
                  <a:lnTo>
                    <a:pt x="23" y="95"/>
                  </a:lnTo>
                  <a:lnTo>
                    <a:pt x="15" y="89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1" y="41"/>
                  </a:lnTo>
                  <a:lnTo>
                    <a:pt x="4" y="3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0" y="5"/>
                  </a:lnTo>
                  <a:lnTo>
                    <a:pt x="78" y="9"/>
                  </a:lnTo>
                  <a:lnTo>
                    <a:pt x="86" y="15"/>
                  </a:lnTo>
                  <a:lnTo>
                    <a:pt x="92" y="23"/>
                  </a:lnTo>
                  <a:lnTo>
                    <a:pt x="96" y="32"/>
                  </a:lnTo>
                  <a:lnTo>
                    <a:pt x="99" y="41"/>
                  </a:lnTo>
                  <a:lnTo>
                    <a:pt x="100" y="52"/>
                  </a:lnTo>
                  <a:lnTo>
                    <a:pt x="99" y="62"/>
                  </a:lnTo>
                  <a:lnTo>
                    <a:pt x="96" y="72"/>
                  </a:lnTo>
                  <a:lnTo>
                    <a:pt x="92" y="80"/>
                  </a:lnTo>
                  <a:lnTo>
                    <a:pt x="86" y="89"/>
                  </a:lnTo>
                  <a:lnTo>
                    <a:pt x="78" y="95"/>
                  </a:lnTo>
                  <a:lnTo>
                    <a:pt x="70" y="99"/>
                  </a:lnTo>
                  <a:lnTo>
                    <a:pt x="60" y="103"/>
                  </a:lnTo>
                  <a:lnTo>
                    <a:pt x="50" y="104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0" name="Freeform 597"/>
            <p:cNvSpPr>
              <a:spLocks/>
            </p:cNvSpPr>
            <p:nvPr/>
          </p:nvSpPr>
          <p:spPr bwMode="auto">
            <a:xfrm>
              <a:off x="1163" y="3131"/>
              <a:ext cx="5" cy="5"/>
            </a:xfrm>
            <a:custGeom>
              <a:avLst/>
              <a:gdLst>
                <a:gd name="T0" fmla="*/ 3 w 100"/>
                <a:gd name="T1" fmla="*/ 5 h 103"/>
                <a:gd name="T2" fmla="*/ 2 w 100"/>
                <a:gd name="T3" fmla="*/ 5 h 103"/>
                <a:gd name="T4" fmla="*/ 1 w 100"/>
                <a:gd name="T5" fmla="*/ 5 h 103"/>
                <a:gd name="T6" fmla="*/ 1 w 100"/>
                <a:gd name="T7" fmla="*/ 5 h 103"/>
                <a:gd name="T8" fmla="*/ 1 w 100"/>
                <a:gd name="T9" fmla="*/ 4 h 103"/>
                <a:gd name="T10" fmla="*/ 0 w 100"/>
                <a:gd name="T11" fmla="*/ 4 h 103"/>
                <a:gd name="T12" fmla="*/ 0 w 100"/>
                <a:gd name="T13" fmla="*/ 3 h 103"/>
                <a:gd name="T14" fmla="*/ 0 w 100"/>
                <a:gd name="T15" fmla="*/ 3 h 103"/>
                <a:gd name="T16" fmla="*/ 0 w 100"/>
                <a:gd name="T17" fmla="*/ 2 h 103"/>
                <a:gd name="T18" fmla="*/ 0 w 100"/>
                <a:gd name="T19" fmla="*/ 2 h 103"/>
                <a:gd name="T20" fmla="*/ 0 w 100"/>
                <a:gd name="T21" fmla="*/ 2 h 103"/>
                <a:gd name="T22" fmla="*/ 0 w 100"/>
                <a:gd name="T23" fmla="*/ 1 h 103"/>
                <a:gd name="T24" fmla="*/ 1 w 100"/>
                <a:gd name="T25" fmla="*/ 1 h 103"/>
                <a:gd name="T26" fmla="*/ 1 w 100"/>
                <a:gd name="T27" fmla="*/ 0 h 103"/>
                <a:gd name="T28" fmla="*/ 1 w 100"/>
                <a:gd name="T29" fmla="*/ 0 h 103"/>
                <a:gd name="T30" fmla="*/ 2 w 100"/>
                <a:gd name="T31" fmla="*/ 0 h 103"/>
                <a:gd name="T32" fmla="*/ 3 w 100"/>
                <a:gd name="T33" fmla="*/ 0 h 103"/>
                <a:gd name="T34" fmla="*/ 3 w 100"/>
                <a:gd name="T35" fmla="*/ 0 h 103"/>
                <a:gd name="T36" fmla="*/ 3 w 100"/>
                <a:gd name="T37" fmla="*/ 0 h 103"/>
                <a:gd name="T38" fmla="*/ 4 w 100"/>
                <a:gd name="T39" fmla="*/ 0 h 103"/>
                <a:gd name="T40" fmla="*/ 4 w 100"/>
                <a:gd name="T41" fmla="*/ 1 h 103"/>
                <a:gd name="T42" fmla="*/ 5 w 100"/>
                <a:gd name="T43" fmla="*/ 1 h 103"/>
                <a:gd name="T44" fmla="*/ 5 w 100"/>
                <a:gd name="T45" fmla="*/ 2 h 103"/>
                <a:gd name="T46" fmla="*/ 5 w 100"/>
                <a:gd name="T47" fmla="*/ 2 h 103"/>
                <a:gd name="T48" fmla="*/ 5 w 100"/>
                <a:gd name="T49" fmla="*/ 2 h 103"/>
                <a:gd name="T50" fmla="*/ 5 w 100"/>
                <a:gd name="T51" fmla="*/ 3 h 103"/>
                <a:gd name="T52" fmla="*/ 5 w 100"/>
                <a:gd name="T53" fmla="*/ 3 h 103"/>
                <a:gd name="T54" fmla="*/ 5 w 100"/>
                <a:gd name="T55" fmla="*/ 4 h 103"/>
                <a:gd name="T56" fmla="*/ 4 w 100"/>
                <a:gd name="T57" fmla="*/ 4 h 103"/>
                <a:gd name="T58" fmla="*/ 4 w 100"/>
                <a:gd name="T59" fmla="*/ 5 h 103"/>
                <a:gd name="T60" fmla="*/ 3 w 100"/>
                <a:gd name="T61" fmla="*/ 5 h 103"/>
                <a:gd name="T62" fmla="*/ 3 w 100"/>
                <a:gd name="T63" fmla="*/ 5 h 103"/>
                <a:gd name="T64" fmla="*/ 3 w 100"/>
                <a:gd name="T65" fmla="*/ 5 h 1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3"/>
                <a:gd name="T101" fmla="*/ 100 w 100"/>
                <a:gd name="T102" fmla="*/ 103 h 1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3">
                  <a:moveTo>
                    <a:pt x="50" y="103"/>
                  </a:moveTo>
                  <a:lnTo>
                    <a:pt x="39" y="102"/>
                  </a:lnTo>
                  <a:lnTo>
                    <a:pt x="30" y="99"/>
                  </a:lnTo>
                  <a:lnTo>
                    <a:pt x="22" y="95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1"/>
                  </a:lnTo>
                  <a:lnTo>
                    <a:pt x="1" y="41"/>
                  </a:lnTo>
                  <a:lnTo>
                    <a:pt x="4" y="31"/>
                  </a:lnTo>
                  <a:lnTo>
                    <a:pt x="8" y="23"/>
                  </a:lnTo>
                  <a:lnTo>
                    <a:pt x="14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9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8"/>
                  </a:lnTo>
                  <a:lnTo>
                    <a:pt x="85" y="15"/>
                  </a:lnTo>
                  <a:lnTo>
                    <a:pt x="91" y="23"/>
                  </a:lnTo>
                  <a:lnTo>
                    <a:pt x="96" y="31"/>
                  </a:lnTo>
                  <a:lnTo>
                    <a:pt x="99" y="41"/>
                  </a:lnTo>
                  <a:lnTo>
                    <a:pt x="100" y="51"/>
                  </a:lnTo>
                  <a:lnTo>
                    <a:pt x="99" y="62"/>
                  </a:lnTo>
                  <a:lnTo>
                    <a:pt x="96" y="71"/>
                  </a:lnTo>
                  <a:lnTo>
                    <a:pt x="91" y="80"/>
                  </a:lnTo>
                  <a:lnTo>
                    <a:pt x="85" y="88"/>
                  </a:lnTo>
                  <a:lnTo>
                    <a:pt x="77" y="95"/>
                  </a:lnTo>
                  <a:lnTo>
                    <a:pt x="69" y="99"/>
                  </a:lnTo>
                  <a:lnTo>
                    <a:pt x="60" y="102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1" name="Freeform 598"/>
            <p:cNvSpPr>
              <a:spLocks/>
            </p:cNvSpPr>
            <p:nvPr/>
          </p:nvSpPr>
          <p:spPr bwMode="auto">
            <a:xfrm>
              <a:off x="1234" y="3094"/>
              <a:ext cx="2" cy="3"/>
            </a:xfrm>
            <a:custGeom>
              <a:avLst/>
              <a:gdLst>
                <a:gd name="T0" fmla="*/ 1 w 55"/>
                <a:gd name="T1" fmla="*/ 3 h 57"/>
                <a:gd name="T2" fmla="*/ 1 w 55"/>
                <a:gd name="T3" fmla="*/ 3 h 57"/>
                <a:gd name="T4" fmla="*/ 0 w 55"/>
                <a:gd name="T5" fmla="*/ 3 h 57"/>
                <a:gd name="T6" fmla="*/ 0 w 55"/>
                <a:gd name="T7" fmla="*/ 2 h 57"/>
                <a:gd name="T8" fmla="*/ 0 w 55"/>
                <a:gd name="T9" fmla="*/ 1 h 57"/>
                <a:gd name="T10" fmla="*/ 0 w 55"/>
                <a:gd name="T11" fmla="*/ 1 h 57"/>
                <a:gd name="T12" fmla="*/ 0 w 55"/>
                <a:gd name="T13" fmla="*/ 0 h 57"/>
                <a:gd name="T14" fmla="*/ 1 w 55"/>
                <a:gd name="T15" fmla="*/ 0 h 57"/>
                <a:gd name="T16" fmla="*/ 1 w 55"/>
                <a:gd name="T17" fmla="*/ 0 h 57"/>
                <a:gd name="T18" fmla="*/ 1 w 55"/>
                <a:gd name="T19" fmla="*/ 0 h 57"/>
                <a:gd name="T20" fmla="*/ 2 w 55"/>
                <a:gd name="T21" fmla="*/ 0 h 57"/>
                <a:gd name="T22" fmla="*/ 2 w 55"/>
                <a:gd name="T23" fmla="*/ 1 h 57"/>
                <a:gd name="T24" fmla="*/ 2 w 55"/>
                <a:gd name="T25" fmla="*/ 1 h 57"/>
                <a:gd name="T26" fmla="*/ 2 w 55"/>
                <a:gd name="T27" fmla="*/ 2 h 57"/>
                <a:gd name="T28" fmla="*/ 2 w 55"/>
                <a:gd name="T29" fmla="*/ 3 h 57"/>
                <a:gd name="T30" fmla="*/ 1 w 55"/>
                <a:gd name="T31" fmla="*/ 3 h 57"/>
                <a:gd name="T32" fmla="*/ 1 w 55"/>
                <a:gd name="T33" fmla="*/ 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7"/>
                <a:gd name="T53" fmla="*/ 55 w 55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7">
                  <a:moveTo>
                    <a:pt x="28" y="57"/>
                  </a:moveTo>
                  <a:lnTo>
                    <a:pt x="16" y="55"/>
                  </a:lnTo>
                  <a:lnTo>
                    <a:pt x="8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7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9"/>
                  </a:lnTo>
                  <a:lnTo>
                    <a:pt x="39" y="55"/>
                  </a:lnTo>
                  <a:lnTo>
                    <a:pt x="28" y="57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2" name="Freeform 599"/>
            <p:cNvSpPr>
              <a:spLocks/>
            </p:cNvSpPr>
            <p:nvPr/>
          </p:nvSpPr>
          <p:spPr bwMode="auto">
            <a:xfrm>
              <a:off x="1165" y="3133"/>
              <a:ext cx="2" cy="3"/>
            </a:xfrm>
            <a:custGeom>
              <a:avLst/>
              <a:gdLst>
                <a:gd name="T0" fmla="*/ 1 w 55"/>
                <a:gd name="T1" fmla="*/ 3 h 56"/>
                <a:gd name="T2" fmla="*/ 1 w 55"/>
                <a:gd name="T3" fmla="*/ 3 h 56"/>
                <a:gd name="T4" fmla="*/ 0 w 55"/>
                <a:gd name="T5" fmla="*/ 3 h 56"/>
                <a:gd name="T6" fmla="*/ 0 w 55"/>
                <a:gd name="T7" fmla="*/ 2 h 56"/>
                <a:gd name="T8" fmla="*/ 0 w 55"/>
                <a:gd name="T9" fmla="*/ 2 h 56"/>
                <a:gd name="T10" fmla="*/ 0 w 55"/>
                <a:gd name="T11" fmla="*/ 1 h 56"/>
                <a:gd name="T12" fmla="*/ 0 w 55"/>
                <a:gd name="T13" fmla="*/ 0 h 56"/>
                <a:gd name="T14" fmla="*/ 1 w 55"/>
                <a:gd name="T15" fmla="*/ 0 h 56"/>
                <a:gd name="T16" fmla="*/ 1 w 55"/>
                <a:gd name="T17" fmla="*/ 0 h 56"/>
                <a:gd name="T18" fmla="*/ 1 w 55"/>
                <a:gd name="T19" fmla="*/ 0 h 56"/>
                <a:gd name="T20" fmla="*/ 2 w 55"/>
                <a:gd name="T21" fmla="*/ 0 h 56"/>
                <a:gd name="T22" fmla="*/ 2 w 55"/>
                <a:gd name="T23" fmla="*/ 1 h 56"/>
                <a:gd name="T24" fmla="*/ 2 w 55"/>
                <a:gd name="T25" fmla="*/ 2 h 56"/>
                <a:gd name="T26" fmla="*/ 2 w 55"/>
                <a:gd name="T27" fmla="*/ 2 h 56"/>
                <a:gd name="T28" fmla="*/ 2 w 55"/>
                <a:gd name="T29" fmla="*/ 3 h 56"/>
                <a:gd name="T30" fmla="*/ 1 w 55"/>
                <a:gd name="T31" fmla="*/ 3 h 56"/>
                <a:gd name="T32" fmla="*/ 1 w 55"/>
                <a:gd name="T33" fmla="*/ 3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6"/>
                <a:gd name="T53" fmla="*/ 55 w 55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6">
                  <a:moveTo>
                    <a:pt x="28" y="56"/>
                  </a:moveTo>
                  <a:lnTo>
                    <a:pt x="17" y="54"/>
                  </a:lnTo>
                  <a:lnTo>
                    <a:pt x="9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9" y="8"/>
                  </a:lnTo>
                  <a:lnTo>
                    <a:pt x="17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8"/>
                  </a:lnTo>
                  <a:lnTo>
                    <a:pt x="39" y="54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3" name="Freeform 600"/>
            <p:cNvSpPr>
              <a:spLocks/>
            </p:cNvSpPr>
            <p:nvPr/>
          </p:nvSpPr>
          <p:spPr bwMode="auto">
            <a:xfrm>
              <a:off x="1177" y="3076"/>
              <a:ext cx="29" cy="29"/>
            </a:xfrm>
            <a:custGeom>
              <a:avLst/>
              <a:gdLst>
                <a:gd name="T0" fmla="*/ 23 w 624"/>
                <a:gd name="T1" fmla="*/ 0 h 522"/>
                <a:gd name="T2" fmla="*/ 0 w 624"/>
                <a:gd name="T3" fmla="*/ 12 h 522"/>
                <a:gd name="T4" fmla="*/ 6 w 624"/>
                <a:gd name="T5" fmla="*/ 29 h 522"/>
                <a:gd name="T6" fmla="*/ 29 w 624"/>
                <a:gd name="T7" fmla="*/ 17 h 522"/>
                <a:gd name="T8" fmla="*/ 23 w 624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22"/>
                <a:gd name="T17" fmla="*/ 624 w 624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22">
                  <a:moveTo>
                    <a:pt x="498" y="0"/>
                  </a:moveTo>
                  <a:lnTo>
                    <a:pt x="0" y="222"/>
                  </a:lnTo>
                  <a:lnTo>
                    <a:pt x="125" y="522"/>
                  </a:lnTo>
                  <a:lnTo>
                    <a:pt x="624" y="30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4" name="Freeform 601"/>
            <p:cNvSpPr>
              <a:spLocks/>
            </p:cNvSpPr>
            <p:nvPr/>
          </p:nvSpPr>
          <p:spPr bwMode="auto">
            <a:xfrm>
              <a:off x="1178" y="3077"/>
              <a:ext cx="27" cy="27"/>
            </a:xfrm>
            <a:custGeom>
              <a:avLst/>
              <a:gdLst>
                <a:gd name="T0" fmla="*/ 22 w 589"/>
                <a:gd name="T1" fmla="*/ 0 h 484"/>
                <a:gd name="T2" fmla="*/ 0 w 589"/>
                <a:gd name="T3" fmla="*/ 12 h 484"/>
                <a:gd name="T4" fmla="*/ 5 w 589"/>
                <a:gd name="T5" fmla="*/ 27 h 484"/>
                <a:gd name="T6" fmla="*/ 27 w 589"/>
                <a:gd name="T7" fmla="*/ 15 h 484"/>
                <a:gd name="T8" fmla="*/ 22 w 589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484"/>
                <a:gd name="T17" fmla="*/ 589 w 589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484">
                  <a:moveTo>
                    <a:pt x="474" y="0"/>
                  </a:moveTo>
                  <a:lnTo>
                    <a:pt x="0" y="211"/>
                  </a:lnTo>
                  <a:lnTo>
                    <a:pt x="114" y="484"/>
                  </a:lnTo>
                  <a:lnTo>
                    <a:pt x="589" y="27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5" name="Freeform 602"/>
            <p:cNvSpPr>
              <a:spLocks/>
            </p:cNvSpPr>
            <p:nvPr/>
          </p:nvSpPr>
          <p:spPr bwMode="auto">
            <a:xfrm>
              <a:off x="1178" y="3078"/>
              <a:ext cx="27" cy="26"/>
            </a:xfrm>
            <a:custGeom>
              <a:avLst/>
              <a:gdLst>
                <a:gd name="T0" fmla="*/ 22 w 583"/>
                <a:gd name="T1" fmla="*/ 0 h 471"/>
                <a:gd name="T2" fmla="*/ 0 w 583"/>
                <a:gd name="T3" fmla="*/ 12 h 471"/>
                <a:gd name="T4" fmla="*/ 5 w 583"/>
                <a:gd name="T5" fmla="*/ 26 h 471"/>
                <a:gd name="T6" fmla="*/ 27 w 583"/>
                <a:gd name="T7" fmla="*/ 14 h 471"/>
                <a:gd name="T8" fmla="*/ 22 w 583"/>
                <a:gd name="T9" fmla="*/ 0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3"/>
                <a:gd name="T16" fmla="*/ 0 h 471"/>
                <a:gd name="T17" fmla="*/ 583 w 583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3" h="471">
                  <a:moveTo>
                    <a:pt x="473" y="0"/>
                  </a:moveTo>
                  <a:lnTo>
                    <a:pt x="0" y="211"/>
                  </a:lnTo>
                  <a:lnTo>
                    <a:pt x="108" y="471"/>
                  </a:lnTo>
                  <a:lnTo>
                    <a:pt x="583" y="260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6" name="Freeform 603"/>
            <p:cNvSpPr>
              <a:spLocks/>
            </p:cNvSpPr>
            <p:nvPr/>
          </p:nvSpPr>
          <p:spPr bwMode="auto">
            <a:xfrm>
              <a:off x="1191" y="3082"/>
              <a:ext cx="10" cy="13"/>
            </a:xfrm>
            <a:custGeom>
              <a:avLst/>
              <a:gdLst>
                <a:gd name="T0" fmla="*/ 7 w 227"/>
                <a:gd name="T1" fmla="*/ 12 h 234"/>
                <a:gd name="T2" fmla="*/ 6 w 227"/>
                <a:gd name="T3" fmla="*/ 13 h 234"/>
                <a:gd name="T4" fmla="*/ 5 w 227"/>
                <a:gd name="T5" fmla="*/ 13 h 234"/>
                <a:gd name="T6" fmla="*/ 4 w 227"/>
                <a:gd name="T7" fmla="*/ 13 h 234"/>
                <a:gd name="T8" fmla="*/ 3 w 227"/>
                <a:gd name="T9" fmla="*/ 13 h 234"/>
                <a:gd name="T10" fmla="*/ 2 w 227"/>
                <a:gd name="T11" fmla="*/ 12 h 234"/>
                <a:gd name="T12" fmla="*/ 2 w 227"/>
                <a:gd name="T13" fmla="*/ 11 h 234"/>
                <a:gd name="T14" fmla="*/ 1 w 227"/>
                <a:gd name="T15" fmla="*/ 10 h 234"/>
                <a:gd name="T16" fmla="*/ 0 w 227"/>
                <a:gd name="T17" fmla="*/ 9 h 234"/>
                <a:gd name="T18" fmla="*/ 0 w 227"/>
                <a:gd name="T19" fmla="*/ 8 h 234"/>
                <a:gd name="T20" fmla="*/ 0 w 227"/>
                <a:gd name="T21" fmla="*/ 7 h 234"/>
                <a:gd name="T22" fmla="*/ 0 w 227"/>
                <a:gd name="T23" fmla="*/ 5 h 234"/>
                <a:gd name="T24" fmla="*/ 0 w 227"/>
                <a:gd name="T25" fmla="*/ 4 h 234"/>
                <a:gd name="T26" fmla="*/ 1 w 227"/>
                <a:gd name="T27" fmla="*/ 3 h 234"/>
                <a:gd name="T28" fmla="*/ 1 w 227"/>
                <a:gd name="T29" fmla="*/ 2 h 234"/>
                <a:gd name="T30" fmla="*/ 2 w 227"/>
                <a:gd name="T31" fmla="*/ 1 h 234"/>
                <a:gd name="T32" fmla="*/ 3 w 227"/>
                <a:gd name="T33" fmla="*/ 1 h 234"/>
                <a:gd name="T34" fmla="*/ 4 w 227"/>
                <a:gd name="T35" fmla="*/ 0 h 234"/>
                <a:gd name="T36" fmla="*/ 5 w 227"/>
                <a:gd name="T37" fmla="*/ 0 h 234"/>
                <a:gd name="T38" fmla="*/ 6 w 227"/>
                <a:gd name="T39" fmla="*/ 0 h 234"/>
                <a:gd name="T40" fmla="*/ 7 w 227"/>
                <a:gd name="T41" fmla="*/ 0 h 234"/>
                <a:gd name="T42" fmla="*/ 8 w 227"/>
                <a:gd name="T43" fmla="*/ 1 h 234"/>
                <a:gd name="T44" fmla="*/ 8 w 227"/>
                <a:gd name="T45" fmla="*/ 2 h 234"/>
                <a:gd name="T46" fmla="*/ 9 w 227"/>
                <a:gd name="T47" fmla="*/ 3 h 234"/>
                <a:gd name="T48" fmla="*/ 10 w 227"/>
                <a:gd name="T49" fmla="*/ 4 h 234"/>
                <a:gd name="T50" fmla="*/ 10 w 227"/>
                <a:gd name="T51" fmla="*/ 5 h 234"/>
                <a:gd name="T52" fmla="*/ 10 w 227"/>
                <a:gd name="T53" fmla="*/ 6 h 234"/>
                <a:gd name="T54" fmla="*/ 10 w 227"/>
                <a:gd name="T55" fmla="*/ 8 h 234"/>
                <a:gd name="T56" fmla="*/ 10 w 227"/>
                <a:gd name="T57" fmla="*/ 9 h 234"/>
                <a:gd name="T58" fmla="*/ 9 w 227"/>
                <a:gd name="T59" fmla="*/ 10 h 234"/>
                <a:gd name="T60" fmla="*/ 9 w 227"/>
                <a:gd name="T61" fmla="*/ 11 h 234"/>
                <a:gd name="T62" fmla="*/ 8 w 227"/>
                <a:gd name="T63" fmla="*/ 12 h 234"/>
                <a:gd name="T64" fmla="*/ 7 w 227"/>
                <a:gd name="T65" fmla="*/ 12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234"/>
                <a:gd name="T101" fmla="*/ 227 w 227"/>
                <a:gd name="T102" fmla="*/ 234 h 2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234">
                  <a:moveTo>
                    <a:pt x="159" y="223"/>
                  </a:moveTo>
                  <a:lnTo>
                    <a:pt x="137" y="231"/>
                  </a:lnTo>
                  <a:lnTo>
                    <a:pt x="115" y="234"/>
                  </a:lnTo>
                  <a:lnTo>
                    <a:pt x="93" y="232"/>
                  </a:lnTo>
                  <a:lnTo>
                    <a:pt x="73" y="225"/>
                  </a:lnTo>
                  <a:lnTo>
                    <a:pt x="54" y="215"/>
                  </a:lnTo>
                  <a:lnTo>
                    <a:pt x="36" y="201"/>
                  </a:lnTo>
                  <a:lnTo>
                    <a:pt x="22" y="184"/>
                  </a:lnTo>
                  <a:lnTo>
                    <a:pt x="11" y="163"/>
                  </a:lnTo>
                  <a:lnTo>
                    <a:pt x="4" y="141"/>
                  </a:lnTo>
                  <a:lnTo>
                    <a:pt x="0" y="118"/>
                  </a:lnTo>
                  <a:lnTo>
                    <a:pt x="3" y="96"/>
                  </a:lnTo>
                  <a:lnTo>
                    <a:pt x="9" y="74"/>
                  </a:lnTo>
                  <a:lnTo>
                    <a:pt x="19" y="55"/>
                  </a:lnTo>
                  <a:lnTo>
                    <a:pt x="32" y="37"/>
                  </a:lnTo>
                  <a:lnTo>
                    <a:pt x="48" y="22"/>
                  </a:lnTo>
                  <a:lnTo>
                    <a:pt x="69" y="10"/>
                  </a:lnTo>
                  <a:lnTo>
                    <a:pt x="90" y="3"/>
                  </a:lnTo>
                  <a:lnTo>
                    <a:pt x="113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9"/>
                  </a:lnTo>
                  <a:lnTo>
                    <a:pt x="191" y="32"/>
                  </a:lnTo>
                  <a:lnTo>
                    <a:pt x="206" y="49"/>
                  </a:lnTo>
                  <a:lnTo>
                    <a:pt x="217" y="70"/>
                  </a:lnTo>
                  <a:lnTo>
                    <a:pt x="224" y="93"/>
                  </a:lnTo>
                  <a:lnTo>
                    <a:pt x="227" y="116"/>
                  </a:lnTo>
                  <a:lnTo>
                    <a:pt x="225" y="138"/>
                  </a:lnTo>
                  <a:lnTo>
                    <a:pt x="219" y="159"/>
                  </a:lnTo>
                  <a:lnTo>
                    <a:pt x="209" y="179"/>
                  </a:lnTo>
                  <a:lnTo>
                    <a:pt x="195" y="197"/>
                  </a:lnTo>
                  <a:lnTo>
                    <a:pt x="179" y="212"/>
                  </a:lnTo>
                  <a:lnTo>
                    <a:pt x="159" y="223"/>
                  </a:lnTo>
                  <a:close/>
                </a:path>
              </a:pathLst>
            </a:custGeom>
            <a:solidFill>
              <a:srgbClr val="E33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7" name="Freeform 604"/>
            <p:cNvSpPr>
              <a:spLocks/>
            </p:cNvSpPr>
            <p:nvPr/>
          </p:nvSpPr>
          <p:spPr bwMode="auto">
            <a:xfrm>
              <a:off x="1191" y="3082"/>
              <a:ext cx="10" cy="12"/>
            </a:xfrm>
            <a:custGeom>
              <a:avLst/>
              <a:gdLst>
                <a:gd name="T0" fmla="*/ 7 w 208"/>
                <a:gd name="T1" fmla="*/ 12 h 214"/>
                <a:gd name="T2" fmla="*/ 6 w 208"/>
                <a:gd name="T3" fmla="*/ 12 h 214"/>
                <a:gd name="T4" fmla="*/ 5 w 208"/>
                <a:gd name="T5" fmla="*/ 12 h 214"/>
                <a:gd name="T6" fmla="*/ 4 w 208"/>
                <a:gd name="T7" fmla="*/ 12 h 214"/>
                <a:gd name="T8" fmla="*/ 3 w 208"/>
                <a:gd name="T9" fmla="*/ 12 h 214"/>
                <a:gd name="T10" fmla="*/ 2 w 208"/>
                <a:gd name="T11" fmla="*/ 11 h 214"/>
                <a:gd name="T12" fmla="*/ 1 w 208"/>
                <a:gd name="T13" fmla="*/ 10 h 214"/>
                <a:gd name="T14" fmla="*/ 1 w 208"/>
                <a:gd name="T15" fmla="*/ 9 h 214"/>
                <a:gd name="T16" fmla="*/ 0 w 208"/>
                <a:gd name="T17" fmla="*/ 8 h 214"/>
                <a:gd name="T18" fmla="*/ 0 w 208"/>
                <a:gd name="T19" fmla="*/ 7 h 214"/>
                <a:gd name="T20" fmla="*/ 0 w 208"/>
                <a:gd name="T21" fmla="*/ 6 h 214"/>
                <a:gd name="T22" fmla="*/ 0 w 208"/>
                <a:gd name="T23" fmla="*/ 5 h 214"/>
                <a:gd name="T24" fmla="*/ 0 w 208"/>
                <a:gd name="T25" fmla="*/ 4 h 214"/>
                <a:gd name="T26" fmla="*/ 1 w 208"/>
                <a:gd name="T27" fmla="*/ 3 h 214"/>
                <a:gd name="T28" fmla="*/ 1 w 208"/>
                <a:gd name="T29" fmla="*/ 2 h 214"/>
                <a:gd name="T30" fmla="*/ 2 w 208"/>
                <a:gd name="T31" fmla="*/ 1 h 214"/>
                <a:gd name="T32" fmla="*/ 3 w 208"/>
                <a:gd name="T33" fmla="*/ 0 h 214"/>
                <a:gd name="T34" fmla="*/ 4 w 208"/>
                <a:gd name="T35" fmla="*/ 0 h 214"/>
                <a:gd name="T36" fmla="*/ 5 w 208"/>
                <a:gd name="T37" fmla="*/ 0 h 214"/>
                <a:gd name="T38" fmla="*/ 6 w 208"/>
                <a:gd name="T39" fmla="*/ 0 h 214"/>
                <a:gd name="T40" fmla="*/ 7 w 208"/>
                <a:gd name="T41" fmla="*/ 0 h 214"/>
                <a:gd name="T42" fmla="*/ 8 w 208"/>
                <a:gd name="T43" fmla="*/ 1 h 214"/>
                <a:gd name="T44" fmla="*/ 8 w 208"/>
                <a:gd name="T45" fmla="*/ 2 h 214"/>
                <a:gd name="T46" fmla="*/ 9 w 208"/>
                <a:gd name="T47" fmla="*/ 3 h 214"/>
                <a:gd name="T48" fmla="*/ 10 w 208"/>
                <a:gd name="T49" fmla="*/ 4 h 214"/>
                <a:gd name="T50" fmla="*/ 10 w 208"/>
                <a:gd name="T51" fmla="*/ 5 h 214"/>
                <a:gd name="T52" fmla="*/ 10 w 208"/>
                <a:gd name="T53" fmla="*/ 6 h 214"/>
                <a:gd name="T54" fmla="*/ 10 w 208"/>
                <a:gd name="T55" fmla="*/ 7 h 214"/>
                <a:gd name="T56" fmla="*/ 10 w 208"/>
                <a:gd name="T57" fmla="*/ 8 h 214"/>
                <a:gd name="T58" fmla="*/ 9 w 208"/>
                <a:gd name="T59" fmla="*/ 9 h 214"/>
                <a:gd name="T60" fmla="*/ 9 w 208"/>
                <a:gd name="T61" fmla="*/ 10 h 214"/>
                <a:gd name="T62" fmla="*/ 8 w 208"/>
                <a:gd name="T63" fmla="*/ 11 h 214"/>
                <a:gd name="T64" fmla="*/ 7 w 208"/>
                <a:gd name="T65" fmla="*/ 12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214"/>
                <a:gd name="T101" fmla="*/ 208 w 208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214">
                  <a:moveTo>
                    <a:pt x="146" y="206"/>
                  </a:moveTo>
                  <a:lnTo>
                    <a:pt x="125" y="212"/>
                  </a:lnTo>
                  <a:lnTo>
                    <a:pt x="105" y="214"/>
                  </a:lnTo>
                  <a:lnTo>
                    <a:pt x="84" y="212"/>
                  </a:lnTo>
                  <a:lnTo>
                    <a:pt x="66" y="206"/>
                  </a:lnTo>
                  <a:lnTo>
                    <a:pt x="48" y="196"/>
                  </a:lnTo>
                  <a:lnTo>
                    <a:pt x="31" y="183"/>
                  </a:lnTo>
                  <a:lnTo>
                    <a:pt x="18" y="168"/>
                  </a:lnTo>
                  <a:lnTo>
                    <a:pt x="8" y="149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8" y="67"/>
                  </a:lnTo>
                  <a:lnTo>
                    <a:pt x="17" y="49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63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23" y="2"/>
                  </a:lnTo>
                  <a:lnTo>
                    <a:pt x="142" y="7"/>
                  </a:lnTo>
                  <a:lnTo>
                    <a:pt x="161" y="17"/>
                  </a:lnTo>
                  <a:lnTo>
                    <a:pt x="176" y="30"/>
                  </a:lnTo>
                  <a:lnTo>
                    <a:pt x="189" y="45"/>
                  </a:lnTo>
                  <a:lnTo>
                    <a:pt x="200" y="63"/>
                  </a:lnTo>
                  <a:lnTo>
                    <a:pt x="206" y="84"/>
                  </a:lnTo>
                  <a:lnTo>
                    <a:pt x="208" y="105"/>
                  </a:lnTo>
                  <a:lnTo>
                    <a:pt x="206" y="127"/>
                  </a:lnTo>
                  <a:lnTo>
                    <a:pt x="201" y="147"/>
                  </a:lnTo>
                  <a:lnTo>
                    <a:pt x="191" y="164"/>
                  </a:lnTo>
                  <a:lnTo>
                    <a:pt x="179" y="181"/>
                  </a:lnTo>
                  <a:lnTo>
                    <a:pt x="164" y="195"/>
                  </a:lnTo>
                  <a:lnTo>
                    <a:pt x="146" y="206"/>
                  </a:lnTo>
                  <a:close/>
                </a:path>
              </a:pathLst>
            </a:custGeom>
            <a:solidFill>
              <a:srgbClr val="EB5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8" name="Freeform 605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89"/>
                <a:gd name="T1" fmla="*/ 10 h 194"/>
                <a:gd name="T2" fmla="*/ 5 w 189"/>
                <a:gd name="T3" fmla="*/ 10 h 194"/>
                <a:gd name="T4" fmla="*/ 4 w 189"/>
                <a:gd name="T5" fmla="*/ 10 h 194"/>
                <a:gd name="T6" fmla="*/ 3 w 189"/>
                <a:gd name="T7" fmla="*/ 10 h 194"/>
                <a:gd name="T8" fmla="*/ 2 w 189"/>
                <a:gd name="T9" fmla="*/ 10 h 194"/>
                <a:gd name="T10" fmla="*/ 2 w 189"/>
                <a:gd name="T11" fmla="*/ 9 h 194"/>
                <a:gd name="T12" fmla="*/ 1 w 189"/>
                <a:gd name="T13" fmla="*/ 9 h 194"/>
                <a:gd name="T14" fmla="*/ 1 w 189"/>
                <a:gd name="T15" fmla="*/ 8 h 194"/>
                <a:gd name="T16" fmla="*/ 0 w 189"/>
                <a:gd name="T17" fmla="*/ 7 h 194"/>
                <a:gd name="T18" fmla="*/ 0 w 189"/>
                <a:gd name="T19" fmla="*/ 6 h 194"/>
                <a:gd name="T20" fmla="*/ 0 w 189"/>
                <a:gd name="T21" fmla="*/ 5 h 194"/>
                <a:gd name="T22" fmla="*/ 0 w 189"/>
                <a:gd name="T23" fmla="*/ 4 h 194"/>
                <a:gd name="T24" fmla="*/ 0 w 189"/>
                <a:gd name="T25" fmla="*/ 3 h 194"/>
                <a:gd name="T26" fmla="*/ 1 w 189"/>
                <a:gd name="T27" fmla="*/ 2 h 194"/>
                <a:gd name="T28" fmla="*/ 1 w 189"/>
                <a:gd name="T29" fmla="*/ 2 h 194"/>
                <a:gd name="T30" fmla="*/ 2 w 189"/>
                <a:gd name="T31" fmla="*/ 1 h 194"/>
                <a:gd name="T32" fmla="*/ 2 w 189"/>
                <a:gd name="T33" fmla="*/ 0 h 194"/>
                <a:gd name="T34" fmla="*/ 3 w 189"/>
                <a:gd name="T35" fmla="*/ 0 h 194"/>
                <a:gd name="T36" fmla="*/ 4 w 189"/>
                <a:gd name="T37" fmla="*/ 0 h 194"/>
                <a:gd name="T38" fmla="*/ 5 w 189"/>
                <a:gd name="T39" fmla="*/ 0 h 194"/>
                <a:gd name="T40" fmla="*/ 6 w 189"/>
                <a:gd name="T41" fmla="*/ 0 h 194"/>
                <a:gd name="T42" fmla="*/ 6 w 189"/>
                <a:gd name="T43" fmla="*/ 1 h 194"/>
                <a:gd name="T44" fmla="*/ 7 w 189"/>
                <a:gd name="T45" fmla="*/ 1 h 194"/>
                <a:gd name="T46" fmla="*/ 7 w 189"/>
                <a:gd name="T47" fmla="*/ 2 h 194"/>
                <a:gd name="T48" fmla="*/ 8 w 189"/>
                <a:gd name="T49" fmla="*/ 3 h 194"/>
                <a:gd name="T50" fmla="*/ 8 w 189"/>
                <a:gd name="T51" fmla="*/ 4 h 194"/>
                <a:gd name="T52" fmla="*/ 8 w 189"/>
                <a:gd name="T53" fmla="*/ 5 h 194"/>
                <a:gd name="T54" fmla="*/ 8 w 189"/>
                <a:gd name="T55" fmla="*/ 6 h 194"/>
                <a:gd name="T56" fmla="*/ 8 w 189"/>
                <a:gd name="T57" fmla="*/ 7 h 194"/>
                <a:gd name="T58" fmla="*/ 7 w 189"/>
                <a:gd name="T59" fmla="*/ 8 h 194"/>
                <a:gd name="T60" fmla="*/ 7 w 189"/>
                <a:gd name="T61" fmla="*/ 9 h 194"/>
                <a:gd name="T62" fmla="*/ 6 w 189"/>
                <a:gd name="T63" fmla="*/ 9 h 194"/>
                <a:gd name="T64" fmla="*/ 6 w 189"/>
                <a:gd name="T65" fmla="*/ 10 h 1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194"/>
                <a:gd name="T101" fmla="*/ 189 w 189"/>
                <a:gd name="T102" fmla="*/ 194 h 1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194">
                  <a:moveTo>
                    <a:pt x="131" y="187"/>
                  </a:moveTo>
                  <a:lnTo>
                    <a:pt x="113" y="193"/>
                  </a:lnTo>
                  <a:lnTo>
                    <a:pt x="95" y="194"/>
                  </a:lnTo>
                  <a:lnTo>
                    <a:pt x="76" y="192"/>
                  </a:lnTo>
                  <a:lnTo>
                    <a:pt x="59" y="187"/>
                  </a:lnTo>
                  <a:lnTo>
                    <a:pt x="44" y="178"/>
                  </a:lnTo>
                  <a:lnTo>
                    <a:pt x="29" y="167"/>
                  </a:lnTo>
                  <a:lnTo>
                    <a:pt x="17" y="152"/>
                  </a:lnTo>
                  <a:lnTo>
                    <a:pt x="8" y="135"/>
                  </a:lnTo>
                  <a:lnTo>
                    <a:pt x="2" y="116"/>
                  </a:lnTo>
                  <a:lnTo>
                    <a:pt x="0" y="97"/>
                  </a:lnTo>
                  <a:lnTo>
                    <a:pt x="2" y="79"/>
                  </a:lnTo>
                  <a:lnTo>
                    <a:pt x="7" y="61"/>
                  </a:lnTo>
                  <a:lnTo>
                    <a:pt x="15" y="45"/>
                  </a:lnTo>
                  <a:lnTo>
                    <a:pt x="26" y="30"/>
                  </a:lnTo>
                  <a:lnTo>
                    <a:pt x="41" y="17"/>
                  </a:lnTo>
                  <a:lnTo>
                    <a:pt x="57" y="8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2" y="1"/>
                  </a:lnTo>
                  <a:lnTo>
                    <a:pt x="130" y="7"/>
                  </a:lnTo>
                  <a:lnTo>
                    <a:pt x="146" y="15"/>
                  </a:lnTo>
                  <a:lnTo>
                    <a:pt x="160" y="27"/>
                  </a:lnTo>
                  <a:lnTo>
                    <a:pt x="172" y="41"/>
                  </a:lnTo>
                  <a:lnTo>
                    <a:pt x="181" y="58"/>
                  </a:lnTo>
                  <a:lnTo>
                    <a:pt x="187" y="77"/>
                  </a:lnTo>
                  <a:lnTo>
                    <a:pt x="189" y="96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9"/>
                  </a:lnTo>
                  <a:lnTo>
                    <a:pt x="163" y="165"/>
                  </a:lnTo>
                  <a:lnTo>
                    <a:pt x="149" y="177"/>
                  </a:lnTo>
                  <a:lnTo>
                    <a:pt x="131" y="187"/>
                  </a:lnTo>
                  <a:close/>
                </a:path>
              </a:pathLst>
            </a:custGeom>
            <a:solidFill>
              <a:srgbClr val="F08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9" name="Freeform 606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71"/>
                <a:gd name="T1" fmla="*/ 10 h 177"/>
                <a:gd name="T2" fmla="*/ 5 w 171"/>
                <a:gd name="T3" fmla="*/ 10 h 177"/>
                <a:gd name="T4" fmla="*/ 4 w 171"/>
                <a:gd name="T5" fmla="*/ 10 h 177"/>
                <a:gd name="T6" fmla="*/ 3 w 171"/>
                <a:gd name="T7" fmla="*/ 10 h 177"/>
                <a:gd name="T8" fmla="*/ 3 w 171"/>
                <a:gd name="T9" fmla="*/ 10 h 177"/>
                <a:gd name="T10" fmla="*/ 2 w 171"/>
                <a:gd name="T11" fmla="*/ 9 h 177"/>
                <a:gd name="T12" fmla="*/ 1 w 171"/>
                <a:gd name="T13" fmla="*/ 9 h 177"/>
                <a:gd name="T14" fmla="*/ 1 w 171"/>
                <a:gd name="T15" fmla="*/ 8 h 177"/>
                <a:gd name="T16" fmla="*/ 0 w 171"/>
                <a:gd name="T17" fmla="*/ 7 h 177"/>
                <a:gd name="T18" fmla="*/ 0 w 171"/>
                <a:gd name="T19" fmla="*/ 6 h 177"/>
                <a:gd name="T20" fmla="*/ 0 w 171"/>
                <a:gd name="T21" fmla="*/ 5 h 177"/>
                <a:gd name="T22" fmla="*/ 0 w 171"/>
                <a:gd name="T23" fmla="*/ 4 h 177"/>
                <a:gd name="T24" fmla="*/ 0 w 171"/>
                <a:gd name="T25" fmla="*/ 3 h 177"/>
                <a:gd name="T26" fmla="*/ 1 w 171"/>
                <a:gd name="T27" fmla="*/ 2 h 177"/>
                <a:gd name="T28" fmla="*/ 1 w 171"/>
                <a:gd name="T29" fmla="*/ 2 h 177"/>
                <a:gd name="T30" fmla="*/ 2 w 171"/>
                <a:gd name="T31" fmla="*/ 1 h 177"/>
                <a:gd name="T32" fmla="*/ 2 w 171"/>
                <a:gd name="T33" fmla="*/ 0 h 177"/>
                <a:gd name="T34" fmla="*/ 3 w 171"/>
                <a:gd name="T35" fmla="*/ 0 h 177"/>
                <a:gd name="T36" fmla="*/ 4 w 171"/>
                <a:gd name="T37" fmla="*/ 0 h 177"/>
                <a:gd name="T38" fmla="*/ 5 w 171"/>
                <a:gd name="T39" fmla="*/ 0 h 177"/>
                <a:gd name="T40" fmla="*/ 5 w 171"/>
                <a:gd name="T41" fmla="*/ 0 h 177"/>
                <a:gd name="T42" fmla="*/ 6 w 171"/>
                <a:gd name="T43" fmla="*/ 1 h 177"/>
                <a:gd name="T44" fmla="*/ 7 w 171"/>
                <a:gd name="T45" fmla="*/ 1 h 177"/>
                <a:gd name="T46" fmla="*/ 7 w 171"/>
                <a:gd name="T47" fmla="*/ 2 h 177"/>
                <a:gd name="T48" fmla="*/ 8 w 171"/>
                <a:gd name="T49" fmla="*/ 3 h 177"/>
                <a:gd name="T50" fmla="*/ 8 w 171"/>
                <a:gd name="T51" fmla="*/ 4 h 177"/>
                <a:gd name="T52" fmla="*/ 8 w 171"/>
                <a:gd name="T53" fmla="*/ 5 h 177"/>
                <a:gd name="T54" fmla="*/ 8 w 171"/>
                <a:gd name="T55" fmla="*/ 6 h 177"/>
                <a:gd name="T56" fmla="*/ 8 w 171"/>
                <a:gd name="T57" fmla="*/ 7 h 177"/>
                <a:gd name="T58" fmla="*/ 7 w 171"/>
                <a:gd name="T59" fmla="*/ 8 h 177"/>
                <a:gd name="T60" fmla="*/ 7 w 171"/>
                <a:gd name="T61" fmla="*/ 8 h 177"/>
                <a:gd name="T62" fmla="*/ 6 w 171"/>
                <a:gd name="T63" fmla="*/ 9 h 177"/>
                <a:gd name="T64" fmla="*/ 6 w 171"/>
                <a:gd name="T65" fmla="*/ 10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77"/>
                <a:gd name="T101" fmla="*/ 171 w 171"/>
                <a:gd name="T102" fmla="*/ 177 h 1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77">
                  <a:moveTo>
                    <a:pt x="120" y="170"/>
                  </a:moveTo>
                  <a:lnTo>
                    <a:pt x="104" y="175"/>
                  </a:lnTo>
                  <a:lnTo>
                    <a:pt x="87" y="177"/>
                  </a:lnTo>
                  <a:lnTo>
                    <a:pt x="70" y="176"/>
                  </a:lnTo>
                  <a:lnTo>
                    <a:pt x="54" y="171"/>
                  </a:lnTo>
                  <a:lnTo>
                    <a:pt x="40" y="163"/>
                  </a:lnTo>
                  <a:lnTo>
                    <a:pt x="27" y="152"/>
                  </a:lnTo>
                  <a:lnTo>
                    <a:pt x="15" y="139"/>
                  </a:lnTo>
                  <a:lnTo>
                    <a:pt x="7" y="124"/>
                  </a:lnTo>
                  <a:lnTo>
                    <a:pt x="2" y="107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7" y="56"/>
                  </a:lnTo>
                  <a:lnTo>
                    <a:pt x="14" y="41"/>
                  </a:lnTo>
                  <a:lnTo>
                    <a:pt x="25" y="28"/>
                  </a:lnTo>
                  <a:lnTo>
                    <a:pt x="37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7" y="7"/>
                  </a:lnTo>
                  <a:lnTo>
                    <a:pt x="132" y="15"/>
                  </a:lnTo>
                  <a:lnTo>
                    <a:pt x="145" y="25"/>
                  </a:lnTo>
                  <a:lnTo>
                    <a:pt x="156" y="38"/>
                  </a:lnTo>
                  <a:lnTo>
                    <a:pt x="164" y="53"/>
                  </a:lnTo>
                  <a:lnTo>
                    <a:pt x="169" y="70"/>
                  </a:lnTo>
                  <a:lnTo>
                    <a:pt x="171" y="88"/>
                  </a:lnTo>
                  <a:lnTo>
                    <a:pt x="169" y="105"/>
                  </a:lnTo>
                  <a:lnTo>
                    <a:pt x="165" y="121"/>
                  </a:lnTo>
                  <a:lnTo>
                    <a:pt x="158" y="136"/>
                  </a:lnTo>
                  <a:lnTo>
                    <a:pt x="148" y="150"/>
                  </a:lnTo>
                  <a:lnTo>
                    <a:pt x="136" y="162"/>
                  </a:lnTo>
                  <a:lnTo>
                    <a:pt x="120" y="170"/>
                  </a:lnTo>
                  <a:close/>
                </a:path>
              </a:pathLst>
            </a:custGeom>
            <a:solidFill>
              <a:srgbClr val="F5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0" name="Freeform 607"/>
            <p:cNvSpPr>
              <a:spLocks/>
            </p:cNvSpPr>
            <p:nvPr/>
          </p:nvSpPr>
          <p:spPr bwMode="auto">
            <a:xfrm>
              <a:off x="1193" y="3083"/>
              <a:ext cx="7" cy="9"/>
            </a:xfrm>
            <a:custGeom>
              <a:avLst/>
              <a:gdLst>
                <a:gd name="T0" fmla="*/ 5 w 152"/>
                <a:gd name="T1" fmla="*/ 9 h 156"/>
                <a:gd name="T2" fmla="*/ 4 w 152"/>
                <a:gd name="T3" fmla="*/ 9 h 156"/>
                <a:gd name="T4" fmla="*/ 4 w 152"/>
                <a:gd name="T5" fmla="*/ 9 h 156"/>
                <a:gd name="T6" fmla="*/ 3 w 152"/>
                <a:gd name="T7" fmla="*/ 9 h 156"/>
                <a:gd name="T8" fmla="*/ 2 w 152"/>
                <a:gd name="T9" fmla="*/ 9 h 156"/>
                <a:gd name="T10" fmla="*/ 2 w 152"/>
                <a:gd name="T11" fmla="*/ 8 h 156"/>
                <a:gd name="T12" fmla="*/ 1 w 152"/>
                <a:gd name="T13" fmla="*/ 8 h 156"/>
                <a:gd name="T14" fmla="*/ 1 w 152"/>
                <a:gd name="T15" fmla="*/ 7 h 156"/>
                <a:gd name="T16" fmla="*/ 0 w 152"/>
                <a:gd name="T17" fmla="*/ 6 h 156"/>
                <a:gd name="T18" fmla="*/ 0 w 152"/>
                <a:gd name="T19" fmla="*/ 5 h 156"/>
                <a:gd name="T20" fmla="*/ 0 w 152"/>
                <a:gd name="T21" fmla="*/ 5 h 156"/>
                <a:gd name="T22" fmla="*/ 0 w 152"/>
                <a:gd name="T23" fmla="*/ 4 h 156"/>
                <a:gd name="T24" fmla="*/ 0 w 152"/>
                <a:gd name="T25" fmla="*/ 3 h 156"/>
                <a:gd name="T26" fmla="*/ 1 w 152"/>
                <a:gd name="T27" fmla="*/ 2 h 156"/>
                <a:gd name="T28" fmla="*/ 1 w 152"/>
                <a:gd name="T29" fmla="*/ 1 h 156"/>
                <a:gd name="T30" fmla="*/ 2 w 152"/>
                <a:gd name="T31" fmla="*/ 1 h 156"/>
                <a:gd name="T32" fmla="*/ 2 w 152"/>
                <a:gd name="T33" fmla="*/ 0 h 156"/>
                <a:gd name="T34" fmla="*/ 3 w 152"/>
                <a:gd name="T35" fmla="*/ 0 h 156"/>
                <a:gd name="T36" fmla="*/ 4 w 152"/>
                <a:gd name="T37" fmla="*/ 0 h 156"/>
                <a:gd name="T38" fmla="*/ 4 w 152"/>
                <a:gd name="T39" fmla="*/ 0 h 156"/>
                <a:gd name="T40" fmla="*/ 5 w 152"/>
                <a:gd name="T41" fmla="*/ 0 h 156"/>
                <a:gd name="T42" fmla="*/ 5 w 152"/>
                <a:gd name="T43" fmla="*/ 1 h 156"/>
                <a:gd name="T44" fmla="*/ 6 w 152"/>
                <a:gd name="T45" fmla="*/ 1 h 156"/>
                <a:gd name="T46" fmla="*/ 6 w 152"/>
                <a:gd name="T47" fmla="*/ 2 h 156"/>
                <a:gd name="T48" fmla="*/ 7 w 152"/>
                <a:gd name="T49" fmla="*/ 3 h 156"/>
                <a:gd name="T50" fmla="*/ 7 w 152"/>
                <a:gd name="T51" fmla="*/ 4 h 156"/>
                <a:gd name="T52" fmla="*/ 7 w 152"/>
                <a:gd name="T53" fmla="*/ 4 h 156"/>
                <a:gd name="T54" fmla="*/ 7 w 152"/>
                <a:gd name="T55" fmla="*/ 5 h 156"/>
                <a:gd name="T56" fmla="*/ 7 w 152"/>
                <a:gd name="T57" fmla="*/ 6 h 156"/>
                <a:gd name="T58" fmla="*/ 6 w 152"/>
                <a:gd name="T59" fmla="*/ 7 h 156"/>
                <a:gd name="T60" fmla="*/ 6 w 152"/>
                <a:gd name="T61" fmla="*/ 8 h 156"/>
                <a:gd name="T62" fmla="*/ 6 w 152"/>
                <a:gd name="T63" fmla="*/ 8 h 156"/>
                <a:gd name="T64" fmla="*/ 5 w 152"/>
                <a:gd name="T65" fmla="*/ 9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2"/>
                <a:gd name="T100" fmla="*/ 0 h 156"/>
                <a:gd name="T101" fmla="*/ 152 w 152"/>
                <a:gd name="T102" fmla="*/ 156 h 1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2" h="156">
                  <a:moveTo>
                    <a:pt x="106" y="149"/>
                  </a:moveTo>
                  <a:lnTo>
                    <a:pt x="92" y="155"/>
                  </a:lnTo>
                  <a:lnTo>
                    <a:pt x="77" y="156"/>
                  </a:lnTo>
                  <a:lnTo>
                    <a:pt x="63" y="155"/>
                  </a:lnTo>
                  <a:lnTo>
                    <a:pt x="48" y="150"/>
                  </a:lnTo>
                  <a:lnTo>
                    <a:pt x="35" y="143"/>
                  </a:lnTo>
                  <a:lnTo>
                    <a:pt x="24" y="133"/>
                  </a:lnTo>
                  <a:lnTo>
                    <a:pt x="14" y="122"/>
                  </a:lnTo>
                  <a:lnTo>
                    <a:pt x="6" y="108"/>
                  </a:lnTo>
                  <a:lnTo>
                    <a:pt x="2" y="93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5" y="49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3" y="13"/>
                  </a:lnTo>
                  <a:lnTo>
                    <a:pt x="46" y="6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8" y="11"/>
                  </a:lnTo>
                  <a:lnTo>
                    <a:pt x="129" y="21"/>
                  </a:lnTo>
                  <a:lnTo>
                    <a:pt x="139" y="32"/>
                  </a:lnTo>
                  <a:lnTo>
                    <a:pt x="146" y="46"/>
                  </a:lnTo>
                  <a:lnTo>
                    <a:pt x="150" y="61"/>
                  </a:lnTo>
                  <a:lnTo>
                    <a:pt x="152" y="77"/>
                  </a:lnTo>
                  <a:lnTo>
                    <a:pt x="151" y="91"/>
                  </a:lnTo>
                  <a:lnTo>
                    <a:pt x="147" y="106"/>
                  </a:lnTo>
                  <a:lnTo>
                    <a:pt x="140" y="120"/>
                  </a:lnTo>
                  <a:lnTo>
                    <a:pt x="131" y="131"/>
                  </a:lnTo>
                  <a:lnTo>
                    <a:pt x="120" y="142"/>
                  </a:lnTo>
                  <a:lnTo>
                    <a:pt x="106" y="149"/>
                  </a:lnTo>
                  <a:close/>
                </a:path>
              </a:pathLst>
            </a:custGeom>
            <a:solidFill>
              <a:srgbClr val="FA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1" name="Freeform 608"/>
            <p:cNvSpPr>
              <a:spLocks/>
            </p:cNvSpPr>
            <p:nvPr/>
          </p:nvSpPr>
          <p:spPr bwMode="auto">
            <a:xfrm>
              <a:off x="1193" y="3083"/>
              <a:ext cx="6" cy="8"/>
            </a:xfrm>
            <a:custGeom>
              <a:avLst/>
              <a:gdLst>
                <a:gd name="T0" fmla="*/ 4 w 134"/>
                <a:gd name="T1" fmla="*/ 8 h 139"/>
                <a:gd name="T2" fmla="*/ 4 w 134"/>
                <a:gd name="T3" fmla="*/ 8 h 139"/>
                <a:gd name="T4" fmla="*/ 3 w 134"/>
                <a:gd name="T5" fmla="*/ 8 h 139"/>
                <a:gd name="T6" fmla="*/ 2 w 134"/>
                <a:gd name="T7" fmla="*/ 8 h 139"/>
                <a:gd name="T8" fmla="*/ 2 w 134"/>
                <a:gd name="T9" fmla="*/ 8 h 139"/>
                <a:gd name="T10" fmla="*/ 1 w 134"/>
                <a:gd name="T11" fmla="*/ 7 h 139"/>
                <a:gd name="T12" fmla="*/ 1 w 134"/>
                <a:gd name="T13" fmla="*/ 7 h 139"/>
                <a:gd name="T14" fmla="*/ 1 w 134"/>
                <a:gd name="T15" fmla="*/ 6 h 139"/>
                <a:gd name="T16" fmla="*/ 0 w 134"/>
                <a:gd name="T17" fmla="*/ 6 h 139"/>
                <a:gd name="T18" fmla="*/ 0 w 134"/>
                <a:gd name="T19" fmla="*/ 5 h 139"/>
                <a:gd name="T20" fmla="*/ 0 w 134"/>
                <a:gd name="T21" fmla="*/ 4 h 139"/>
                <a:gd name="T22" fmla="*/ 0 w 134"/>
                <a:gd name="T23" fmla="*/ 3 h 139"/>
                <a:gd name="T24" fmla="*/ 0 w 134"/>
                <a:gd name="T25" fmla="*/ 3 h 139"/>
                <a:gd name="T26" fmla="*/ 0 w 134"/>
                <a:gd name="T27" fmla="*/ 2 h 139"/>
                <a:gd name="T28" fmla="*/ 1 w 134"/>
                <a:gd name="T29" fmla="*/ 1 h 139"/>
                <a:gd name="T30" fmla="*/ 1 w 134"/>
                <a:gd name="T31" fmla="*/ 1 h 139"/>
                <a:gd name="T32" fmla="*/ 2 w 134"/>
                <a:gd name="T33" fmla="*/ 0 h 139"/>
                <a:gd name="T34" fmla="*/ 2 w 134"/>
                <a:gd name="T35" fmla="*/ 0 h 139"/>
                <a:gd name="T36" fmla="*/ 3 w 134"/>
                <a:gd name="T37" fmla="*/ 0 h 139"/>
                <a:gd name="T38" fmla="*/ 4 w 134"/>
                <a:gd name="T39" fmla="*/ 0 h 139"/>
                <a:gd name="T40" fmla="*/ 4 w 134"/>
                <a:gd name="T41" fmla="*/ 0 h 139"/>
                <a:gd name="T42" fmla="*/ 5 w 134"/>
                <a:gd name="T43" fmla="*/ 1 h 139"/>
                <a:gd name="T44" fmla="*/ 5 w 134"/>
                <a:gd name="T45" fmla="*/ 1 h 139"/>
                <a:gd name="T46" fmla="*/ 5 w 134"/>
                <a:gd name="T47" fmla="*/ 2 h 139"/>
                <a:gd name="T48" fmla="*/ 6 w 134"/>
                <a:gd name="T49" fmla="*/ 2 h 139"/>
                <a:gd name="T50" fmla="*/ 6 w 134"/>
                <a:gd name="T51" fmla="*/ 3 h 139"/>
                <a:gd name="T52" fmla="*/ 6 w 134"/>
                <a:gd name="T53" fmla="*/ 4 h 139"/>
                <a:gd name="T54" fmla="*/ 6 w 134"/>
                <a:gd name="T55" fmla="*/ 5 h 139"/>
                <a:gd name="T56" fmla="*/ 6 w 134"/>
                <a:gd name="T57" fmla="*/ 5 h 139"/>
                <a:gd name="T58" fmla="*/ 6 w 134"/>
                <a:gd name="T59" fmla="*/ 6 h 139"/>
                <a:gd name="T60" fmla="*/ 5 w 134"/>
                <a:gd name="T61" fmla="*/ 7 h 139"/>
                <a:gd name="T62" fmla="*/ 5 w 134"/>
                <a:gd name="T63" fmla="*/ 7 h 139"/>
                <a:gd name="T64" fmla="*/ 4 w 134"/>
                <a:gd name="T65" fmla="*/ 8 h 1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4"/>
                <a:gd name="T100" fmla="*/ 0 h 139"/>
                <a:gd name="T101" fmla="*/ 134 w 134"/>
                <a:gd name="T102" fmla="*/ 139 h 13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4" h="139">
                  <a:moveTo>
                    <a:pt x="93" y="134"/>
                  </a:moveTo>
                  <a:lnTo>
                    <a:pt x="80" y="138"/>
                  </a:lnTo>
                  <a:lnTo>
                    <a:pt x="68" y="139"/>
                  </a:lnTo>
                  <a:lnTo>
                    <a:pt x="55" y="138"/>
                  </a:lnTo>
                  <a:lnTo>
                    <a:pt x="42" y="134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9"/>
                  </a:lnTo>
                  <a:lnTo>
                    <a:pt x="5" y="97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5" y="44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28" y="12"/>
                  </a:lnTo>
                  <a:lnTo>
                    <a:pt x="40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79" y="1"/>
                  </a:lnTo>
                  <a:lnTo>
                    <a:pt x="91" y="5"/>
                  </a:lnTo>
                  <a:lnTo>
                    <a:pt x="104" y="11"/>
                  </a:lnTo>
                  <a:lnTo>
                    <a:pt x="114" y="20"/>
                  </a:lnTo>
                  <a:lnTo>
                    <a:pt x="122" y="29"/>
                  </a:lnTo>
                  <a:lnTo>
                    <a:pt x="129" y="42"/>
                  </a:lnTo>
                  <a:lnTo>
                    <a:pt x="133" y="56"/>
                  </a:lnTo>
                  <a:lnTo>
                    <a:pt x="134" y="68"/>
                  </a:lnTo>
                  <a:lnTo>
                    <a:pt x="133" y="82"/>
                  </a:lnTo>
                  <a:lnTo>
                    <a:pt x="129" y="95"/>
                  </a:lnTo>
                  <a:lnTo>
                    <a:pt x="123" y="107"/>
                  </a:lnTo>
                  <a:lnTo>
                    <a:pt x="115" y="118"/>
                  </a:lnTo>
                  <a:lnTo>
                    <a:pt x="106" y="126"/>
                  </a:lnTo>
                  <a:lnTo>
                    <a:pt x="93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2" name="Freeform 609"/>
            <p:cNvSpPr>
              <a:spLocks/>
            </p:cNvSpPr>
            <p:nvPr/>
          </p:nvSpPr>
          <p:spPr bwMode="auto">
            <a:xfrm>
              <a:off x="1185" y="3093"/>
              <a:ext cx="1" cy="2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1 h 33"/>
                <a:gd name="T8" fmla="*/ 0 w 21"/>
                <a:gd name="T9" fmla="*/ 1 h 33"/>
                <a:gd name="T10" fmla="*/ 0 w 21"/>
                <a:gd name="T11" fmla="*/ 2 h 33"/>
                <a:gd name="T12" fmla="*/ 0 w 21"/>
                <a:gd name="T13" fmla="*/ 2 h 33"/>
                <a:gd name="T14" fmla="*/ 1 w 21"/>
                <a:gd name="T15" fmla="*/ 2 h 33"/>
                <a:gd name="T16" fmla="*/ 1 w 21"/>
                <a:gd name="T17" fmla="*/ 2 h 33"/>
                <a:gd name="T18" fmla="*/ 1 w 21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3"/>
                <a:gd name="T32" fmla="*/ 21 w 21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3">
                  <a:moveTo>
                    <a:pt x="11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3" name="Freeform 610"/>
            <p:cNvSpPr>
              <a:spLocks/>
            </p:cNvSpPr>
            <p:nvPr/>
          </p:nvSpPr>
          <p:spPr bwMode="auto">
            <a:xfrm>
              <a:off x="1186" y="3089"/>
              <a:ext cx="3" cy="6"/>
            </a:xfrm>
            <a:custGeom>
              <a:avLst/>
              <a:gdLst>
                <a:gd name="T0" fmla="*/ 2 w 75"/>
                <a:gd name="T1" fmla="*/ 1 h 98"/>
                <a:gd name="T2" fmla="*/ 2 w 75"/>
                <a:gd name="T3" fmla="*/ 1 h 98"/>
                <a:gd name="T4" fmla="*/ 2 w 75"/>
                <a:gd name="T5" fmla="*/ 1 h 98"/>
                <a:gd name="T6" fmla="*/ 2 w 75"/>
                <a:gd name="T7" fmla="*/ 2 h 98"/>
                <a:gd name="T8" fmla="*/ 2 w 75"/>
                <a:gd name="T9" fmla="*/ 2 h 98"/>
                <a:gd name="T10" fmla="*/ 1 w 75"/>
                <a:gd name="T11" fmla="*/ 3 h 98"/>
                <a:gd name="T12" fmla="*/ 1 w 75"/>
                <a:gd name="T13" fmla="*/ 3 h 98"/>
                <a:gd name="T14" fmla="*/ 1 w 75"/>
                <a:gd name="T15" fmla="*/ 3 h 98"/>
                <a:gd name="T16" fmla="*/ 0 w 75"/>
                <a:gd name="T17" fmla="*/ 4 h 98"/>
                <a:gd name="T18" fmla="*/ 0 w 75"/>
                <a:gd name="T19" fmla="*/ 4 h 98"/>
                <a:gd name="T20" fmla="*/ 0 w 75"/>
                <a:gd name="T21" fmla="*/ 6 h 98"/>
                <a:gd name="T22" fmla="*/ 1 w 75"/>
                <a:gd name="T23" fmla="*/ 6 h 98"/>
                <a:gd name="T24" fmla="*/ 2 w 75"/>
                <a:gd name="T25" fmla="*/ 5 h 98"/>
                <a:gd name="T26" fmla="*/ 2 w 75"/>
                <a:gd name="T27" fmla="*/ 5 h 98"/>
                <a:gd name="T28" fmla="*/ 3 w 75"/>
                <a:gd name="T29" fmla="*/ 4 h 98"/>
                <a:gd name="T30" fmla="*/ 3 w 75"/>
                <a:gd name="T31" fmla="*/ 3 h 98"/>
                <a:gd name="T32" fmla="*/ 3 w 75"/>
                <a:gd name="T33" fmla="*/ 2 h 98"/>
                <a:gd name="T34" fmla="*/ 3 w 75"/>
                <a:gd name="T35" fmla="*/ 1 h 98"/>
                <a:gd name="T36" fmla="*/ 3 w 75"/>
                <a:gd name="T37" fmla="*/ 0 h 98"/>
                <a:gd name="T38" fmla="*/ 3 w 75"/>
                <a:gd name="T39" fmla="*/ 0 h 98"/>
                <a:gd name="T40" fmla="*/ 2 w 75"/>
                <a:gd name="T41" fmla="*/ 1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5"/>
                <a:gd name="T64" fmla="*/ 0 h 98"/>
                <a:gd name="T65" fmla="*/ 75 w 7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5" h="98">
                  <a:moveTo>
                    <a:pt x="40" y="12"/>
                  </a:moveTo>
                  <a:lnTo>
                    <a:pt x="40" y="12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0" y="49"/>
                  </a:lnTo>
                  <a:lnTo>
                    <a:pt x="21" y="57"/>
                  </a:lnTo>
                  <a:lnTo>
                    <a:pt x="12" y="61"/>
                  </a:lnTo>
                  <a:lnTo>
                    <a:pt x="0" y="66"/>
                  </a:lnTo>
                  <a:lnTo>
                    <a:pt x="10" y="98"/>
                  </a:lnTo>
                  <a:lnTo>
                    <a:pt x="26" y="92"/>
                  </a:lnTo>
                  <a:lnTo>
                    <a:pt x="39" y="84"/>
                  </a:lnTo>
                  <a:lnTo>
                    <a:pt x="50" y="74"/>
                  </a:lnTo>
                  <a:lnTo>
                    <a:pt x="63" y="64"/>
                  </a:lnTo>
                  <a:lnTo>
                    <a:pt x="70" y="49"/>
                  </a:lnTo>
                  <a:lnTo>
                    <a:pt x="75" y="34"/>
                  </a:lnTo>
                  <a:lnTo>
                    <a:pt x="75" y="18"/>
                  </a:lnTo>
                  <a:lnTo>
                    <a:pt x="71" y="0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4" name="Freeform 611"/>
            <p:cNvSpPr>
              <a:spLocks/>
            </p:cNvSpPr>
            <p:nvPr/>
          </p:nvSpPr>
          <p:spPr bwMode="auto">
            <a:xfrm>
              <a:off x="1184" y="3087"/>
              <a:ext cx="5" cy="3"/>
            </a:xfrm>
            <a:custGeom>
              <a:avLst/>
              <a:gdLst>
                <a:gd name="T0" fmla="*/ 1 w 108"/>
                <a:gd name="T1" fmla="*/ 3 h 49"/>
                <a:gd name="T2" fmla="*/ 1 w 108"/>
                <a:gd name="T3" fmla="*/ 3 h 49"/>
                <a:gd name="T4" fmla="*/ 1 w 108"/>
                <a:gd name="T5" fmla="*/ 2 h 49"/>
                <a:gd name="T6" fmla="*/ 2 w 108"/>
                <a:gd name="T7" fmla="*/ 2 h 49"/>
                <a:gd name="T8" fmla="*/ 2 w 108"/>
                <a:gd name="T9" fmla="*/ 2 h 49"/>
                <a:gd name="T10" fmla="*/ 3 w 108"/>
                <a:gd name="T11" fmla="*/ 2 h 49"/>
                <a:gd name="T12" fmla="*/ 3 w 108"/>
                <a:gd name="T13" fmla="*/ 2 h 49"/>
                <a:gd name="T14" fmla="*/ 3 w 108"/>
                <a:gd name="T15" fmla="*/ 2 h 49"/>
                <a:gd name="T16" fmla="*/ 3 w 108"/>
                <a:gd name="T17" fmla="*/ 3 h 49"/>
                <a:gd name="T18" fmla="*/ 4 w 108"/>
                <a:gd name="T19" fmla="*/ 3 h 49"/>
                <a:gd name="T20" fmla="*/ 5 w 108"/>
                <a:gd name="T21" fmla="*/ 2 h 49"/>
                <a:gd name="T22" fmla="*/ 5 w 108"/>
                <a:gd name="T23" fmla="*/ 1 h 49"/>
                <a:gd name="T24" fmla="*/ 4 w 108"/>
                <a:gd name="T25" fmla="*/ 1 h 49"/>
                <a:gd name="T26" fmla="*/ 3 w 108"/>
                <a:gd name="T27" fmla="*/ 0 h 49"/>
                <a:gd name="T28" fmla="*/ 3 w 108"/>
                <a:gd name="T29" fmla="*/ 0 h 49"/>
                <a:gd name="T30" fmla="*/ 2 w 108"/>
                <a:gd name="T31" fmla="*/ 0 h 49"/>
                <a:gd name="T32" fmla="*/ 1 w 108"/>
                <a:gd name="T33" fmla="*/ 0 h 49"/>
                <a:gd name="T34" fmla="*/ 1 w 108"/>
                <a:gd name="T35" fmla="*/ 1 h 49"/>
                <a:gd name="T36" fmla="*/ 0 w 108"/>
                <a:gd name="T37" fmla="*/ 1 h 49"/>
                <a:gd name="T38" fmla="*/ 0 w 108"/>
                <a:gd name="T39" fmla="*/ 1 h 49"/>
                <a:gd name="T40" fmla="*/ 1 w 108"/>
                <a:gd name="T41" fmla="*/ 3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49"/>
                <a:gd name="T65" fmla="*/ 108 w 108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49">
                  <a:moveTo>
                    <a:pt x="20" y="43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6" y="35"/>
                  </a:lnTo>
                  <a:lnTo>
                    <a:pt x="45" y="33"/>
                  </a:lnTo>
                  <a:lnTo>
                    <a:pt x="54" y="33"/>
                  </a:lnTo>
                  <a:lnTo>
                    <a:pt x="62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49"/>
                  </a:lnTo>
                  <a:lnTo>
                    <a:pt x="108" y="37"/>
                  </a:lnTo>
                  <a:lnTo>
                    <a:pt x="98" y="22"/>
                  </a:lnTo>
                  <a:lnTo>
                    <a:pt x="87" y="11"/>
                  </a:lnTo>
                  <a:lnTo>
                    <a:pt x="74" y="4"/>
                  </a:lnTo>
                  <a:lnTo>
                    <a:pt x="58" y="0"/>
                  </a:lnTo>
                  <a:lnTo>
                    <a:pt x="41" y="0"/>
                  </a:lnTo>
                  <a:lnTo>
                    <a:pt x="26" y="3"/>
                  </a:lnTo>
                  <a:lnTo>
                    <a:pt x="13" y="9"/>
                  </a:lnTo>
                  <a:lnTo>
                    <a:pt x="0" y="18"/>
                  </a:lnTo>
                  <a:lnTo>
                    <a:pt x="20" y="43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5" name="Freeform 612"/>
            <p:cNvSpPr>
              <a:spLocks/>
            </p:cNvSpPr>
            <p:nvPr/>
          </p:nvSpPr>
          <p:spPr bwMode="auto">
            <a:xfrm>
              <a:off x="1182" y="3088"/>
              <a:ext cx="3" cy="8"/>
            </a:xfrm>
            <a:custGeom>
              <a:avLst/>
              <a:gdLst>
                <a:gd name="T0" fmla="*/ 2 w 69"/>
                <a:gd name="T1" fmla="*/ 7 h 129"/>
                <a:gd name="T2" fmla="*/ 2 w 69"/>
                <a:gd name="T3" fmla="*/ 7 h 129"/>
                <a:gd name="T4" fmla="*/ 1 w 69"/>
                <a:gd name="T5" fmla="*/ 6 h 129"/>
                <a:gd name="T6" fmla="*/ 1 w 69"/>
                <a:gd name="T7" fmla="*/ 6 h 129"/>
                <a:gd name="T8" fmla="*/ 1 w 69"/>
                <a:gd name="T9" fmla="*/ 5 h 129"/>
                <a:gd name="T10" fmla="*/ 2 w 69"/>
                <a:gd name="T11" fmla="*/ 4 h 129"/>
                <a:gd name="T12" fmla="*/ 2 w 69"/>
                <a:gd name="T13" fmla="*/ 4 h 129"/>
                <a:gd name="T14" fmla="*/ 2 w 69"/>
                <a:gd name="T15" fmla="*/ 3 h 129"/>
                <a:gd name="T16" fmla="*/ 3 w 69"/>
                <a:gd name="T17" fmla="*/ 2 h 129"/>
                <a:gd name="T18" fmla="*/ 3 w 69"/>
                <a:gd name="T19" fmla="*/ 2 h 129"/>
                <a:gd name="T20" fmla="*/ 2 w 69"/>
                <a:gd name="T21" fmla="*/ 0 h 129"/>
                <a:gd name="T22" fmla="*/ 2 w 69"/>
                <a:gd name="T23" fmla="*/ 1 h 129"/>
                <a:gd name="T24" fmla="*/ 1 w 69"/>
                <a:gd name="T25" fmla="*/ 2 h 129"/>
                <a:gd name="T26" fmla="*/ 1 w 69"/>
                <a:gd name="T27" fmla="*/ 3 h 129"/>
                <a:gd name="T28" fmla="*/ 0 w 69"/>
                <a:gd name="T29" fmla="*/ 4 h 129"/>
                <a:gd name="T30" fmla="*/ 0 w 69"/>
                <a:gd name="T31" fmla="*/ 5 h 129"/>
                <a:gd name="T32" fmla="*/ 0 w 69"/>
                <a:gd name="T33" fmla="*/ 6 h 129"/>
                <a:gd name="T34" fmla="*/ 0 w 69"/>
                <a:gd name="T35" fmla="*/ 7 h 129"/>
                <a:gd name="T36" fmla="*/ 0 w 69"/>
                <a:gd name="T37" fmla="*/ 8 h 129"/>
                <a:gd name="T38" fmla="*/ 0 w 69"/>
                <a:gd name="T39" fmla="*/ 8 h 129"/>
                <a:gd name="T40" fmla="*/ 2 w 69"/>
                <a:gd name="T41" fmla="*/ 7 h 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29"/>
                <a:gd name="T65" fmla="*/ 69 w 69"/>
                <a:gd name="T66" fmla="*/ 129 h 1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29">
                  <a:moveTo>
                    <a:pt x="36" y="112"/>
                  </a:moveTo>
                  <a:lnTo>
                    <a:pt x="36" y="112"/>
                  </a:lnTo>
                  <a:lnTo>
                    <a:pt x="33" y="104"/>
                  </a:lnTo>
                  <a:lnTo>
                    <a:pt x="32" y="95"/>
                  </a:lnTo>
                  <a:lnTo>
                    <a:pt x="34" y="83"/>
                  </a:lnTo>
                  <a:lnTo>
                    <a:pt x="38" y="69"/>
                  </a:lnTo>
                  <a:lnTo>
                    <a:pt x="44" y="58"/>
                  </a:lnTo>
                  <a:lnTo>
                    <a:pt x="52" y="44"/>
                  </a:lnTo>
                  <a:lnTo>
                    <a:pt x="60" y="34"/>
                  </a:lnTo>
                  <a:lnTo>
                    <a:pt x="69" y="25"/>
                  </a:lnTo>
                  <a:lnTo>
                    <a:pt x="49" y="0"/>
                  </a:lnTo>
                  <a:lnTo>
                    <a:pt x="37" y="11"/>
                  </a:lnTo>
                  <a:lnTo>
                    <a:pt x="25" y="25"/>
                  </a:lnTo>
                  <a:lnTo>
                    <a:pt x="16" y="41"/>
                  </a:lnTo>
                  <a:lnTo>
                    <a:pt x="8" y="57"/>
                  </a:lnTo>
                  <a:lnTo>
                    <a:pt x="2" y="75"/>
                  </a:lnTo>
                  <a:lnTo>
                    <a:pt x="0" y="92"/>
                  </a:lnTo>
                  <a:lnTo>
                    <a:pt x="1" y="112"/>
                  </a:lnTo>
                  <a:lnTo>
                    <a:pt x="8" y="129"/>
                  </a:lnTo>
                  <a:lnTo>
                    <a:pt x="36" y="1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6" name="Freeform 613"/>
            <p:cNvSpPr>
              <a:spLocks/>
            </p:cNvSpPr>
            <p:nvPr/>
          </p:nvSpPr>
          <p:spPr bwMode="auto">
            <a:xfrm>
              <a:off x="1182" y="3095"/>
              <a:ext cx="5" cy="4"/>
            </a:xfrm>
            <a:custGeom>
              <a:avLst/>
              <a:gdLst>
                <a:gd name="T0" fmla="*/ 5 w 117"/>
                <a:gd name="T1" fmla="*/ 2 h 76"/>
                <a:gd name="T2" fmla="*/ 5 w 117"/>
                <a:gd name="T3" fmla="*/ 2 h 76"/>
                <a:gd name="T4" fmla="*/ 4 w 117"/>
                <a:gd name="T5" fmla="*/ 2 h 76"/>
                <a:gd name="T6" fmla="*/ 4 w 117"/>
                <a:gd name="T7" fmla="*/ 2 h 76"/>
                <a:gd name="T8" fmla="*/ 3 w 117"/>
                <a:gd name="T9" fmla="*/ 2 h 76"/>
                <a:gd name="T10" fmla="*/ 3 w 117"/>
                <a:gd name="T11" fmla="*/ 2 h 76"/>
                <a:gd name="T12" fmla="*/ 2 w 117"/>
                <a:gd name="T13" fmla="*/ 2 h 76"/>
                <a:gd name="T14" fmla="*/ 2 w 117"/>
                <a:gd name="T15" fmla="*/ 1 h 76"/>
                <a:gd name="T16" fmla="*/ 1 w 117"/>
                <a:gd name="T17" fmla="*/ 1 h 76"/>
                <a:gd name="T18" fmla="*/ 1 w 117"/>
                <a:gd name="T19" fmla="*/ 0 h 76"/>
                <a:gd name="T20" fmla="*/ 0 w 117"/>
                <a:gd name="T21" fmla="*/ 1 h 76"/>
                <a:gd name="T22" fmla="*/ 0 w 117"/>
                <a:gd name="T23" fmla="*/ 2 h 76"/>
                <a:gd name="T24" fmla="*/ 1 w 117"/>
                <a:gd name="T25" fmla="*/ 2 h 76"/>
                <a:gd name="T26" fmla="*/ 1 w 117"/>
                <a:gd name="T27" fmla="*/ 3 h 76"/>
                <a:gd name="T28" fmla="*/ 2 w 117"/>
                <a:gd name="T29" fmla="*/ 3 h 76"/>
                <a:gd name="T30" fmla="*/ 3 w 117"/>
                <a:gd name="T31" fmla="*/ 4 h 76"/>
                <a:gd name="T32" fmla="*/ 3 w 117"/>
                <a:gd name="T33" fmla="*/ 4 h 76"/>
                <a:gd name="T34" fmla="*/ 4 w 117"/>
                <a:gd name="T35" fmla="*/ 4 h 76"/>
                <a:gd name="T36" fmla="*/ 5 w 117"/>
                <a:gd name="T37" fmla="*/ 4 h 76"/>
                <a:gd name="T38" fmla="*/ 5 w 117"/>
                <a:gd name="T39" fmla="*/ 4 h 76"/>
                <a:gd name="T40" fmla="*/ 5 w 117"/>
                <a:gd name="T41" fmla="*/ 2 h 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6"/>
                <a:gd name="T65" fmla="*/ 117 w 117"/>
                <a:gd name="T66" fmla="*/ 76 h 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6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3" y="43"/>
                  </a:lnTo>
                  <a:lnTo>
                    <a:pt x="72" y="42"/>
                  </a:lnTo>
                  <a:lnTo>
                    <a:pt x="62" y="36"/>
                  </a:lnTo>
                  <a:lnTo>
                    <a:pt x="52" y="30"/>
                  </a:lnTo>
                  <a:lnTo>
                    <a:pt x="43" y="23"/>
                  </a:lnTo>
                  <a:lnTo>
                    <a:pt x="35" y="13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0" y="46"/>
                  </a:lnTo>
                  <a:lnTo>
                    <a:pt x="33" y="57"/>
                  </a:lnTo>
                  <a:lnTo>
                    <a:pt x="48" y="66"/>
                  </a:lnTo>
                  <a:lnTo>
                    <a:pt x="64" y="73"/>
                  </a:lnTo>
                  <a:lnTo>
                    <a:pt x="81" y="76"/>
                  </a:lnTo>
                  <a:lnTo>
                    <a:pt x="98" y="76"/>
                  </a:lnTo>
                  <a:lnTo>
                    <a:pt x="117" y="72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7" name="Freeform 614"/>
            <p:cNvSpPr>
              <a:spLocks/>
            </p:cNvSpPr>
            <p:nvPr/>
          </p:nvSpPr>
          <p:spPr bwMode="auto">
            <a:xfrm>
              <a:off x="1187" y="3094"/>
              <a:ext cx="4" cy="5"/>
            </a:xfrm>
            <a:custGeom>
              <a:avLst/>
              <a:gdLst>
                <a:gd name="T0" fmla="*/ 2 w 79"/>
                <a:gd name="T1" fmla="*/ 0 h 88"/>
                <a:gd name="T2" fmla="*/ 2 w 79"/>
                <a:gd name="T3" fmla="*/ 0 h 88"/>
                <a:gd name="T4" fmla="*/ 2 w 79"/>
                <a:gd name="T5" fmla="*/ 1 h 88"/>
                <a:gd name="T6" fmla="*/ 2 w 79"/>
                <a:gd name="T7" fmla="*/ 1 h 88"/>
                <a:gd name="T8" fmla="*/ 2 w 79"/>
                <a:gd name="T9" fmla="*/ 2 h 88"/>
                <a:gd name="T10" fmla="*/ 1 w 79"/>
                <a:gd name="T11" fmla="*/ 2 h 88"/>
                <a:gd name="T12" fmla="*/ 1 w 79"/>
                <a:gd name="T13" fmla="*/ 3 h 88"/>
                <a:gd name="T14" fmla="*/ 1 w 79"/>
                <a:gd name="T15" fmla="*/ 3 h 88"/>
                <a:gd name="T16" fmla="*/ 0 w 79"/>
                <a:gd name="T17" fmla="*/ 3 h 88"/>
                <a:gd name="T18" fmla="*/ 1 w 79"/>
                <a:gd name="T19" fmla="*/ 5 h 88"/>
                <a:gd name="T20" fmla="*/ 1 w 79"/>
                <a:gd name="T21" fmla="*/ 5 h 88"/>
                <a:gd name="T22" fmla="*/ 2 w 79"/>
                <a:gd name="T23" fmla="*/ 4 h 88"/>
                <a:gd name="T24" fmla="*/ 3 w 79"/>
                <a:gd name="T25" fmla="*/ 4 h 88"/>
                <a:gd name="T26" fmla="*/ 3 w 79"/>
                <a:gd name="T27" fmla="*/ 3 h 88"/>
                <a:gd name="T28" fmla="*/ 3 w 79"/>
                <a:gd name="T29" fmla="*/ 2 h 88"/>
                <a:gd name="T30" fmla="*/ 4 w 79"/>
                <a:gd name="T31" fmla="*/ 2 h 88"/>
                <a:gd name="T32" fmla="*/ 4 w 79"/>
                <a:gd name="T33" fmla="*/ 1 h 88"/>
                <a:gd name="T34" fmla="*/ 4 w 79"/>
                <a:gd name="T35" fmla="*/ 0 h 88"/>
                <a:gd name="T36" fmla="*/ 2 w 79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88"/>
                <a:gd name="T59" fmla="*/ 79 w 79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88">
                  <a:moveTo>
                    <a:pt x="47" y="0"/>
                  </a:moveTo>
                  <a:lnTo>
                    <a:pt x="46" y="8"/>
                  </a:lnTo>
                  <a:lnTo>
                    <a:pt x="44" y="15"/>
                  </a:lnTo>
                  <a:lnTo>
                    <a:pt x="40" y="24"/>
                  </a:lnTo>
                  <a:lnTo>
                    <a:pt x="35" y="32"/>
                  </a:lnTo>
                  <a:lnTo>
                    <a:pt x="28" y="39"/>
                  </a:lnTo>
                  <a:lnTo>
                    <a:pt x="21" y="46"/>
                  </a:lnTo>
                  <a:lnTo>
                    <a:pt x="11" y="52"/>
                  </a:lnTo>
                  <a:lnTo>
                    <a:pt x="0" y="57"/>
                  </a:lnTo>
                  <a:lnTo>
                    <a:pt x="10" y="88"/>
                  </a:lnTo>
                  <a:lnTo>
                    <a:pt x="25" y="82"/>
                  </a:lnTo>
                  <a:lnTo>
                    <a:pt x="40" y="73"/>
                  </a:lnTo>
                  <a:lnTo>
                    <a:pt x="51" y="64"/>
                  </a:lnTo>
                  <a:lnTo>
                    <a:pt x="61" y="53"/>
                  </a:lnTo>
                  <a:lnTo>
                    <a:pt x="68" y="41"/>
                  </a:lnTo>
                  <a:lnTo>
                    <a:pt x="74" y="28"/>
                  </a:lnTo>
                  <a:lnTo>
                    <a:pt x="78" y="14"/>
                  </a:lnTo>
                  <a:lnTo>
                    <a:pt x="7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8" name="Freeform 615"/>
            <p:cNvSpPr>
              <a:spLocks/>
            </p:cNvSpPr>
            <p:nvPr/>
          </p:nvSpPr>
          <p:spPr bwMode="auto">
            <a:xfrm>
              <a:off x="1186" y="3097"/>
              <a:ext cx="2" cy="1"/>
            </a:xfrm>
            <a:custGeom>
              <a:avLst/>
              <a:gdLst>
                <a:gd name="T0" fmla="*/ 2 w 32"/>
                <a:gd name="T1" fmla="*/ 1 h 18"/>
                <a:gd name="T2" fmla="*/ 2 w 32"/>
                <a:gd name="T3" fmla="*/ 1 h 18"/>
                <a:gd name="T4" fmla="*/ 2 w 32"/>
                <a:gd name="T5" fmla="*/ 0 h 18"/>
                <a:gd name="T6" fmla="*/ 1 w 32"/>
                <a:gd name="T7" fmla="*/ 0 h 18"/>
                <a:gd name="T8" fmla="*/ 1 w 32"/>
                <a:gd name="T9" fmla="*/ 0 h 18"/>
                <a:gd name="T10" fmla="*/ 1 w 32"/>
                <a:gd name="T11" fmla="*/ 0 h 18"/>
                <a:gd name="T12" fmla="*/ 0 w 32"/>
                <a:gd name="T13" fmla="*/ 0 h 18"/>
                <a:gd name="T14" fmla="*/ 0 w 32"/>
                <a:gd name="T15" fmla="*/ 1 h 18"/>
                <a:gd name="T16" fmla="*/ 0 w 32"/>
                <a:gd name="T17" fmla="*/ 1 h 18"/>
                <a:gd name="T18" fmla="*/ 2 w 32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18"/>
                <a:gd name="T32" fmla="*/ 32 w 32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18">
                  <a:moveTo>
                    <a:pt x="32" y="18"/>
                  </a:moveTo>
                  <a:lnTo>
                    <a:pt x="31" y="11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9" name="Freeform 616"/>
            <p:cNvSpPr>
              <a:spLocks/>
            </p:cNvSpPr>
            <p:nvPr/>
          </p:nvSpPr>
          <p:spPr bwMode="auto">
            <a:xfrm>
              <a:off x="1186" y="3094"/>
              <a:ext cx="1" cy="2"/>
            </a:xfrm>
            <a:custGeom>
              <a:avLst/>
              <a:gdLst>
                <a:gd name="T0" fmla="*/ 1 w 22"/>
                <a:gd name="T1" fmla="*/ 0 h 32"/>
                <a:gd name="T2" fmla="*/ 0 w 22"/>
                <a:gd name="T3" fmla="*/ 0 h 32"/>
                <a:gd name="T4" fmla="*/ 0 w 22"/>
                <a:gd name="T5" fmla="*/ 1 h 32"/>
                <a:gd name="T6" fmla="*/ 0 w 22"/>
                <a:gd name="T7" fmla="*/ 1 h 32"/>
                <a:gd name="T8" fmla="*/ 0 w 22"/>
                <a:gd name="T9" fmla="*/ 1 h 32"/>
                <a:gd name="T10" fmla="*/ 0 w 22"/>
                <a:gd name="T11" fmla="*/ 2 h 32"/>
                <a:gd name="T12" fmla="*/ 0 w 22"/>
                <a:gd name="T13" fmla="*/ 2 h 32"/>
                <a:gd name="T14" fmla="*/ 1 w 22"/>
                <a:gd name="T15" fmla="*/ 2 h 32"/>
                <a:gd name="T16" fmla="*/ 1 w 22"/>
                <a:gd name="T17" fmla="*/ 2 h 32"/>
                <a:gd name="T18" fmla="*/ 1 w 2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2"/>
                <a:gd name="T32" fmla="*/ 22 w 2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2">
                  <a:moveTo>
                    <a:pt x="12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2"/>
                  </a:lnTo>
                  <a:lnTo>
                    <a:pt x="22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0" name="Freeform 617"/>
            <p:cNvSpPr>
              <a:spLocks/>
            </p:cNvSpPr>
            <p:nvPr/>
          </p:nvSpPr>
          <p:spPr bwMode="auto">
            <a:xfrm>
              <a:off x="1186" y="3090"/>
              <a:ext cx="4" cy="5"/>
            </a:xfrm>
            <a:custGeom>
              <a:avLst/>
              <a:gdLst>
                <a:gd name="T0" fmla="*/ 2 w 74"/>
                <a:gd name="T1" fmla="*/ 1 h 99"/>
                <a:gd name="T2" fmla="*/ 2 w 74"/>
                <a:gd name="T3" fmla="*/ 1 h 99"/>
                <a:gd name="T4" fmla="*/ 2 w 74"/>
                <a:gd name="T5" fmla="*/ 1 h 99"/>
                <a:gd name="T6" fmla="*/ 2 w 74"/>
                <a:gd name="T7" fmla="*/ 2 h 99"/>
                <a:gd name="T8" fmla="*/ 2 w 74"/>
                <a:gd name="T9" fmla="*/ 2 h 99"/>
                <a:gd name="T10" fmla="*/ 2 w 74"/>
                <a:gd name="T11" fmla="*/ 2 h 99"/>
                <a:gd name="T12" fmla="*/ 2 w 74"/>
                <a:gd name="T13" fmla="*/ 3 h 99"/>
                <a:gd name="T14" fmla="*/ 1 w 74"/>
                <a:gd name="T15" fmla="*/ 3 h 99"/>
                <a:gd name="T16" fmla="*/ 1 w 74"/>
                <a:gd name="T17" fmla="*/ 3 h 99"/>
                <a:gd name="T18" fmla="*/ 0 w 74"/>
                <a:gd name="T19" fmla="*/ 3 h 99"/>
                <a:gd name="T20" fmla="*/ 1 w 74"/>
                <a:gd name="T21" fmla="*/ 5 h 99"/>
                <a:gd name="T22" fmla="*/ 1 w 74"/>
                <a:gd name="T23" fmla="*/ 5 h 99"/>
                <a:gd name="T24" fmla="*/ 2 w 74"/>
                <a:gd name="T25" fmla="*/ 4 h 99"/>
                <a:gd name="T26" fmla="*/ 3 w 74"/>
                <a:gd name="T27" fmla="*/ 4 h 99"/>
                <a:gd name="T28" fmla="*/ 3 w 74"/>
                <a:gd name="T29" fmla="*/ 3 h 99"/>
                <a:gd name="T30" fmla="*/ 4 w 74"/>
                <a:gd name="T31" fmla="*/ 3 h 99"/>
                <a:gd name="T32" fmla="*/ 4 w 74"/>
                <a:gd name="T33" fmla="*/ 2 h 99"/>
                <a:gd name="T34" fmla="*/ 4 w 74"/>
                <a:gd name="T35" fmla="*/ 1 h 99"/>
                <a:gd name="T36" fmla="*/ 4 w 74"/>
                <a:gd name="T37" fmla="*/ 0 h 99"/>
                <a:gd name="T38" fmla="*/ 4 w 74"/>
                <a:gd name="T39" fmla="*/ 0 h 99"/>
                <a:gd name="T40" fmla="*/ 2 w 74"/>
                <a:gd name="T41" fmla="*/ 1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99"/>
                <a:gd name="T65" fmla="*/ 74 w 74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99">
                  <a:moveTo>
                    <a:pt x="39" y="13"/>
                  </a:moveTo>
                  <a:lnTo>
                    <a:pt x="39" y="12"/>
                  </a:lnTo>
                  <a:lnTo>
                    <a:pt x="41" y="22"/>
                  </a:lnTo>
                  <a:lnTo>
                    <a:pt x="41" y="30"/>
                  </a:lnTo>
                  <a:lnTo>
                    <a:pt x="38" y="37"/>
                  </a:lnTo>
                  <a:lnTo>
                    <a:pt x="35" y="43"/>
                  </a:lnTo>
                  <a:lnTo>
                    <a:pt x="28" y="51"/>
                  </a:lnTo>
                  <a:lnTo>
                    <a:pt x="20" y="58"/>
                  </a:lnTo>
                  <a:lnTo>
                    <a:pt x="11" y="62"/>
                  </a:lnTo>
                  <a:lnTo>
                    <a:pt x="0" y="68"/>
                  </a:lnTo>
                  <a:lnTo>
                    <a:pt x="10" y="99"/>
                  </a:lnTo>
                  <a:lnTo>
                    <a:pt x="25" y="94"/>
                  </a:lnTo>
                  <a:lnTo>
                    <a:pt x="38" y="85"/>
                  </a:lnTo>
                  <a:lnTo>
                    <a:pt x="51" y="76"/>
                  </a:lnTo>
                  <a:lnTo>
                    <a:pt x="62" y="64"/>
                  </a:lnTo>
                  <a:lnTo>
                    <a:pt x="69" y="52"/>
                  </a:lnTo>
                  <a:lnTo>
                    <a:pt x="74" y="36"/>
                  </a:lnTo>
                  <a:lnTo>
                    <a:pt x="74" y="18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39" y="13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1" name="Freeform 618"/>
            <p:cNvSpPr>
              <a:spLocks/>
            </p:cNvSpPr>
            <p:nvPr/>
          </p:nvSpPr>
          <p:spPr bwMode="auto">
            <a:xfrm>
              <a:off x="1185" y="3088"/>
              <a:ext cx="5" cy="3"/>
            </a:xfrm>
            <a:custGeom>
              <a:avLst/>
              <a:gdLst>
                <a:gd name="T0" fmla="*/ 1 w 108"/>
                <a:gd name="T1" fmla="*/ 3 h 50"/>
                <a:gd name="T2" fmla="*/ 1 w 108"/>
                <a:gd name="T3" fmla="*/ 3 h 50"/>
                <a:gd name="T4" fmla="*/ 1 w 108"/>
                <a:gd name="T5" fmla="*/ 2 h 50"/>
                <a:gd name="T6" fmla="*/ 2 w 108"/>
                <a:gd name="T7" fmla="*/ 2 h 50"/>
                <a:gd name="T8" fmla="*/ 2 w 108"/>
                <a:gd name="T9" fmla="*/ 2 h 50"/>
                <a:gd name="T10" fmla="*/ 3 w 108"/>
                <a:gd name="T11" fmla="*/ 2 h 50"/>
                <a:gd name="T12" fmla="*/ 3 w 108"/>
                <a:gd name="T13" fmla="*/ 2 h 50"/>
                <a:gd name="T14" fmla="*/ 3 w 108"/>
                <a:gd name="T15" fmla="*/ 2 h 50"/>
                <a:gd name="T16" fmla="*/ 3 w 108"/>
                <a:gd name="T17" fmla="*/ 3 h 50"/>
                <a:gd name="T18" fmla="*/ 4 w 108"/>
                <a:gd name="T19" fmla="*/ 3 h 50"/>
                <a:gd name="T20" fmla="*/ 5 w 108"/>
                <a:gd name="T21" fmla="*/ 2 h 50"/>
                <a:gd name="T22" fmla="*/ 5 w 108"/>
                <a:gd name="T23" fmla="*/ 1 h 50"/>
                <a:gd name="T24" fmla="*/ 4 w 108"/>
                <a:gd name="T25" fmla="*/ 1 h 50"/>
                <a:gd name="T26" fmla="*/ 3 w 108"/>
                <a:gd name="T27" fmla="*/ 0 h 50"/>
                <a:gd name="T28" fmla="*/ 3 w 108"/>
                <a:gd name="T29" fmla="*/ 0 h 50"/>
                <a:gd name="T30" fmla="*/ 2 w 108"/>
                <a:gd name="T31" fmla="*/ 0 h 50"/>
                <a:gd name="T32" fmla="*/ 1 w 108"/>
                <a:gd name="T33" fmla="*/ 0 h 50"/>
                <a:gd name="T34" fmla="*/ 1 w 108"/>
                <a:gd name="T35" fmla="*/ 1 h 50"/>
                <a:gd name="T36" fmla="*/ 0 w 108"/>
                <a:gd name="T37" fmla="*/ 1 h 50"/>
                <a:gd name="T38" fmla="*/ 0 w 108"/>
                <a:gd name="T39" fmla="*/ 1 h 50"/>
                <a:gd name="T40" fmla="*/ 1 w 108"/>
                <a:gd name="T41" fmla="*/ 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20" y="44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7" y="35"/>
                  </a:lnTo>
                  <a:lnTo>
                    <a:pt x="46" y="34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108" y="37"/>
                  </a:lnTo>
                  <a:lnTo>
                    <a:pt x="99" y="22"/>
                  </a:lnTo>
                  <a:lnTo>
                    <a:pt x="88" y="12"/>
                  </a:lnTo>
                  <a:lnTo>
                    <a:pt x="73" y="4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26" y="3"/>
                  </a:lnTo>
                  <a:lnTo>
                    <a:pt x="13" y="10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0" y="4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2" name="Freeform 619"/>
            <p:cNvSpPr>
              <a:spLocks/>
            </p:cNvSpPr>
            <p:nvPr/>
          </p:nvSpPr>
          <p:spPr bwMode="auto">
            <a:xfrm>
              <a:off x="1182" y="3089"/>
              <a:ext cx="4" cy="7"/>
            </a:xfrm>
            <a:custGeom>
              <a:avLst/>
              <a:gdLst>
                <a:gd name="T0" fmla="*/ 2 w 69"/>
                <a:gd name="T1" fmla="*/ 6 h 131"/>
                <a:gd name="T2" fmla="*/ 2 w 69"/>
                <a:gd name="T3" fmla="*/ 6 h 131"/>
                <a:gd name="T4" fmla="*/ 2 w 69"/>
                <a:gd name="T5" fmla="*/ 6 h 131"/>
                <a:gd name="T6" fmla="*/ 2 w 69"/>
                <a:gd name="T7" fmla="*/ 5 h 131"/>
                <a:gd name="T8" fmla="*/ 2 w 69"/>
                <a:gd name="T9" fmla="*/ 4 h 131"/>
                <a:gd name="T10" fmla="*/ 2 w 69"/>
                <a:gd name="T11" fmla="*/ 4 h 131"/>
                <a:gd name="T12" fmla="*/ 3 w 69"/>
                <a:gd name="T13" fmla="*/ 3 h 131"/>
                <a:gd name="T14" fmla="*/ 3 w 69"/>
                <a:gd name="T15" fmla="*/ 2 h 131"/>
                <a:gd name="T16" fmla="*/ 3 w 69"/>
                <a:gd name="T17" fmla="*/ 2 h 131"/>
                <a:gd name="T18" fmla="*/ 4 w 69"/>
                <a:gd name="T19" fmla="*/ 1 h 131"/>
                <a:gd name="T20" fmla="*/ 3 w 69"/>
                <a:gd name="T21" fmla="*/ 0 h 131"/>
                <a:gd name="T22" fmla="*/ 2 w 69"/>
                <a:gd name="T23" fmla="*/ 1 h 131"/>
                <a:gd name="T24" fmla="*/ 1 w 69"/>
                <a:gd name="T25" fmla="*/ 1 h 131"/>
                <a:gd name="T26" fmla="*/ 1 w 69"/>
                <a:gd name="T27" fmla="*/ 2 h 131"/>
                <a:gd name="T28" fmla="*/ 0 w 69"/>
                <a:gd name="T29" fmla="*/ 3 h 131"/>
                <a:gd name="T30" fmla="*/ 0 w 69"/>
                <a:gd name="T31" fmla="*/ 4 h 131"/>
                <a:gd name="T32" fmla="*/ 0 w 69"/>
                <a:gd name="T33" fmla="*/ 5 h 131"/>
                <a:gd name="T34" fmla="*/ 0 w 69"/>
                <a:gd name="T35" fmla="*/ 6 h 131"/>
                <a:gd name="T36" fmla="*/ 0 w 69"/>
                <a:gd name="T37" fmla="*/ 7 h 131"/>
                <a:gd name="T38" fmla="*/ 0 w 69"/>
                <a:gd name="T39" fmla="*/ 7 h 131"/>
                <a:gd name="T40" fmla="*/ 2 w 69"/>
                <a:gd name="T41" fmla="*/ 6 h 1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31"/>
                <a:gd name="T65" fmla="*/ 69 w 69"/>
                <a:gd name="T66" fmla="*/ 131 h 1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31">
                  <a:moveTo>
                    <a:pt x="36" y="114"/>
                  </a:moveTo>
                  <a:lnTo>
                    <a:pt x="36" y="114"/>
                  </a:lnTo>
                  <a:lnTo>
                    <a:pt x="34" y="107"/>
                  </a:lnTo>
                  <a:lnTo>
                    <a:pt x="33" y="96"/>
                  </a:lnTo>
                  <a:lnTo>
                    <a:pt x="35" y="83"/>
                  </a:lnTo>
                  <a:lnTo>
                    <a:pt x="38" y="72"/>
                  </a:lnTo>
                  <a:lnTo>
                    <a:pt x="44" y="59"/>
                  </a:lnTo>
                  <a:lnTo>
                    <a:pt x="52" y="46"/>
                  </a:lnTo>
                  <a:lnTo>
                    <a:pt x="60" y="36"/>
                  </a:lnTo>
                  <a:lnTo>
                    <a:pt x="69" y="27"/>
                  </a:lnTo>
                  <a:lnTo>
                    <a:pt x="49" y="0"/>
                  </a:lnTo>
                  <a:lnTo>
                    <a:pt x="36" y="13"/>
                  </a:lnTo>
                  <a:lnTo>
                    <a:pt x="25" y="27"/>
                  </a:lnTo>
                  <a:lnTo>
                    <a:pt x="15" y="42"/>
                  </a:lnTo>
                  <a:lnTo>
                    <a:pt x="7" y="59"/>
                  </a:lnTo>
                  <a:lnTo>
                    <a:pt x="2" y="77"/>
                  </a:lnTo>
                  <a:lnTo>
                    <a:pt x="0" y="94"/>
                  </a:lnTo>
                  <a:lnTo>
                    <a:pt x="1" y="113"/>
                  </a:lnTo>
                  <a:lnTo>
                    <a:pt x="7" y="131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3" name="Freeform 620"/>
            <p:cNvSpPr>
              <a:spLocks/>
            </p:cNvSpPr>
            <p:nvPr/>
          </p:nvSpPr>
          <p:spPr bwMode="auto">
            <a:xfrm>
              <a:off x="1183" y="3095"/>
              <a:ext cx="5" cy="4"/>
            </a:xfrm>
            <a:custGeom>
              <a:avLst/>
              <a:gdLst>
                <a:gd name="T0" fmla="*/ 5 w 117"/>
                <a:gd name="T1" fmla="*/ 2 h 77"/>
                <a:gd name="T2" fmla="*/ 5 w 117"/>
                <a:gd name="T3" fmla="*/ 2 h 77"/>
                <a:gd name="T4" fmla="*/ 4 w 117"/>
                <a:gd name="T5" fmla="*/ 2 h 77"/>
                <a:gd name="T6" fmla="*/ 4 w 117"/>
                <a:gd name="T7" fmla="*/ 2 h 77"/>
                <a:gd name="T8" fmla="*/ 3 w 117"/>
                <a:gd name="T9" fmla="*/ 2 h 77"/>
                <a:gd name="T10" fmla="*/ 3 w 117"/>
                <a:gd name="T11" fmla="*/ 2 h 77"/>
                <a:gd name="T12" fmla="*/ 2 w 117"/>
                <a:gd name="T13" fmla="*/ 2 h 77"/>
                <a:gd name="T14" fmla="*/ 2 w 117"/>
                <a:gd name="T15" fmla="*/ 1 h 77"/>
                <a:gd name="T16" fmla="*/ 2 w 117"/>
                <a:gd name="T17" fmla="*/ 1 h 77"/>
                <a:gd name="T18" fmla="*/ 1 w 117"/>
                <a:gd name="T19" fmla="*/ 0 h 77"/>
                <a:gd name="T20" fmla="*/ 0 w 117"/>
                <a:gd name="T21" fmla="*/ 1 h 77"/>
                <a:gd name="T22" fmla="*/ 0 w 117"/>
                <a:gd name="T23" fmla="*/ 2 h 77"/>
                <a:gd name="T24" fmla="*/ 1 w 117"/>
                <a:gd name="T25" fmla="*/ 2 h 77"/>
                <a:gd name="T26" fmla="*/ 1 w 117"/>
                <a:gd name="T27" fmla="*/ 3 h 77"/>
                <a:gd name="T28" fmla="*/ 2 w 117"/>
                <a:gd name="T29" fmla="*/ 3 h 77"/>
                <a:gd name="T30" fmla="*/ 3 w 117"/>
                <a:gd name="T31" fmla="*/ 4 h 77"/>
                <a:gd name="T32" fmla="*/ 3 w 117"/>
                <a:gd name="T33" fmla="*/ 4 h 77"/>
                <a:gd name="T34" fmla="*/ 4 w 117"/>
                <a:gd name="T35" fmla="*/ 4 h 77"/>
                <a:gd name="T36" fmla="*/ 5 w 117"/>
                <a:gd name="T37" fmla="*/ 4 h 77"/>
                <a:gd name="T38" fmla="*/ 5 w 117"/>
                <a:gd name="T39" fmla="*/ 4 h 77"/>
                <a:gd name="T40" fmla="*/ 5 w 117"/>
                <a:gd name="T41" fmla="*/ 2 h 7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7"/>
                <a:gd name="T65" fmla="*/ 117 w 117"/>
                <a:gd name="T66" fmla="*/ 77 h 7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7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5" y="43"/>
                  </a:lnTo>
                  <a:lnTo>
                    <a:pt x="75" y="41"/>
                  </a:lnTo>
                  <a:lnTo>
                    <a:pt x="63" y="37"/>
                  </a:lnTo>
                  <a:lnTo>
                    <a:pt x="54" y="29"/>
                  </a:lnTo>
                  <a:lnTo>
                    <a:pt x="44" y="22"/>
                  </a:lnTo>
                  <a:lnTo>
                    <a:pt x="36" y="13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1" y="45"/>
                  </a:lnTo>
                  <a:lnTo>
                    <a:pt x="34" y="57"/>
                  </a:lnTo>
                  <a:lnTo>
                    <a:pt x="49" y="66"/>
                  </a:lnTo>
                  <a:lnTo>
                    <a:pt x="64" y="73"/>
                  </a:lnTo>
                  <a:lnTo>
                    <a:pt x="81" y="77"/>
                  </a:lnTo>
                  <a:lnTo>
                    <a:pt x="98" y="77"/>
                  </a:lnTo>
                  <a:lnTo>
                    <a:pt x="117" y="73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4" name="Freeform 621"/>
            <p:cNvSpPr>
              <a:spLocks/>
            </p:cNvSpPr>
            <p:nvPr/>
          </p:nvSpPr>
          <p:spPr bwMode="auto">
            <a:xfrm>
              <a:off x="1188" y="3094"/>
              <a:ext cx="3" cy="5"/>
            </a:xfrm>
            <a:custGeom>
              <a:avLst/>
              <a:gdLst>
                <a:gd name="T0" fmla="*/ 2 w 81"/>
                <a:gd name="T1" fmla="*/ 0 h 90"/>
                <a:gd name="T2" fmla="*/ 2 w 81"/>
                <a:gd name="T3" fmla="*/ 0 h 90"/>
                <a:gd name="T4" fmla="*/ 2 w 81"/>
                <a:gd name="T5" fmla="*/ 1 h 90"/>
                <a:gd name="T6" fmla="*/ 2 w 81"/>
                <a:gd name="T7" fmla="*/ 1 h 90"/>
                <a:gd name="T8" fmla="*/ 1 w 81"/>
                <a:gd name="T9" fmla="*/ 2 h 90"/>
                <a:gd name="T10" fmla="*/ 1 w 81"/>
                <a:gd name="T11" fmla="*/ 2 h 90"/>
                <a:gd name="T12" fmla="*/ 1 w 81"/>
                <a:gd name="T13" fmla="*/ 3 h 90"/>
                <a:gd name="T14" fmla="*/ 0 w 81"/>
                <a:gd name="T15" fmla="*/ 3 h 90"/>
                <a:gd name="T16" fmla="*/ 0 w 81"/>
                <a:gd name="T17" fmla="*/ 3 h 90"/>
                <a:gd name="T18" fmla="*/ 0 w 81"/>
                <a:gd name="T19" fmla="*/ 5 h 90"/>
                <a:gd name="T20" fmla="*/ 1 w 81"/>
                <a:gd name="T21" fmla="*/ 5 h 90"/>
                <a:gd name="T22" fmla="*/ 1 w 81"/>
                <a:gd name="T23" fmla="*/ 4 h 90"/>
                <a:gd name="T24" fmla="*/ 2 w 81"/>
                <a:gd name="T25" fmla="*/ 4 h 90"/>
                <a:gd name="T26" fmla="*/ 2 w 81"/>
                <a:gd name="T27" fmla="*/ 3 h 90"/>
                <a:gd name="T28" fmla="*/ 3 w 81"/>
                <a:gd name="T29" fmla="*/ 2 h 90"/>
                <a:gd name="T30" fmla="*/ 3 w 81"/>
                <a:gd name="T31" fmla="*/ 2 h 90"/>
                <a:gd name="T32" fmla="*/ 3 w 81"/>
                <a:gd name="T33" fmla="*/ 1 h 90"/>
                <a:gd name="T34" fmla="*/ 3 w 81"/>
                <a:gd name="T35" fmla="*/ 0 h 90"/>
                <a:gd name="T36" fmla="*/ 2 w 81"/>
                <a:gd name="T37" fmla="*/ 0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1"/>
                <a:gd name="T58" fmla="*/ 0 h 90"/>
                <a:gd name="T59" fmla="*/ 81 w 81"/>
                <a:gd name="T60" fmla="*/ 90 h 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1" h="90">
                  <a:moveTo>
                    <a:pt x="48" y="0"/>
                  </a:moveTo>
                  <a:lnTo>
                    <a:pt x="47" y="8"/>
                  </a:lnTo>
                  <a:lnTo>
                    <a:pt x="44" y="18"/>
                  </a:lnTo>
                  <a:lnTo>
                    <a:pt x="41" y="26"/>
                  </a:lnTo>
                  <a:lnTo>
                    <a:pt x="36" y="34"/>
                  </a:lnTo>
                  <a:lnTo>
                    <a:pt x="31" y="40"/>
                  </a:lnTo>
                  <a:lnTo>
                    <a:pt x="22" y="47"/>
                  </a:lnTo>
                  <a:lnTo>
                    <a:pt x="12" y="54"/>
                  </a:lnTo>
                  <a:lnTo>
                    <a:pt x="0" y="58"/>
                  </a:lnTo>
                  <a:lnTo>
                    <a:pt x="10" y="90"/>
                  </a:lnTo>
                  <a:lnTo>
                    <a:pt x="27" y="83"/>
                  </a:lnTo>
                  <a:lnTo>
                    <a:pt x="40" y="75"/>
                  </a:lnTo>
                  <a:lnTo>
                    <a:pt x="51" y="65"/>
                  </a:lnTo>
                  <a:lnTo>
                    <a:pt x="62" y="55"/>
                  </a:lnTo>
                  <a:lnTo>
                    <a:pt x="70" y="41"/>
                  </a:lnTo>
                  <a:lnTo>
                    <a:pt x="75" y="28"/>
                  </a:lnTo>
                  <a:lnTo>
                    <a:pt x="78" y="17"/>
                  </a:lnTo>
                  <a:lnTo>
                    <a:pt x="81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5" name="Freeform 622"/>
            <p:cNvSpPr>
              <a:spLocks/>
            </p:cNvSpPr>
            <p:nvPr/>
          </p:nvSpPr>
          <p:spPr bwMode="auto">
            <a:xfrm>
              <a:off x="1187" y="3097"/>
              <a:ext cx="2" cy="1"/>
            </a:xfrm>
            <a:custGeom>
              <a:avLst/>
              <a:gdLst>
                <a:gd name="T0" fmla="*/ 2 w 33"/>
                <a:gd name="T1" fmla="*/ 1 h 19"/>
                <a:gd name="T2" fmla="*/ 2 w 33"/>
                <a:gd name="T3" fmla="*/ 1 h 19"/>
                <a:gd name="T4" fmla="*/ 2 w 33"/>
                <a:gd name="T5" fmla="*/ 0 h 19"/>
                <a:gd name="T6" fmla="*/ 1 w 33"/>
                <a:gd name="T7" fmla="*/ 0 h 19"/>
                <a:gd name="T8" fmla="*/ 1 w 33"/>
                <a:gd name="T9" fmla="*/ 0 h 19"/>
                <a:gd name="T10" fmla="*/ 1 w 33"/>
                <a:gd name="T11" fmla="*/ 0 h 19"/>
                <a:gd name="T12" fmla="*/ 0 w 33"/>
                <a:gd name="T13" fmla="*/ 0 h 19"/>
                <a:gd name="T14" fmla="*/ 0 w 33"/>
                <a:gd name="T15" fmla="*/ 0 h 19"/>
                <a:gd name="T16" fmla="*/ 0 w 33"/>
                <a:gd name="T17" fmla="*/ 1 h 19"/>
                <a:gd name="T18" fmla="*/ 2 w 33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19"/>
                <a:gd name="T32" fmla="*/ 33 w 33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19">
                  <a:moveTo>
                    <a:pt x="33" y="19"/>
                  </a:moveTo>
                  <a:lnTo>
                    <a:pt x="32" y="12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5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6" name="Freeform 623"/>
            <p:cNvSpPr>
              <a:spLocks/>
            </p:cNvSpPr>
            <p:nvPr/>
          </p:nvSpPr>
          <p:spPr bwMode="auto">
            <a:xfrm>
              <a:off x="1142" y="3240"/>
              <a:ext cx="1" cy="1"/>
            </a:xfrm>
            <a:custGeom>
              <a:avLst/>
              <a:gdLst>
                <a:gd name="T0" fmla="*/ 0 w 21"/>
                <a:gd name="T1" fmla="*/ 1 h 27"/>
                <a:gd name="T2" fmla="*/ 0 w 21"/>
                <a:gd name="T3" fmla="*/ 1 h 27"/>
                <a:gd name="T4" fmla="*/ 1 w 21"/>
                <a:gd name="T5" fmla="*/ 1 h 27"/>
                <a:gd name="T6" fmla="*/ 1 w 21"/>
                <a:gd name="T7" fmla="*/ 1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0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1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7" name="Freeform 624"/>
            <p:cNvSpPr>
              <a:spLocks/>
            </p:cNvSpPr>
            <p:nvPr/>
          </p:nvSpPr>
          <p:spPr bwMode="auto">
            <a:xfrm>
              <a:off x="1133" y="3221"/>
              <a:ext cx="10" cy="20"/>
            </a:xfrm>
            <a:custGeom>
              <a:avLst/>
              <a:gdLst>
                <a:gd name="T0" fmla="*/ 0 w 218"/>
                <a:gd name="T1" fmla="*/ 0 h 365"/>
                <a:gd name="T2" fmla="*/ 0 w 218"/>
                <a:gd name="T3" fmla="*/ 0 h 365"/>
                <a:gd name="T4" fmla="*/ 0 w 218"/>
                <a:gd name="T5" fmla="*/ 2 h 365"/>
                <a:gd name="T6" fmla="*/ 0 w 218"/>
                <a:gd name="T7" fmla="*/ 3 h 365"/>
                <a:gd name="T8" fmla="*/ 0 w 218"/>
                <a:gd name="T9" fmla="*/ 5 h 365"/>
                <a:gd name="T10" fmla="*/ 1 w 218"/>
                <a:gd name="T11" fmla="*/ 6 h 365"/>
                <a:gd name="T12" fmla="*/ 1 w 218"/>
                <a:gd name="T13" fmla="*/ 7 h 365"/>
                <a:gd name="T14" fmla="*/ 1 w 218"/>
                <a:gd name="T15" fmla="*/ 9 h 365"/>
                <a:gd name="T16" fmla="*/ 2 w 218"/>
                <a:gd name="T17" fmla="*/ 10 h 365"/>
                <a:gd name="T18" fmla="*/ 3 w 218"/>
                <a:gd name="T19" fmla="*/ 12 h 365"/>
                <a:gd name="T20" fmla="*/ 3 w 218"/>
                <a:gd name="T21" fmla="*/ 13 h 365"/>
                <a:gd name="T22" fmla="*/ 4 w 218"/>
                <a:gd name="T23" fmla="*/ 14 h 365"/>
                <a:gd name="T24" fmla="*/ 5 w 218"/>
                <a:gd name="T25" fmla="*/ 15 h 365"/>
                <a:gd name="T26" fmla="*/ 5 w 218"/>
                <a:gd name="T27" fmla="*/ 16 h 365"/>
                <a:gd name="T28" fmla="*/ 6 w 218"/>
                <a:gd name="T29" fmla="*/ 17 h 365"/>
                <a:gd name="T30" fmla="*/ 7 w 218"/>
                <a:gd name="T31" fmla="*/ 18 h 365"/>
                <a:gd name="T32" fmla="*/ 8 w 218"/>
                <a:gd name="T33" fmla="*/ 19 h 365"/>
                <a:gd name="T34" fmla="*/ 9 w 218"/>
                <a:gd name="T35" fmla="*/ 20 h 365"/>
                <a:gd name="T36" fmla="*/ 10 w 218"/>
                <a:gd name="T37" fmla="*/ 19 h 365"/>
                <a:gd name="T38" fmla="*/ 9 w 218"/>
                <a:gd name="T39" fmla="*/ 18 h 365"/>
                <a:gd name="T40" fmla="*/ 8 w 218"/>
                <a:gd name="T41" fmla="*/ 17 h 365"/>
                <a:gd name="T42" fmla="*/ 7 w 218"/>
                <a:gd name="T43" fmla="*/ 16 h 365"/>
                <a:gd name="T44" fmla="*/ 6 w 218"/>
                <a:gd name="T45" fmla="*/ 15 h 365"/>
                <a:gd name="T46" fmla="*/ 6 w 218"/>
                <a:gd name="T47" fmla="*/ 14 h 365"/>
                <a:gd name="T48" fmla="*/ 5 w 218"/>
                <a:gd name="T49" fmla="*/ 13 h 365"/>
                <a:gd name="T50" fmla="*/ 4 w 218"/>
                <a:gd name="T51" fmla="*/ 12 h 365"/>
                <a:gd name="T52" fmla="*/ 4 w 218"/>
                <a:gd name="T53" fmla="*/ 11 h 365"/>
                <a:gd name="T54" fmla="*/ 3 w 218"/>
                <a:gd name="T55" fmla="*/ 10 h 365"/>
                <a:gd name="T56" fmla="*/ 3 w 218"/>
                <a:gd name="T57" fmla="*/ 8 h 365"/>
                <a:gd name="T58" fmla="*/ 2 w 218"/>
                <a:gd name="T59" fmla="*/ 7 h 365"/>
                <a:gd name="T60" fmla="*/ 2 w 218"/>
                <a:gd name="T61" fmla="*/ 6 h 365"/>
                <a:gd name="T62" fmla="*/ 2 w 218"/>
                <a:gd name="T63" fmla="*/ 4 h 365"/>
                <a:gd name="T64" fmla="*/ 1 w 218"/>
                <a:gd name="T65" fmla="*/ 3 h 365"/>
                <a:gd name="T66" fmla="*/ 1 w 218"/>
                <a:gd name="T67" fmla="*/ 1 h 365"/>
                <a:gd name="T68" fmla="*/ 1 w 218"/>
                <a:gd name="T69" fmla="*/ 0 h 365"/>
                <a:gd name="T70" fmla="*/ 1 w 218"/>
                <a:gd name="T71" fmla="*/ 0 h 365"/>
                <a:gd name="T72" fmla="*/ 0 w 218"/>
                <a:gd name="T73" fmla="*/ 0 h 3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8"/>
                <a:gd name="T112" fmla="*/ 0 h 365"/>
                <a:gd name="T113" fmla="*/ 218 w 218"/>
                <a:gd name="T114" fmla="*/ 365 h 3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8" h="365">
                  <a:moveTo>
                    <a:pt x="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3" y="56"/>
                  </a:lnTo>
                  <a:lnTo>
                    <a:pt x="8" y="84"/>
                  </a:lnTo>
                  <a:lnTo>
                    <a:pt x="15" y="110"/>
                  </a:lnTo>
                  <a:lnTo>
                    <a:pt x="22" y="135"/>
                  </a:lnTo>
                  <a:lnTo>
                    <a:pt x="31" y="162"/>
                  </a:lnTo>
                  <a:lnTo>
                    <a:pt x="41" y="187"/>
                  </a:lnTo>
                  <a:lnTo>
                    <a:pt x="55" y="211"/>
                  </a:lnTo>
                  <a:lnTo>
                    <a:pt x="68" y="235"/>
                  </a:lnTo>
                  <a:lnTo>
                    <a:pt x="84" y="258"/>
                  </a:lnTo>
                  <a:lnTo>
                    <a:pt x="102" y="278"/>
                  </a:lnTo>
                  <a:lnTo>
                    <a:pt x="119" y="298"/>
                  </a:lnTo>
                  <a:lnTo>
                    <a:pt x="138" y="317"/>
                  </a:lnTo>
                  <a:lnTo>
                    <a:pt x="159" y="335"/>
                  </a:lnTo>
                  <a:lnTo>
                    <a:pt x="180" y="352"/>
                  </a:lnTo>
                  <a:lnTo>
                    <a:pt x="204" y="365"/>
                  </a:lnTo>
                  <a:lnTo>
                    <a:pt x="218" y="340"/>
                  </a:lnTo>
                  <a:lnTo>
                    <a:pt x="196" y="326"/>
                  </a:lnTo>
                  <a:lnTo>
                    <a:pt x="177" y="311"/>
                  </a:lnTo>
                  <a:lnTo>
                    <a:pt x="157" y="296"/>
                  </a:lnTo>
                  <a:lnTo>
                    <a:pt x="139" y="277"/>
                  </a:lnTo>
                  <a:lnTo>
                    <a:pt x="122" y="259"/>
                  </a:lnTo>
                  <a:lnTo>
                    <a:pt x="107" y="239"/>
                  </a:lnTo>
                  <a:lnTo>
                    <a:pt x="92" y="218"/>
                  </a:lnTo>
                  <a:lnTo>
                    <a:pt x="79" y="197"/>
                  </a:lnTo>
                  <a:lnTo>
                    <a:pt x="68" y="174"/>
                  </a:lnTo>
                  <a:lnTo>
                    <a:pt x="58" y="151"/>
                  </a:lnTo>
                  <a:lnTo>
                    <a:pt x="49" y="127"/>
                  </a:lnTo>
                  <a:lnTo>
                    <a:pt x="41" y="102"/>
                  </a:lnTo>
                  <a:lnTo>
                    <a:pt x="36" y="77"/>
                  </a:lnTo>
                  <a:lnTo>
                    <a:pt x="31" y="52"/>
                  </a:lnTo>
                  <a:lnTo>
                    <a:pt x="29" y="27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8" name="Freeform 625"/>
            <p:cNvSpPr>
              <a:spLocks/>
            </p:cNvSpPr>
            <p:nvPr/>
          </p:nvSpPr>
          <p:spPr bwMode="auto">
            <a:xfrm>
              <a:off x="1133" y="3216"/>
              <a:ext cx="2" cy="5"/>
            </a:xfrm>
            <a:custGeom>
              <a:avLst/>
              <a:gdLst>
                <a:gd name="T0" fmla="*/ 0 w 37"/>
                <a:gd name="T1" fmla="*/ 0 h 92"/>
                <a:gd name="T2" fmla="*/ 0 w 37"/>
                <a:gd name="T3" fmla="*/ 1 h 92"/>
                <a:gd name="T4" fmla="*/ 0 w 37"/>
                <a:gd name="T5" fmla="*/ 1 h 92"/>
                <a:gd name="T6" fmla="*/ 0 w 37"/>
                <a:gd name="T7" fmla="*/ 2 h 92"/>
                <a:gd name="T8" fmla="*/ 0 w 37"/>
                <a:gd name="T9" fmla="*/ 2 h 92"/>
                <a:gd name="T10" fmla="*/ 0 w 37"/>
                <a:gd name="T11" fmla="*/ 3 h 92"/>
                <a:gd name="T12" fmla="*/ 0 w 37"/>
                <a:gd name="T13" fmla="*/ 4 h 92"/>
                <a:gd name="T14" fmla="*/ 0 w 37"/>
                <a:gd name="T15" fmla="*/ 4 h 92"/>
                <a:gd name="T16" fmla="*/ 0 w 37"/>
                <a:gd name="T17" fmla="*/ 5 h 92"/>
                <a:gd name="T18" fmla="*/ 2 w 37"/>
                <a:gd name="T19" fmla="*/ 5 h 92"/>
                <a:gd name="T20" fmla="*/ 2 w 37"/>
                <a:gd name="T21" fmla="*/ 4 h 92"/>
                <a:gd name="T22" fmla="*/ 2 w 37"/>
                <a:gd name="T23" fmla="*/ 4 h 92"/>
                <a:gd name="T24" fmla="*/ 2 w 37"/>
                <a:gd name="T25" fmla="*/ 3 h 92"/>
                <a:gd name="T26" fmla="*/ 2 w 37"/>
                <a:gd name="T27" fmla="*/ 3 h 92"/>
                <a:gd name="T28" fmla="*/ 2 w 37"/>
                <a:gd name="T29" fmla="*/ 2 h 92"/>
                <a:gd name="T30" fmla="*/ 2 w 37"/>
                <a:gd name="T31" fmla="*/ 1 h 92"/>
                <a:gd name="T32" fmla="*/ 2 w 37"/>
                <a:gd name="T33" fmla="*/ 1 h 92"/>
                <a:gd name="T34" fmla="*/ 2 w 37"/>
                <a:gd name="T35" fmla="*/ 0 h 92"/>
                <a:gd name="T36" fmla="*/ 0 w 37"/>
                <a:gd name="T37" fmla="*/ 0 h 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92"/>
                <a:gd name="T59" fmla="*/ 37 w 37"/>
                <a:gd name="T60" fmla="*/ 92 h 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92">
                  <a:moveTo>
                    <a:pt x="9" y="0"/>
                  </a:moveTo>
                  <a:lnTo>
                    <a:pt x="7" y="10"/>
                  </a:lnTo>
                  <a:lnTo>
                    <a:pt x="5" y="23"/>
                  </a:lnTo>
                  <a:lnTo>
                    <a:pt x="4" y="33"/>
                  </a:lnTo>
                  <a:lnTo>
                    <a:pt x="2" y="45"/>
                  </a:lnTo>
                  <a:lnTo>
                    <a:pt x="1" y="58"/>
                  </a:lnTo>
                  <a:lnTo>
                    <a:pt x="1" y="69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28" y="92"/>
                  </a:lnTo>
                  <a:lnTo>
                    <a:pt x="28" y="82"/>
                  </a:lnTo>
                  <a:lnTo>
                    <a:pt x="29" y="71"/>
                  </a:lnTo>
                  <a:lnTo>
                    <a:pt x="29" y="60"/>
                  </a:lnTo>
                  <a:lnTo>
                    <a:pt x="30" y="49"/>
                  </a:lnTo>
                  <a:lnTo>
                    <a:pt x="32" y="38"/>
                  </a:lnTo>
                  <a:lnTo>
                    <a:pt x="33" y="27"/>
                  </a:lnTo>
                  <a:lnTo>
                    <a:pt x="35" y="17"/>
                  </a:lnTo>
                  <a:lnTo>
                    <a:pt x="37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9" name="Freeform 626"/>
            <p:cNvSpPr>
              <a:spLocks/>
            </p:cNvSpPr>
            <p:nvPr/>
          </p:nvSpPr>
          <p:spPr bwMode="auto">
            <a:xfrm>
              <a:off x="1133" y="3220"/>
              <a:ext cx="1" cy="1"/>
            </a:xfrm>
            <a:custGeom>
              <a:avLst/>
              <a:gdLst>
                <a:gd name="T0" fmla="*/ 1 w 28"/>
                <a:gd name="T1" fmla="*/ 1 h 18"/>
                <a:gd name="T2" fmla="*/ 1 w 28"/>
                <a:gd name="T3" fmla="*/ 1 h 18"/>
                <a:gd name="T4" fmla="*/ 1 w 28"/>
                <a:gd name="T5" fmla="*/ 0 h 18"/>
                <a:gd name="T6" fmla="*/ 1 w 28"/>
                <a:gd name="T7" fmla="*/ 0 h 18"/>
                <a:gd name="T8" fmla="*/ 1 w 28"/>
                <a:gd name="T9" fmla="*/ 0 h 18"/>
                <a:gd name="T10" fmla="*/ 0 w 28"/>
                <a:gd name="T11" fmla="*/ 0 h 18"/>
                <a:gd name="T12" fmla="*/ 0 w 28"/>
                <a:gd name="T13" fmla="*/ 0 h 18"/>
                <a:gd name="T14" fmla="*/ 0 w 28"/>
                <a:gd name="T15" fmla="*/ 0 h 18"/>
                <a:gd name="T16" fmla="*/ 0 w 28"/>
                <a:gd name="T17" fmla="*/ 1 h 18"/>
                <a:gd name="T18" fmla="*/ 1 w 28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18"/>
                <a:gd name="T32" fmla="*/ 28 w 28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18">
                  <a:moveTo>
                    <a:pt x="28" y="18"/>
                  </a:moveTo>
                  <a:lnTo>
                    <a:pt x="28" y="11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0" name="Freeform 627"/>
            <p:cNvSpPr>
              <a:spLocks/>
            </p:cNvSpPr>
            <p:nvPr/>
          </p:nvSpPr>
          <p:spPr bwMode="auto">
            <a:xfrm>
              <a:off x="1141" y="3233"/>
              <a:ext cx="1" cy="2"/>
            </a:xfrm>
            <a:custGeom>
              <a:avLst/>
              <a:gdLst>
                <a:gd name="T0" fmla="*/ 0 w 21"/>
                <a:gd name="T1" fmla="*/ 2 h 27"/>
                <a:gd name="T2" fmla="*/ 0 w 21"/>
                <a:gd name="T3" fmla="*/ 2 h 27"/>
                <a:gd name="T4" fmla="*/ 1 w 21"/>
                <a:gd name="T5" fmla="*/ 2 h 27"/>
                <a:gd name="T6" fmla="*/ 1 w 21"/>
                <a:gd name="T7" fmla="*/ 2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1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2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1" name="Freeform 628"/>
            <p:cNvSpPr>
              <a:spLocks/>
            </p:cNvSpPr>
            <p:nvPr/>
          </p:nvSpPr>
          <p:spPr bwMode="auto">
            <a:xfrm>
              <a:off x="1137" y="3224"/>
              <a:ext cx="5" cy="11"/>
            </a:xfrm>
            <a:custGeom>
              <a:avLst/>
              <a:gdLst>
                <a:gd name="T0" fmla="*/ 0 w 115"/>
                <a:gd name="T1" fmla="*/ 0 h 181"/>
                <a:gd name="T2" fmla="*/ 0 w 115"/>
                <a:gd name="T3" fmla="*/ 0 h 181"/>
                <a:gd name="T4" fmla="*/ 0 w 115"/>
                <a:gd name="T5" fmla="*/ 1 h 181"/>
                <a:gd name="T6" fmla="*/ 0 w 115"/>
                <a:gd name="T7" fmla="*/ 2 h 181"/>
                <a:gd name="T8" fmla="*/ 0 w 115"/>
                <a:gd name="T9" fmla="*/ 2 h 181"/>
                <a:gd name="T10" fmla="*/ 0 w 115"/>
                <a:gd name="T11" fmla="*/ 3 h 181"/>
                <a:gd name="T12" fmla="*/ 0 w 115"/>
                <a:gd name="T13" fmla="*/ 4 h 181"/>
                <a:gd name="T14" fmla="*/ 1 w 115"/>
                <a:gd name="T15" fmla="*/ 5 h 181"/>
                <a:gd name="T16" fmla="*/ 1 w 115"/>
                <a:gd name="T17" fmla="*/ 6 h 181"/>
                <a:gd name="T18" fmla="*/ 1 w 115"/>
                <a:gd name="T19" fmla="*/ 6 h 181"/>
                <a:gd name="T20" fmla="*/ 1 w 115"/>
                <a:gd name="T21" fmla="*/ 7 h 181"/>
                <a:gd name="T22" fmla="*/ 2 w 115"/>
                <a:gd name="T23" fmla="*/ 8 h 181"/>
                <a:gd name="T24" fmla="*/ 2 w 115"/>
                <a:gd name="T25" fmla="*/ 8 h 181"/>
                <a:gd name="T26" fmla="*/ 3 w 115"/>
                <a:gd name="T27" fmla="*/ 9 h 181"/>
                <a:gd name="T28" fmla="*/ 3 w 115"/>
                <a:gd name="T29" fmla="*/ 10 h 181"/>
                <a:gd name="T30" fmla="*/ 3 w 115"/>
                <a:gd name="T31" fmla="*/ 10 h 181"/>
                <a:gd name="T32" fmla="*/ 4 w 115"/>
                <a:gd name="T33" fmla="*/ 11 h 181"/>
                <a:gd name="T34" fmla="*/ 4 w 115"/>
                <a:gd name="T35" fmla="*/ 11 h 181"/>
                <a:gd name="T36" fmla="*/ 5 w 115"/>
                <a:gd name="T37" fmla="*/ 9 h 181"/>
                <a:gd name="T38" fmla="*/ 5 w 115"/>
                <a:gd name="T39" fmla="*/ 9 h 181"/>
                <a:gd name="T40" fmla="*/ 4 w 115"/>
                <a:gd name="T41" fmla="*/ 9 h 181"/>
                <a:gd name="T42" fmla="*/ 4 w 115"/>
                <a:gd name="T43" fmla="*/ 8 h 181"/>
                <a:gd name="T44" fmla="*/ 3 w 115"/>
                <a:gd name="T45" fmla="*/ 8 h 181"/>
                <a:gd name="T46" fmla="*/ 3 w 115"/>
                <a:gd name="T47" fmla="*/ 7 h 181"/>
                <a:gd name="T48" fmla="*/ 3 w 115"/>
                <a:gd name="T49" fmla="*/ 7 h 181"/>
                <a:gd name="T50" fmla="*/ 3 w 115"/>
                <a:gd name="T51" fmla="*/ 6 h 181"/>
                <a:gd name="T52" fmla="*/ 2 w 115"/>
                <a:gd name="T53" fmla="*/ 5 h 181"/>
                <a:gd name="T54" fmla="*/ 2 w 115"/>
                <a:gd name="T55" fmla="*/ 5 h 181"/>
                <a:gd name="T56" fmla="*/ 2 w 115"/>
                <a:gd name="T57" fmla="*/ 4 h 181"/>
                <a:gd name="T58" fmla="*/ 2 w 115"/>
                <a:gd name="T59" fmla="*/ 4 h 181"/>
                <a:gd name="T60" fmla="*/ 1 w 115"/>
                <a:gd name="T61" fmla="*/ 3 h 181"/>
                <a:gd name="T62" fmla="*/ 1 w 115"/>
                <a:gd name="T63" fmla="*/ 2 h 181"/>
                <a:gd name="T64" fmla="*/ 1 w 115"/>
                <a:gd name="T65" fmla="*/ 1 h 181"/>
                <a:gd name="T66" fmla="*/ 1 w 115"/>
                <a:gd name="T67" fmla="*/ 1 h 181"/>
                <a:gd name="T68" fmla="*/ 1 w 115"/>
                <a:gd name="T69" fmla="*/ 0 h 181"/>
                <a:gd name="T70" fmla="*/ 1 w 115"/>
                <a:gd name="T71" fmla="*/ 0 h 181"/>
                <a:gd name="T72" fmla="*/ 0 w 115"/>
                <a:gd name="T73" fmla="*/ 0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181"/>
                <a:gd name="T113" fmla="*/ 115 w 115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18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" y="27"/>
                  </a:lnTo>
                  <a:lnTo>
                    <a:pt x="4" y="40"/>
                  </a:lnTo>
                  <a:lnTo>
                    <a:pt x="7" y="53"/>
                  </a:lnTo>
                  <a:lnTo>
                    <a:pt x="11" y="68"/>
                  </a:lnTo>
                  <a:lnTo>
                    <a:pt x="15" y="80"/>
                  </a:lnTo>
                  <a:lnTo>
                    <a:pt x="21" y="92"/>
                  </a:lnTo>
                  <a:lnTo>
                    <a:pt x="28" y="104"/>
                  </a:lnTo>
                  <a:lnTo>
                    <a:pt x="34" y="116"/>
                  </a:lnTo>
                  <a:lnTo>
                    <a:pt x="42" y="126"/>
                  </a:lnTo>
                  <a:lnTo>
                    <a:pt x="50" y="138"/>
                  </a:lnTo>
                  <a:lnTo>
                    <a:pt x="59" y="147"/>
                  </a:lnTo>
                  <a:lnTo>
                    <a:pt x="68" y="157"/>
                  </a:lnTo>
                  <a:lnTo>
                    <a:pt x="80" y="165"/>
                  </a:lnTo>
                  <a:lnTo>
                    <a:pt x="90" y="173"/>
                  </a:lnTo>
                  <a:lnTo>
                    <a:pt x="101" y="181"/>
                  </a:lnTo>
                  <a:lnTo>
                    <a:pt x="115" y="156"/>
                  </a:lnTo>
                  <a:lnTo>
                    <a:pt x="106" y="149"/>
                  </a:lnTo>
                  <a:lnTo>
                    <a:pt x="96" y="142"/>
                  </a:lnTo>
                  <a:lnTo>
                    <a:pt x="87" y="136"/>
                  </a:lnTo>
                  <a:lnTo>
                    <a:pt x="80" y="126"/>
                  </a:lnTo>
                  <a:lnTo>
                    <a:pt x="70" y="119"/>
                  </a:lnTo>
                  <a:lnTo>
                    <a:pt x="64" y="109"/>
                  </a:lnTo>
                  <a:lnTo>
                    <a:pt x="58" y="101"/>
                  </a:lnTo>
                  <a:lnTo>
                    <a:pt x="52" y="89"/>
                  </a:lnTo>
                  <a:lnTo>
                    <a:pt x="46" y="80"/>
                  </a:lnTo>
                  <a:lnTo>
                    <a:pt x="42" y="69"/>
                  </a:lnTo>
                  <a:lnTo>
                    <a:pt x="38" y="58"/>
                  </a:lnTo>
                  <a:lnTo>
                    <a:pt x="34" y="47"/>
                  </a:lnTo>
                  <a:lnTo>
                    <a:pt x="33" y="35"/>
                  </a:lnTo>
                  <a:lnTo>
                    <a:pt x="31" y="23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2" name="Freeform 629"/>
            <p:cNvSpPr>
              <a:spLocks/>
            </p:cNvSpPr>
            <p:nvPr/>
          </p:nvSpPr>
          <p:spPr bwMode="auto">
            <a:xfrm>
              <a:off x="1137" y="3222"/>
              <a:ext cx="1" cy="2"/>
            </a:xfrm>
            <a:custGeom>
              <a:avLst/>
              <a:gdLst>
                <a:gd name="T0" fmla="*/ 0 w 33"/>
                <a:gd name="T1" fmla="*/ 0 h 47"/>
                <a:gd name="T2" fmla="*/ 0 w 33"/>
                <a:gd name="T3" fmla="*/ 0 h 47"/>
                <a:gd name="T4" fmla="*/ 0 w 33"/>
                <a:gd name="T5" fmla="*/ 0 h 47"/>
                <a:gd name="T6" fmla="*/ 0 w 33"/>
                <a:gd name="T7" fmla="*/ 1 h 47"/>
                <a:gd name="T8" fmla="*/ 0 w 33"/>
                <a:gd name="T9" fmla="*/ 1 h 47"/>
                <a:gd name="T10" fmla="*/ 0 w 33"/>
                <a:gd name="T11" fmla="*/ 1 h 47"/>
                <a:gd name="T12" fmla="*/ 0 w 33"/>
                <a:gd name="T13" fmla="*/ 2 h 47"/>
                <a:gd name="T14" fmla="*/ 0 w 33"/>
                <a:gd name="T15" fmla="*/ 2 h 47"/>
                <a:gd name="T16" fmla="*/ 0 w 33"/>
                <a:gd name="T17" fmla="*/ 2 h 47"/>
                <a:gd name="T18" fmla="*/ 1 w 33"/>
                <a:gd name="T19" fmla="*/ 2 h 47"/>
                <a:gd name="T20" fmla="*/ 1 w 33"/>
                <a:gd name="T21" fmla="*/ 2 h 47"/>
                <a:gd name="T22" fmla="*/ 1 w 33"/>
                <a:gd name="T23" fmla="*/ 2 h 47"/>
                <a:gd name="T24" fmla="*/ 1 w 33"/>
                <a:gd name="T25" fmla="*/ 1 h 47"/>
                <a:gd name="T26" fmla="*/ 1 w 33"/>
                <a:gd name="T27" fmla="*/ 1 h 47"/>
                <a:gd name="T28" fmla="*/ 1 w 33"/>
                <a:gd name="T29" fmla="*/ 1 h 47"/>
                <a:gd name="T30" fmla="*/ 1 w 33"/>
                <a:gd name="T31" fmla="*/ 1 h 47"/>
                <a:gd name="T32" fmla="*/ 1 w 33"/>
                <a:gd name="T33" fmla="*/ 1 h 47"/>
                <a:gd name="T34" fmla="*/ 1 w 33"/>
                <a:gd name="T35" fmla="*/ 0 h 47"/>
                <a:gd name="T36" fmla="*/ 0 w 33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4" y="0"/>
                  </a:moveTo>
                  <a:lnTo>
                    <a:pt x="3" y="6"/>
                  </a:lnTo>
                  <a:lnTo>
                    <a:pt x="2" y="11"/>
                  </a:lnTo>
                  <a:lnTo>
                    <a:pt x="1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29" y="47"/>
                  </a:lnTo>
                  <a:lnTo>
                    <a:pt x="29" y="41"/>
                  </a:lnTo>
                  <a:lnTo>
                    <a:pt x="29" y="36"/>
                  </a:lnTo>
                  <a:lnTo>
                    <a:pt x="29" y="32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2"/>
                  </a:lnTo>
                  <a:lnTo>
                    <a:pt x="33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3" name="Freeform 630"/>
            <p:cNvSpPr>
              <a:spLocks/>
            </p:cNvSpPr>
            <p:nvPr/>
          </p:nvSpPr>
          <p:spPr bwMode="auto">
            <a:xfrm>
              <a:off x="1137" y="3224"/>
              <a:ext cx="1" cy="1"/>
            </a:xfrm>
            <a:custGeom>
              <a:avLst/>
              <a:gdLst>
                <a:gd name="T0" fmla="*/ 1 w 29"/>
                <a:gd name="T1" fmla="*/ 1 h 18"/>
                <a:gd name="T2" fmla="*/ 1 w 29"/>
                <a:gd name="T3" fmla="*/ 1 h 18"/>
                <a:gd name="T4" fmla="*/ 1 w 29"/>
                <a:gd name="T5" fmla="*/ 0 h 18"/>
                <a:gd name="T6" fmla="*/ 1 w 29"/>
                <a:gd name="T7" fmla="*/ 0 h 18"/>
                <a:gd name="T8" fmla="*/ 1 w 29"/>
                <a:gd name="T9" fmla="*/ 0 h 18"/>
                <a:gd name="T10" fmla="*/ 0 w 29"/>
                <a:gd name="T11" fmla="*/ 0 h 18"/>
                <a:gd name="T12" fmla="*/ 0 w 29"/>
                <a:gd name="T13" fmla="*/ 0 h 18"/>
                <a:gd name="T14" fmla="*/ 0 w 29"/>
                <a:gd name="T15" fmla="*/ 0 h 18"/>
                <a:gd name="T16" fmla="*/ 0 w 29"/>
                <a:gd name="T17" fmla="*/ 1 h 18"/>
                <a:gd name="T18" fmla="*/ 1 w 29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18"/>
                  </a:moveTo>
                  <a:lnTo>
                    <a:pt x="29" y="11"/>
                  </a:lnTo>
                  <a:lnTo>
                    <a:pt x="27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4" name="Freeform 631"/>
            <p:cNvSpPr>
              <a:spLocks/>
            </p:cNvSpPr>
            <p:nvPr/>
          </p:nvSpPr>
          <p:spPr bwMode="auto">
            <a:xfrm>
              <a:off x="1307" y="3123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5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5" name="Freeform 632"/>
            <p:cNvSpPr>
              <a:spLocks/>
            </p:cNvSpPr>
            <p:nvPr/>
          </p:nvSpPr>
          <p:spPr bwMode="auto">
            <a:xfrm>
              <a:off x="1307" y="3123"/>
              <a:ext cx="7" cy="15"/>
            </a:xfrm>
            <a:custGeom>
              <a:avLst/>
              <a:gdLst>
                <a:gd name="T0" fmla="*/ 7 w 164"/>
                <a:gd name="T1" fmla="*/ 15 h 274"/>
                <a:gd name="T2" fmla="*/ 7 w 164"/>
                <a:gd name="T3" fmla="*/ 15 h 274"/>
                <a:gd name="T4" fmla="*/ 7 w 164"/>
                <a:gd name="T5" fmla="*/ 14 h 274"/>
                <a:gd name="T6" fmla="*/ 7 w 164"/>
                <a:gd name="T7" fmla="*/ 13 h 274"/>
                <a:gd name="T8" fmla="*/ 7 w 164"/>
                <a:gd name="T9" fmla="*/ 12 h 274"/>
                <a:gd name="T10" fmla="*/ 7 w 164"/>
                <a:gd name="T11" fmla="*/ 10 h 274"/>
                <a:gd name="T12" fmla="*/ 6 w 164"/>
                <a:gd name="T13" fmla="*/ 9 h 274"/>
                <a:gd name="T14" fmla="*/ 6 w 164"/>
                <a:gd name="T15" fmla="*/ 8 h 274"/>
                <a:gd name="T16" fmla="*/ 6 w 164"/>
                <a:gd name="T17" fmla="*/ 7 h 274"/>
                <a:gd name="T18" fmla="*/ 5 w 164"/>
                <a:gd name="T19" fmla="*/ 6 h 274"/>
                <a:gd name="T20" fmla="*/ 5 w 164"/>
                <a:gd name="T21" fmla="*/ 5 h 274"/>
                <a:gd name="T22" fmla="*/ 4 w 164"/>
                <a:gd name="T23" fmla="*/ 4 h 274"/>
                <a:gd name="T24" fmla="*/ 4 w 164"/>
                <a:gd name="T25" fmla="*/ 4 h 274"/>
                <a:gd name="T26" fmla="*/ 3 w 164"/>
                <a:gd name="T27" fmla="*/ 3 h 274"/>
                <a:gd name="T28" fmla="*/ 3 w 164"/>
                <a:gd name="T29" fmla="*/ 2 h 274"/>
                <a:gd name="T30" fmla="*/ 2 w 164"/>
                <a:gd name="T31" fmla="*/ 1 h 274"/>
                <a:gd name="T32" fmla="*/ 1 w 164"/>
                <a:gd name="T33" fmla="*/ 1 h 274"/>
                <a:gd name="T34" fmla="*/ 0 w 164"/>
                <a:gd name="T35" fmla="*/ 0 h 274"/>
                <a:gd name="T36" fmla="*/ 0 w 164"/>
                <a:gd name="T37" fmla="*/ 1 h 274"/>
                <a:gd name="T38" fmla="*/ 1 w 164"/>
                <a:gd name="T39" fmla="*/ 2 h 274"/>
                <a:gd name="T40" fmla="*/ 1 w 164"/>
                <a:gd name="T41" fmla="*/ 2 h 274"/>
                <a:gd name="T42" fmla="*/ 2 w 164"/>
                <a:gd name="T43" fmla="*/ 3 h 274"/>
                <a:gd name="T44" fmla="*/ 3 w 164"/>
                <a:gd name="T45" fmla="*/ 4 h 274"/>
                <a:gd name="T46" fmla="*/ 3 w 164"/>
                <a:gd name="T47" fmla="*/ 4 h 274"/>
                <a:gd name="T48" fmla="*/ 4 w 164"/>
                <a:gd name="T49" fmla="*/ 5 h 274"/>
                <a:gd name="T50" fmla="*/ 4 w 164"/>
                <a:gd name="T51" fmla="*/ 6 h 274"/>
                <a:gd name="T52" fmla="*/ 4 w 164"/>
                <a:gd name="T53" fmla="*/ 7 h 274"/>
                <a:gd name="T54" fmla="*/ 5 w 164"/>
                <a:gd name="T55" fmla="*/ 8 h 274"/>
                <a:gd name="T56" fmla="*/ 5 w 164"/>
                <a:gd name="T57" fmla="*/ 9 h 274"/>
                <a:gd name="T58" fmla="*/ 5 w 164"/>
                <a:gd name="T59" fmla="*/ 10 h 274"/>
                <a:gd name="T60" fmla="*/ 6 w 164"/>
                <a:gd name="T61" fmla="*/ 11 h 274"/>
                <a:gd name="T62" fmla="*/ 6 w 164"/>
                <a:gd name="T63" fmla="*/ 12 h 274"/>
                <a:gd name="T64" fmla="*/ 6 w 164"/>
                <a:gd name="T65" fmla="*/ 13 h 274"/>
                <a:gd name="T66" fmla="*/ 6 w 164"/>
                <a:gd name="T67" fmla="*/ 14 h 274"/>
                <a:gd name="T68" fmla="*/ 6 w 164"/>
                <a:gd name="T69" fmla="*/ 15 h 274"/>
                <a:gd name="T70" fmla="*/ 6 w 164"/>
                <a:gd name="T71" fmla="*/ 15 h 274"/>
                <a:gd name="T72" fmla="*/ 7 w 164"/>
                <a:gd name="T73" fmla="*/ 15 h 2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274"/>
                <a:gd name="T113" fmla="*/ 164 w 164"/>
                <a:gd name="T114" fmla="*/ 274 h 2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274">
                  <a:moveTo>
                    <a:pt x="164" y="274"/>
                  </a:moveTo>
                  <a:lnTo>
                    <a:pt x="164" y="274"/>
                  </a:lnTo>
                  <a:lnTo>
                    <a:pt x="162" y="253"/>
                  </a:lnTo>
                  <a:lnTo>
                    <a:pt x="160" y="233"/>
                  </a:lnTo>
                  <a:lnTo>
                    <a:pt x="157" y="211"/>
                  </a:lnTo>
                  <a:lnTo>
                    <a:pt x="153" y="190"/>
                  </a:lnTo>
                  <a:lnTo>
                    <a:pt x="147" y="170"/>
                  </a:lnTo>
                  <a:lnTo>
                    <a:pt x="139" y="152"/>
                  </a:lnTo>
                  <a:lnTo>
                    <a:pt x="130" y="135"/>
                  </a:lnTo>
                  <a:lnTo>
                    <a:pt x="122" y="116"/>
                  </a:lnTo>
                  <a:lnTo>
                    <a:pt x="112" y="98"/>
                  </a:lnTo>
                  <a:lnTo>
                    <a:pt x="100" y="82"/>
                  </a:lnTo>
                  <a:lnTo>
                    <a:pt x="87" y="65"/>
                  </a:lnTo>
                  <a:lnTo>
                    <a:pt x="73" y="50"/>
                  </a:lnTo>
                  <a:lnTo>
                    <a:pt x="59" y="35"/>
                  </a:lnTo>
                  <a:lnTo>
                    <a:pt x="43" y="23"/>
                  </a:lnTo>
                  <a:lnTo>
                    <a:pt x="27" y="10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5" y="29"/>
                  </a:lnTo>
                  <a:lnTo>
                    <a:pt x="30" y="40"/>
                  </a:lnTo>
                  <a:lnTo>
                    <a:pt x="45" y="52"/>
                  </a:lnTo>
                  <a:lnTo>
                    <a:pt x="59" y="65"/>
                  </a:lnTo>
                  <a:lnTo>
                    <a:pt x="71" y="80"/>
                  </a:lnTo>
                  <a:lnTo>
                    <a:pt x="83" y="94"/>
                  </a:lnTo>
                  <a:lnTo>
                    <a:pt x="94" y="110"/>
                  </a:lnTo>
                  <a:lnTo>
                    <a:pt x="104" y="126"/>
                  </a:lnTo>
                  <a:lnTo>
                    <a:pt x="112" y="143"/>
                  </a:lnTo>
                  <a:lnTo>
                    <a:pt x="119" y="161"/>
                  </a:lnTo>
                  <a:lnTo>
                    <a:pt x="126" y="179"/>
                  </a:lnTo>
                  <a:lnTo>
                    <a:pt x="132" y="197"/>
                  </a:lnTo>
                  <a:lnTo>
                    <a:pt x="136" y="216"/>
                  </a:lnTo>
                  <a:lnTo>
                    <a:pt x="139" y="235"/>
                  </a:lnTo>
                  <a:lnTo>
                    <a:pt x="141" y="255"/>
                  </a:lnTo>
                  <a:lnTo>
                    <a:pt x="141" y="274"/>
                  </a:lnTo>
                  <a:lnTo>
                    <a:pt x="16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6" name="Freeform 633"/>
            <p:cNvSpPr>
              <a:spLocks/>
            </p:cNvSpPr>
            <p:nvPr/>
          </p:nvSpPr>
          <p:spPr bwMode="auto">
            <a:xfrm>
              <a:off x="1313" y="3138"/>
              <a:ext cx="1" cy="4"/>
            </a:xfrm>
            <a:custGeom>
              <a:avLst/>
              <a:gdLst>
                <a:gd name="T0" fmla="*/ 1 w 29"/>
                <a:gd name="T1" fmla="*/ 4 h 68"/>
                <a:gd name="T2" fmla="*/ 1 w 29"/>
                <a:gd name="T3" fmla="*/ 4 h 68"/>
                <a:gd name="T4" fmla="*/ 1 w 29"/>
                <a:gd name="T5" fmla="*/ 3 h 68"/>
                <a:gd name="T6" fmla="*/ 1 w 29"/>
                <a:gd name="T7" fmla="*/ 3 h 68"/>
                <a:gd name="T8" fmla="*/ 1 w 29"/>
                <a:gd name="T9" fmla="*/ 2 h 68"/>
                <a:gd name="T10" fmla="*/ 1 w 29"/>
                <a:gd name="T11" fmla="*/ 1 h 68"/>
                <a:gd name="T12" fmla="*/ 1 w 29"/>
                <a:gd name="T13" fmla="*/ 1 h 68"/>
                <a:gd name="T14" fmla="*/ 1 w 29"/>
                <a:gd name="T15" fmla="*/ 0 h 68"/>
                <a:gd name="T16" fmla="*/ 1 w 29"/>
                <a:gd name="T17" fmla="*/ 0 h 68"/>
                <a:gd name="T18" fmla="*/ 0 w 29"/>
                <a:gd name="T19" fmla="*/ 0 h 68"/>
                <a:gd name="T20" fmla="*/ 0 w 29"/>
                <a:gd name="T21" fmla="*/ 0 h 68"/>
                <a:gd name="T22" fmla="*/ 0 w 29"/>
                <a:gd name="T23" fmla="*/ 1 h 68"/>
                <a:gd name="T24" fmla="*/ 0 w 29"/>
                <a:gd name="T25" fmla="*/ 1 h 68"/>
                <a:gd name="T26" fmla="*/ 0 w 29"/>
                <a:gd name="T27" fmla="*/ 2 h 68"/>
                <a:gd name="T28" fmla="*/ 0 w 29"/>
                <a:gd name="T29" fmla="*/ 2 h 68"/>
                <a:gd name="T30" fmla="*/ 0 w 29"/>
                <a:gd name="T31" fmla="*/ 3 h 68"/>
                <a:gd name="T32" fmla="*/ 0 w 29"/>
                <a:gd name="T33" fmla="*/ 3 h 68"/>
                <a:gd name="T34" fmla="*/ 0 w 29"/>
                <a:gd name="T35" fmla="*/ 4 h 68"/>
                <a:gd name="T36" fmla="*/ 1 w 29"/>
                <a:gd name="T37" fmla="*/ 4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"/>
                <a:gd name="T58" fmla="*/ 0 h 68"/>
                <a:gd name="T59" fmla="*/ 29 w 29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" h="68">
                  <a:moveTo>
                    <a:pt x="21" y="68"/>
                  </a:moveTo>
                  <a:lnTo>
                    <a:pt x="22" y="60"/>
                  </a:lnTo>
                  <a:lnTo>
                    <a:pt x="24" y="52"/>
                  </a:lnTo>
                  <a:lnTo>
                    <a:pt x="25" y="43"/>
                  </a:lnTo>
                  <a:lnTo>
                    <a:pt x="26" y="34"/>
                  </a:lnTo>
                  <a:lnTo>
                    <a:pt x="28" y="25"/>
                  </a:lnTo>
                  <a:lnTo>
                    <a:pt x="28" y="17"/>
                  </a:lnTo>
                  <a:lnTo>
                    <a:pt x="29" y="8"/>
                  </a:lnTo>
                  <a:lnTo>
                    <a:pt x="29" y="0"/>
                  </a:lnTo>
                  <a:lnTo>
                    <a:pt x="6" y="0"/>
                  </a:lnTo>
                  <a:lnTo>
                    <a:pt x="6" y="8"/>
                  </a:lnTo>
                  <a:lnTo>
                    <a:pt x="5" y="17"/>
                  </a:lnTo>
                  <a:lnTo>
                    <a:pt x="5" y="25"/>
                  </a:lnTo>
                  <a:lnTo>
                    <a:pt x="5" y="32"/>
                  </a:lnTo>
                  <a:lnTo>
                    <a:pt x="4" y="41"/>
                  </a:lnTo>
                  <a:lnTo>
                    <a:pt x="3" y="48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7" name="Freeform 634"/>
            <p:cNvSpPr>
              <a:spLocks/>
            </p:cNvSpPr>
            <p:nvPr/>
          </p:nvSpPr>
          <p:spPr bwMode="auto">
            <a:xfrm>
              <a:off x="1313" y="3138"/>
              <a:ext cx="1" cy="1"/>
            </a:xfrm>
            <a:custGeom>
              <a:avLst/>
              <a:gdLst>
                <a:gd name="T0" fmla="*/ 0 w 21"/>
                <a:gd name="T1" fmla="*/ 0 h 12"/>
                <a:gd name="T2" fmla="*/ 0 w 21"/>
                <a:gd name="T3" fmla="*/ 1 h 12"/>
                <a:gd name="T4" fmla="*/ 0 w 21"/>
                <a:gd name="T5" fmla="*/ 1 h 12"/>
                <a:gd name="T6" fmla="*/ 1 w 21"/>
                <a:gd name="T7" fmla="*/ 1 h 12"/>
                <a:gd name="T8" fmla="*/ 1 w 21"/>
                <a:gd name="T9" fmla="*/ 0 h 12"/>
                <a:gd name="T10" fmla="*/ 0 w 2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2"/>
                <a:gd name="T20" fmla="*/ 21 w 21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2">
                  <a:moveTo>
                    <a:pt x="0" y="0"/>
                  </a:moveTo>
                  <a:lnTo>
                    <a:pt x="3" y="8"/>
                  </a:lnTo>
                  <a:lnTo>
                    <a:pt x="10" y="12"/>
                  </a:lnTo>
                  <a:lnTo>
                    <a:pt x="17" y="11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8" name="Freeform 635"/>
            <p:cNvSpPr>
              <a:spLocks/>
            </p:cNvSpPr>
            <p:nvPr/>
          </p:nvSpPr>
          <p:spPr bwMode="auto">
            <a:xfrm>
              <a:off x="1307" y="3128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6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9" name="Freeform 636"/>
            <p:cNvSpPr>
              <a:spLocks/>
            </p:cNvSpPr>
            <p:nvPr/>
          </p:nvSpPr>
          <p:spPr bwMode="auto">
            <a:xfrm>
              <a:off x="1308" y="3128"/>
              <a:ext cx="4" cy="8"/>
            </a:xfrm>
            <a:custGeom>
              <a:avLst/>
              <a:gdLst>
                <a:gd name="T0" fmla="*/ 4 w 86"/>
                <a:gd name="T1" fmla="*/ 8 h 136"/>
                <a:gd name="T2" fmla="*/ 4 w 86"/>
                <a:gd name="T3" fmla="*/ 8 h 136"/>
                <a:gd name="T4" fmla="*/ 4 w 86"/>
                <a:gd name="T5" fmla="*/ 7 h 136"/>
                <a:gd name="T6" fmla="*/ 4 w 86"/>
                <a:gd name="T7" fmla="*/ 6 h 136"/>
                <a:gd name="T8" fmla="*/ 4 w 86"/>
                <a:gd name="T9" fmla="*/ 4 h 136"/>
                <a:gd name="T10" fmla="*/ 3 w 86"/>
                <a:gd name="T11" fmla="*/ 3 h 136"/>
                <a:gd name="T12" fmla="*/ 3 w 86"/>
                <a:gd name="T13" fmla="*/ 2 h 136"/>
                <a:gd name="T14" fmla="*/ 2 w 86"/>
                <a:gd name="T15" fmla="*/ 2 h 136"/>
                <a:gd name="T16" fmla="*/ 1 w 86"/>
                <a:gd name="T17" fmla="*/ 1 h 136"/>
                <a:gd name="T18" fmla="*/ 0 w 86"/>
                <a:gd name="T19" fmla="*/ 0 h 136"/>
                <a:gd name="T20" fmla="*/ 0 w 86"/>
                <a:gd name="T21" fmla="*/ 1 h 136"/>
                <a:gd name="T22" fmla="*/ 1 w 86"/>
                <a:gd name="T23" fmla="*/ 2 h 136"/>
                <a:gd name="T24" fmla="*/ 1 w 86"/>
                <a:gd name="T25" fmla="*/ 2 h 136"/>
                <a:gd name="T26" fmla="*/ 2 w 86"/>
                <a:gd name="T27" fmla="*/ 3 h 136"/>
                <a:gd name="T28" fmla="*/ 2 w 86"/>
                <a:gd name="T29" fmla="*/ 4 h 136"/>
                <a:gd name="T30" fmla="*/ 3 w 86"/>
                <a:gd name="T31" fmla="*/ 5 h 136"/>
                <a:gd name="T32" fmla="*/ 3 w 86"/>
                <a:gd name="T33" fmla="*/ 6 h 136"/>
                <a:gd name="T34" fmla="*/ 3 w 86"/>
                <a:gd name="T35" fmla="*/ 7 h 136"/>
                <a:gd name="T36" fmla="*/ 3 w 86"/>
                <a:gd name="T37" fmla="*/ 8 h 136"/>
                <a:gd name="T38" fmla="*/ 3 w 86"/>
                <a:gd name="T39" fmla="*/ 8 h 136"/>
                <a:gd name="T40" fmla="*/ 4 w 86"/>
                <a:gd name="T41" fmla="*/ 8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36"/>
                <a:gd name="T65" fmla="*/ 86 w 86"/>
                <a:gd name="T66" fmla="*/ 136 h 1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36">
                  <a:moveTo>
                    <a:pt x="86" y="136"/>
                  </a:moveTo>
                  <a:lnTo>
                    <a:pt x="86" y="136"/>
                  </a:lnTo>
                  <a:lnTo>
                    <a:pt x="85" y="116"/>
                  </a:lnTo>
                  <a:lnTo>
                    <a:pt x="81" y="95"/>
                  </a:lnTo>
                  <a:lnTo>
                    <a:pt x="76" y="76"/>
                  </a:lnTo>
                  <a:lnTo>
                    <a:pt x="66" y="58"/>
                  </a:lnTo>
                  <a:lnTo>
                    <a:pt x="55" y="41"/>
                  </a:lnTo>
                  <a:lnTo>
                    <a:pt x="42" y="26"/>
                  </a:lnTo>
                  <a:lnTo>
                    <a:pt x="27" y="12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4" y="29"/>
                  </a:lnTo>
                  <a:lnTo>
                    <a:pt x="28" y="40"/>
                  </a:lnTo>
                  <a:lnTo>
                    <a:pt x="39" y="54"/>
                  </a:lnTo>
                  <a:lnTo>
                    <a:pt x="48" y="69"/>
                  </a:lnTo>
                  <a:lnTo>
                    <a:pt x="55" y="85"/>
                  </a:lnTo>
                  <a:lnTo>
                    <a:pt x="60" y="102"/>
                  </a:lnTo>
                  <a:lnTo>
                    <a:pt x="64" y="118"/>
                  </a:lnTo>
                  <a:lnTo>
                    <a:pt x="65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0" name="Freeform 637"/>
            <p:cNvSpPr>
              <a:spLocks/>
            </p:cNvSpPr>
            <p:nvPr/>
          </p:nvSpPr>
          <p:spPr bwMode="auto">
            <a:xfrm>
              <a:off x="1311" y="3136"/>
              <a:ext cx="1" cy="2"/>
            </a:xfrm>
            <a:custGeom>
              <a:avLst/>
              <a:gdLst>
                <a:gd name="T0" fmla="*/ 1 w 24"/>
                <a:gd name="T1" fmla="*/ 2 h 35"/>
                <a:gd name="T2" fmla="*/ 1 w 24"/>
                <a:gd name="T3" fmla="*/ 2 h 35"/>
                <a:gd name="T4" fmla="*/ 1 w 24"/>
                <a:gd name="T5" fmla="*/ 1 h 35"/>
                <a:gd name="T6" fmla="*/ 1 w 24"/>
                <a:gd name="T7" fmla="*/ 1 h 35"/>
                <a:gd name="T8" fmla="*/ 1 w 24"/>
                <a:gd name="T9" fmla="*/ 1 h 35"/>
                <a:gd name="T10" fmla="*/ 1 w 24"/>
                <a:gd name="T11" fmla="*/ 1 h 35"/>
                <a:gd name="T12" fmla="*/ 1 w 24"/>
                <a:gd name="T13" fmla="*/ 1 h 35"/>
                <a:gd name="T14" fmla="*/ 1 w 24"/>
                <a:gd name="T15" fmla="*/ 0 h 35"/>
                <a:gd name="T16" fmla="*/ 1 w 24"/>
                <a:gd name="T17" fmla="*/ 0 h 35"/>
                <a:gd name="T18" fmla="*/ 0 w 24"/>
                <a:gd name="T19" fmla="*/ 0 h 35"/>
                <a:gd name="T20" fmla="*/ 0 w 24"/>
                <a:gd name="T21" fmla="*/ 0 h 35"/>
                <a:gd name="T22" fmla="*/ 0 w 24"/>
                <a:gd name="T23" fmla="*/ 1 h 35"/>
                <a:gd name="T24" fmla="*/ 0 w 24"/>
                <a:gd name="T25" fmla="*/ 1 h 35"/>
                <a:gd name="T26" fmla="*/ 0 w 24"/>
                <a:gd name="T27" fmla="*/ 1 h 35"/>
                <a:gd name="T28" fmla="*/ 0 w 24"/>
                <a:gd name="T29" fmla="*/ 1 h 35"/>
                <a:gd name="T30" fmla="*/ 0 w 24"/>
                <a:gd name="T31" fmla="*/ 1 h 35"/>
                <a:gd name="T32" fmla="*/ 0 w 24"/>
                <a:gd name="T33" fmla="*/ 2 h 35"/>
                <a:gd name="T34" fmla="*/ 0 w 24"/>
                <a:gd name="T35" fmla="*/ 2 h 35"/>
                <a:gd name="T36" fmla="*/ 1 w 24"/>
                <a:gd name="T37" fmla="*/ 2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5"/>
                <a:gd name="T59" fmla="*/ 24 w 24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5">
                  <a:moveTo>
                    <a:pt x="21" y="35"/>
                  </a:moveTo>
                  <a:lnTo>
                    <a:pt x="22" y="30"/>
                  </a:lnTo>
                  <a:lnTo>
                    <a:pt x="22" y="26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3" y="9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1" name="Freeform 638"/>
            <p:cNvSpPr>
              <a:spLocks/>
            </p:cNvSpPr>
            <p:nvPr/>
          </p:nvSpPr>
          <p:spPr bwMode="auto">
            <a:xfrm>
              <a:off x="1311" y="3135"/>
              <a:ext cx="1" cy="1"/>
            </a:xfrm>
            <a:custGeom>
              <a:avLst/>
              <a:gdLst>
                <a:gd name="T0" fmla="*/ 0 w 21"/>
                <a:gd name="T1" fmla="*/ 0 h 13"/>
                <a:gd name="T2" fmla="*/ 0 w 21"/>
                <a:gd name="T3" fmla="*/ 1 h 13"/>
                <a:gd name="T4" fmla="*/ 0 w 21"/>
                <a:gd name="T5" fmla="*/ 1 h 13"/>
                <a:gd name="T6" fmla="*/ 1 w 21"/>
                <a:gd name="T7" fmla="*/ 1 h 13"/>
                <a:gd name="T8" fmla="*/ 1 w 21"/>
                <a:gd name="T9" fmla="*/ 0 h 13"/>
                <a:gd name="T10" fmla="*/ 0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0" y="0"/>
                  </a:moveTo>
                  <a:lnTo>
                    <a:pt x="2" y="9"/>
                  </a:lnTo>
                  <a:lnTo>
                    <a:pt x="10" y="13"/>
                  </a:lnTo>
                  <a:lnTo>
                    <a:pt x="17" y="12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2" name="Freeform 639"/>
            <p:cNvSpPr>
              <a:spLocks/>
            </p:cNvSpPr>
            <p:nvPr/>
          </p:nvSpPr>
          <p:spPr bwMode="auto">
            <a:xfrm>
              <a:off x="1132" y="3300"/>
              <a:ext cx="53" cy="137"/>
            </a:xfrm>
            <a:custGeom>
              <a:avLst/>
              <a:gdLst>
                <a:gd name="T0" fmla="*/ 8 w 1169"/>
                <a:gd name="T1" fmla="*/ 0 h 2481"/>
                <a:gd name="T2" fmla="*/ 0 w 1169"/>
                <a:gd name="T3" fmla="*/ 4 h 2481"/>
                <a:gd name="T4" fmla="*/ 43 w 1169"/>
                <a:gd name="T5" fmla="*/ 137 h 2481"/>
                <a:gd name="T6" fmla="*/ 53 w 1169"/>
                <a:gd name="T7" fmla="*/ 132 h 2481"/>
                <a:gd name="T8" fmla="*/ 8 w 1169"/>
                <a:gd name="T9" fmla="*/ 0 h 2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2481"/>
                <a:gd name="T17" fmla="*/ 1169 w 1169"/>
                <a:gd name="T18" fmla="*/ 2481 h 24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2481">
                  <a:moveTo>
                    <a:pt x="166" y="0"/>
                  </a:moveTo>
                  <a:lnTo>
                    <a:pt x="0" y="73"/>
                  </a:lnTo>
                  <a:lnTo>
                    <a:pt x="959" y="2481"/>
                  </a:lnTo>
                  <a:lnTo>
                    <a:pt x="1169" y="238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3" name="Freeform 640"/>
            <p:cNvSpPr>
              <a:spLocks/>
            </p:cNvSpPr>
            <p:nvPr/>
          </p:nvSpPr>
          <p:spPr bwMode="auto">
            <a:xfrm>
              <a:off x="1132" y="3300"/>
              <a:ext cx="52" cy="137"/>
            </a:xfrm>
            <a:custGeom>
              <a:avLst/>
              <a:gdLst>
                <a:gd name="T0" fmla="*/ 6 w 1140"/>
                <a:gd name="T1" fmla="*/ 0 h 2467"/>
                <a:gd name="T2" fmla="*/ 5 w 1140"/>
                <a:gd name="T3" fmla="*/ 1 h 2467"/>
                <a:gd name="T4" fmla="*/ 4 w 1140"/>
                <a:gd name="T5" fmla="*/ 1 h 2467"/>
                <a:gd name="T6" fmla="*/ 2 w 1140"/>
                <a:gd name="T7" fmla="*/ 2 h 2467"/>
                <a:gd name="T8" fmla="*/ 1 w 1140"/>
                <a:gd name="T9" fmla="*/ 7 h 2467"/>
                <a:gd name="T10" fmla="*/ 4 w 1140"/>
                <a:gd name="T11" fmla="*/ 14 h 2467"/>
                <a:gd name="T12" fmla="*/ 6 w 1140"/>
                <a:gd name="T13" fmla="*/ 21 h 2467"/>
                <a:gd name="T14" fmla="*/ 7 w 1140"/>
                <a:gd name="T15" fmla="*/ 26 h 2467"/>
                <a:gd name="T16" fmla="*/ 9 w 1140"/>
                <a:gd name="T17" fmla="*/ 31 h 2467"/>
                <a:gd name="T18" fmla="*/ 11 w 1140"/>
                <a:gd name="T19" fmla="*/ 35 h 2467"/>
                <a:gd name="T20" fmla="*/ 12 w 1140"/>
                <a:gd name="T21" fmla="*/ 40 h 2467"/>
                <a:gd name="T22" fmla="*/ 14 w 1140"/>
                <a:gd name="T23" fmla="*/ 45 h 2467"/>
                <a:gd name="T24" fmla="*/ 16 w 1140"/>
                <a:gd name="T25" fmla="*/ 51 h 2467"/>
                <a:gd name="T26" fmla="*/ 18 w 1140"/>
                <a:gd name="T27" fmla="*/ 57 h 2467"/>
                <a:gd name="T28" fmla="*/ 20 w 1140"/>
                <a:gd name="T29" fmla="*/ 65 h 2467"/>
                <a:gd name="T30" fmla="*/ 23 w 1140"/>
                <a:gd name="T31" fmla="*/ 73 h 2467"/>
                <a:gd name="T32" fmla="*/ 27 w 1140"/>
                <a:gd name="T33" fmla="*/ 84 h 2467"/>
                <a:gd name="T34" fmla="*/ 31 w 1140"/>
                <a:gd name="T35" fmla="*/ 96 h 2467"/>
                <a:gd name="T36" fmla="*/ 35 w 1140"/>
                <a:gd name="T37" fmla="*/ 111 h 2467"/>
                <a:gd name="T38" fmla="*/ 41 w 1140"/>
                <a:gd name="T39" fmla="*/ 128 h 2467"/>
                <a:gd name="T40" fmla="*/ 44 w 1140"/>
                <a:gd name="T41" fmla="*/ 137 h 2467"/>
                <a:gd name="T42" fmla="*/ 45 w 1140"/>
                <a:gd name="T43" fmla="*/ 136 h 2467"/>
                <a:gd name="T44" fmla="*/ 46 w 1140"/>
                <a:gd name="T45" fmla="*/ 136 h 2467"/>
                <a:gd name="T46" fmla="*/ 46 w 1140"/>
                <a:gd name="T47" fmla="*/ 136 h 2467"/>
                <a:gd name="T48" fmla="*/ 47 w 1140"/>
                <a:gd name="T49" fmla="*/ 135 h 2467"/>
                <a:gd name="T50" fmla="*/ 48 w 1140"/>
                <a:gd name="T51" fmla="*/ 135 h 2467"/>
                <a:gd name="T52" fmla="*/ 49 w 1140"/>
                <a:gd name="T53" fmla="*/ 134 h 2467"/>
                <a:gd name="T54" fmla="*/ 51 w 1140"/>
                <a:gd name="T55" fmla="*/ 133 h 2467"/>
                <a:gd name="T56" fmla="*/ 51 w 1140"/>
                <a:gd name="T57" fmla="*/ 129 h 2467"/>
                <a:gd name="T58" fmla="*/ 48 w 1140"/>
                <a:gd name="T59" fmla="*/ 122 h 2467"/>
                <a:gd name="T60" fmla="*/ 46 w 1140"/>
                <a:gd name="T61" fmla="*/ 116 h 2467"/>
                <a:gd name="T62" fmla="*/ 44 w 1140"/>
                <a:gd name="T63" fmla="*/ 110 h 2467"/>
                <a:gd name="T64" fmla="*/ 43 w 1140"/>
                <a:gd name="T65" fmla="*/ 105 h 2467"/>
                <a:gd name="T66" fmla="*/ 41 w 1140"/>
                <a:gd name="T67" fmla="*/ 101 h 2467"/>
                <a:gd name="T68" fmla="*/ 39 w 1140"/>
                <a:gd name="T69" fmla="*/ 96 h 2467"/>
                <a:gd name="T70" fmla="*/ 38 w 1140"/>
                <a:gd name="T71" fmla="*/ 91 h 2467"/>
                <a:gd name="T72" fmla="*/ 36 w 1140"/>
                <a:gd name="T73" fmla="*/ 86 h 2467"/>
                <a:gd name="T74" fmla="*/ 34 w 1140"/>
                <a:gd name="T75" fmla="*/ 79 h 2467"/>
                <a:gd name="T76" fmla="*/ 31 w 1140"/>
                <a:gd name="T77" fmla="*/ 72 h 2467"/>
                <a:gd name="T78" fmla="*/ 28 w 1140"/>
                <a:gd name="T79" fmla="*/ 63 h 2467"/>
                <a:gd name="T80" fmla="*/ 24 w 1140"/>
                <a:gd name="T81" fmla="*/ 53 h 2467"/>
                <a:gd name="T82" fmla="*/ 20 w 1140"/>
                <a:gd name="T83" fmla="*/ 40 h 2467"/>
                <a:gd name="T84" fmla="*/ 15 w 1140"/>
                <a:gd name="T85" fmla="*/ 26 h 2467"/>
                <a:gd name="T86" fmla="*/ 10 w 1140"/>
                <a:gd name="T87" fmla="*/ 9 h 24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0"/>
                <a:gd name="T133" fmla="*/ 0 h 2467"/>
                <a:gd name="T134" fmla="*/ 1140 w 1140"/>
                <a:gd name="T135" fmla="*/ 2467 h 24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0" h="2467">
                  <a:moveTo>
                    <a:pt x="140" y="0"/>
                  </a:moveTo>
                  <a:lnTo>
                    <a:pt x="126" y="6"/>
                  </a:lnTo>
                  <a:lnTo>
                    <a:pt x="114" y="10"/>
                  </a:lnTo>
                  <a:lnTo>
                    <a:pt x="104" y="14"/>
                  </a:lnTo>
                  <a:lnTo>
                    <a:pt x="94" y="19"/>
                  </a:lnTo>
                  <a:lnTo>
                    <a:pt x="81" y="24"/>
                  </a:lnTo>
                  <a:lnTo>
                    <a:pt x="61" y="32"/>
                  </a:lnTo>
                  <a:lnTo>
                    <a:pt x="36" y="44"/>
                  </a:lnTo>
                  <a:lnTo>
                    <a:pt x="0" y="61"/>
                  </a:lnTo>
                  <a:lnTo>
                    <a:pt x="29" y="132"/>
                  </a:lnTo>
                  <a:lnTo>
                    <a:pt x="55" y="199"/>
                  </a:lnTo>
                  <a:lnTo>
                    <a:pt x="81" y="260"/>
                  </a:lnTo>
                  <a:lnTo>
                    <a:pt x="103" y="317"/>
                  </a:lnTo>
                  <a:lnTo>
                    <a:pt x="125" y="370"/>
                  </a:lnTo>
                  <a:lnTo>
                    <a:pt x="144" y="419"/>
                  </a:lnTo>
                  <a:lnTo>
                    <a:pt x="163" y="467"/>
                  </a:lnTo>
                  <a:lnTo>
                    <a:pt x="181" y="511"/>
                  </a:lnTo>
                  <a:lnTo>
                    <a:pt x="198" y="554"/>
                  </a:lnTo>
                  <a:lnTo>
                    <a:pt x="215" y="596"/>
                  </a:lnTo>
                  <a:lnTo>
                    <a:pt x="232" y="637"/>
                  </a:lnTo>
                  <a:lnTo>
                    <a:pt x="249" y="680"/>
                  </a:lnTo>
                  <a:lnTo>
                    <a:pt x="265" y="723"/>
                  </a:lnTo>
                  <a:lnTo>
                    <a:pt x="284" y="766"/>
                  </a:lnTo>
                  <a:lnTo>
                    <a:pt x="302" y="812"/>
                  </a:lnTo>
                  <a:lnTo>
                    <a:pt x="322" y="861"/>
                  </a:lnTo>
                  <a:lnTo>
                    <a:pt x="342" y="913"/>
                  </a:lnTo>
                  <a:lnTo>
                    <a:pt x="364" y="968"/>
                  </a:lnTo>
                  <a:lnTo>
                    <a:pt x="388" y="1029"/>
                  </a:lnTo>
                  <a:lnTo>
                    <a:pt x="414" y="1093"/>
                  </a:lnTo>
                  <a:lnTo>
                    <a:pt x="442" y="1164"/>
                  </a:lnTo>
                  <a:lnTo>
                    <a:pt x="473" y="1239"/>
                  </a:lnTo>
                  <a:lnTo>
                    <a:pt x="505" y="1323"/>
                  </a:lnTo>
                  <a:lnTo>
                    <a:pt x="542" y="1412"/>
                  </a:lnTo>
                  <a:lnTo>
                    <a:pt x="581" y="1511"/>
                  </a:lnTo>
                  <a:lnTo>
                    <a:pt x="623" y="1618"/>
                  </a:lnTo>
                  <a:lnTo>
                    <a:pt x="669" y="1733"/>
                  </a:lnTo>
                  <a:lnTo>
                    <a:pt x="719" y="1858"/>
                  </a:lnTo>
                  <a:lnTo>
                    <a:pt x="773" y="1993"/>
                  </a:lnTo>
                  <a:lnTo>
                    <a:pt x="832" y="2140"/>
                  </a:lnTo>
                  <a:lnTo>
                    <a:pt x="895" y="2297"/>
                  </a:lnTo>
                  <a:lnTo>
                    <a:pt x="962" y="2467"/>
                  </a:lnTo>
                  <a:lnTo>
                    <a:pt x="972" y="2462"/>
                  </a:lnTo>
                  <a:lnTo>
                    <a:pt x="982" y="2458"/>
                  </a:lnTo>
                  <a:lnTo>
                    <a:pt x="989" y="2455"/>
                  </a:lnTo>
                  <a:lnTo>
                    <a:pt x="996" y="2452"/>
                  </a:lnTo>
                  <a:lnTo>
                    <a:pt x="1003" y="2449"/>
                  </a:lnTo>
                  <a:lnTo>
                    <a:pt x="1009" y="2445"/>
                  </a:lnTo>
                  <a:lnTo>
                    <a:pt x="1015" y="2442"/>
                  </a:lnTo>
                  <a:lnTo>
                    <a:pt x="1022" y="2439"/>
                  </a:lnTo>
                  <a:lnTo>
                    <a:pt x="1030" y="2436"/>
                  </a:lnTo>
                  <a:lnTo>
                    <a:pt x="1040" y="2432"/>
                  </a:lnTo>
                  <a:lnTo>
                    <a:pt x="1050" y="2428"/>
                  </a:lnTo>
                  <a:lnTo>
                    <a:pt x="1063" y="2422"/>
                  </a:lnTo>
                  <a:lnTo>
                    <a:pt x="1077" y="2416"/>
                  </a:lnTo>
                  <a:lnTo>
                    <a:pt x="1095" y="2409"/>
                  </a:lnTo>
                  <a:lnTo>
                    <a:pt x="1116" y="2399"/>
                  </a:lnTo>
                  <a:lnTo>
                    <a:pt x="1140" y="2390"/>
                  </a:lnTo>
                  <a:lnTo>
                    <a:pt x="1110" y="2318"/>
                  </a:lnTo>
                  <a:lnTo>
                    <a:pt x="1081" y="2251"/>
                  </a:lnTo>
                  <a:lnTo>
                    <a:pt x="1056" y="2190"/>
                  </a:lnTo>
                  <a:lnTo>
                    <a:pt x="1033" y="2134"/>
                  </a:lnTo>
                  <a:lnTo>
                    <a:pt x="1011" y="2082"/>
                  </a:lnTo>
                  <a:lnTo>
                    <a:pt x="991" y="2032"/>
                  </a:lnTo>
                  <a:lnTo>
                    <a:pt x="970" y="1985"/>
                  </a:lnTo>
                  <a:lnTo>
                    <a:pt x="952" y="1940"/>
                  </a:lnTo>
                  <a:lnTo>
                    <a:pt x="935" y="1897"/>
                  </a:lnTo>
                  <a:lnTo>
                    <a:pt x="916" y="1856"/>
                  </a:lnTo>
                  <a:lnTo>
                    <a:pt x="899" y="1814"/>
                  </a:lnTo>
                  <a:lnTo>
                    <a:pt x="882" y="1773"/>
                  </a:lnTo>
                  <a:lnTo>
                    <a:pt x="864" y="1730"/>
                  </a:lnTo>
                  <a:lnTo>
                    <a:pt x="846" y="1686"/>
                  </a:lnTo>
                  <a:lnTo>
                    <a:pt x="826" y="1640"/>
                  </a:lnTo>
                  <a:lnTo>
                    <a:pt x="807" y="1592"/>
                  </a:lnTo>
                  <a:lnTo>
                    <a:pt x="785" y="1541"/>
                  </a:lnTo>
                  <a:lnTo>
                    <a:pt x="762" y="1485"/>
                  </a:lnTo>
                  <a:lnTo>
                    <a:pt x="738" y="1426"/>
                  </a:lnTo>
                  <a:lnTo>
                    <a:pt x="710" y="1362"/>
                  </a:lnTo>
                  <a:lnTo>
                    <a:pt x="682" y="1292"/>
                  </a:lnTo>
                  <a:lnTo>
                    <a:pt x="650" y="1216"/>
                  </a:lnTo>
                  <a:lnTo>
                    <a:pt x="615" y="1134"/>
                  </a:lnTo>
                  <a:lnTo>
                    <a:pt x="578" y="1044"/>
                  </a:lnTo>
                  <a:lnTo>
                    <a:pt x="537" y="947"/>
                  </a:lnTo>
                  <a:lnTo>
                    <a:pt x="493" y="842"/>
                  </a:lnTo>
                  <a:lnTo>
                    <a:pt x="445" y="727"/>
                  </a:lnTo>
                  <a:lnTo>
                    <a:pt x="393" y="603"/>
                  </a:lnTo>
                  <a:lnTo>
                    <a:pt x="337" y="469"/>
                  </a:lnTo>
                  <a:lnTo>
                    <a:pt x="276" y="324"/>
                  </a:lnTo>
                  <a:lnTo>
                    <a:pt x="210" y="167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4" name="Freeform 641"/>
            <p:cNvSpPr>
              <a:spLocks/>
            </p:cNvSpPr>
            <p:nvPr/>
          </p:nvSpPr>
          <p:spPr bwMode="auto">
            <a:xfrm>
              <a:off x="1133" y="3301"/>
              <a:ext cx="50" cy="136"/>
            </a:xfrm>
            <a:custGeom>
              <a:avLst/>
              <a:gdLst>
                <a:gd name="T0" fmla="*/ 5 w 1109"/>
                <a:gd name="T1" fmla="*/ 0 h 2454"/>
                <a:gd name="T2" fmla="*/ 4 w 1109"/>
                <a:gd name="T3" fmla="*/ 1 h 2454"/>
                <a:gd name="T4" fmla="*/ 3 w 1109"/>
                <a:gd name="T5" fmla="*/ 1 h 2454"/>
                <a:gd name="T6" fmla="*/ 1 w 1109"/>
                <a:gd name="T7" fmla="*/ 2 h 2454"/>
                <a:gd name="T8" fmla="*/ 1 w 1109"/>
                <a:gd name="T9" fmla="*/ 7 h 2454"/>
                <a:gd name="T10" fmla="*/ 4 w 1109"/>
                <a:gd name="T11" fmla="*/ 14 h 2454"/>
                <a:gd name="T12" fmla="*/ 6 w 1109"/>
                <a:gd name="T13" fmla="*/ 20 h 2454"/>
                <a:gd name="T14" fmla="*/ 7 w 1109"/>
                <a:gd name="T15" fmla="*/ 25 h 2454"/>
                <a:gd name="T16" fmla="*/ 9 w 1109"/>
                <a:gd name="T17" fmla="*/ 30 h 2454"/>
                <a:gd name="T18" fmla="*/ 11 w 1109"/>
                <a:gd name="T19" fmla="*/ 35 h 2454"/>
                <a:gd name="T20" fmla="*/ 12 w 1109"/>
                <a:gd name="T21" fmla="*/ 39 h 2454"/>
                <a:gd name="T22" fmla="*/ 14 w 1109"/>
                <a:gd name="T23" fmla="*/ 44 h 2454"/>
                <a:gd name="T24" fmla="*/ 15 w 1109"/>
                <a:gd name="T25" fmla="*/ 50 h 2454"/>
                <a:gd name="T26" fmla="*/ 18 w 1109"/>
                <a:gd name="T27" fmla="*/ 56 h 2454"/>
                <a:gd name="T28" fmla="*/ 20 w 1109"/>
                <a:gd name="T29" fmla="*/ 64 h 2454"/>
                <a:gd name="T30" fmla="*/ 23 w 1109"/>
                <a:gd name="T31" fmla="*/ 73 h 2454"/>
                <a:gd name="T32" fmla="*/ 26 w 1109"/>
                <a:gd name="T33" fmla="*/ 83 h 2454"/>
                <a:gd name="T34" fmla="*/ 30 w 1109"/>
                <a:gd name="T35" fmla="*/ 95 h 2454"/>
                <a:gd name="T36" fmla="*/ 35 w 1109"/>
                <a:gd name="T37" fmla="*/ 110 h 2454"/>
                <a:gd name="T38" fmla="*/ 40 w 1109"/>
                <a:gd name="T39" fmla="*/ 127 h 2454"/>
                <a:gd name="T40" fmla="*/ 44 w 1109"/>
                <a:gd name="T41" fmla="*/ 136 h 2454"/>
                <a:gd name="T42" fmla="*/ 45 w 1109"/>
                <a:gd name="T43" fmla="*/ 135 h 2454"/>
                <a:gd name="T44" fmla="*/ 46 w 1109"/>
                <a:gd name="T45" fmla="*/ 134 h 2454"/>
                <a:gd name="T46" fmla="*/ 48 w 1109"/>
                <a:gd name="T47" fmla="*/ 133 h 2454"/>
                <a:gd name="T48" fmla="*/ 49 w 1109"/>
                <a:gd name="T49" fmla="*/ 129 h 2454"/>
                <a:gd name="T50" fmla="*/ 46 w 1109"/>
                <a:gd name="T51" fmla="*/ 122 h 2454"/>
                <a:gd name="T52" fmla="*/ 44 w 1109"/>
                <a:gd name="T53" fmla="*/ 115 h 2454"/>
                <a:gd name="T54" fmla="*/ 42 w 1109"/>
                <a:gd name="T55" fmla="*/ 110 h 2454"/>
                <a:gd name="T56" fmla="*/ 41 w 1109"/>
                <a:gd name="T57" fmla="*/ 105 h 2454"/>
                <a:gd name="T58" fmla="*/ 39 w 1109"/>
                <a:gd name="T59" fmla="*/ 101 h 2454"/>
                <a:gd name="T60" fmla="*/ 38 w 1109"/>
                <a:gd name="T61" fmla="*/ 96 h 2454"/>
                <a:gd name="T62" fmla="*/ 36 w 1109"/>
                <a:gd name="T63" fmla="*/ 91 h 2454"/>
                <a:gd name="T64" fmla="*/ 34 w 1109"/>
                <a:gd name="T65" fmla="*/ 85 h 2454"/>
                <a:gd name="T66" fmla="*/ 32 w 1109"/>
                <a:gd name="T67" fmla="*/ 79 h 2454"/>
                <a:gd name="T68" fmla="*/ 29 w 1109"/>
                <a:gd name="T69" fmla="*/ 72 h 2454"/>
                <a:gd name="T70" fmla="*/ 26 w 1109"/>
                <a:gd name="T71" fmla="*/ 63 h 2454"/>
                <a:gd name="T72" fmla="*/ 23 w 1109"/>
                <a:gd name="T73" fmla="*/ 53 h 2454"/>
                <a:gd name="T74" fmla="*/ 19 w 1109"/>
                <a:gd name="T75" fmla="*/ 40 h 2454"/>
                <a:gd name="T76" fmla="*/ 14 w 1109"/>
                <a:gd name="T77" fmla="*/ 26 h 2454"/>
                <a:gd name="T78" fmla="*/ 8 w 1109"/>
                <a:gd name="T79" fmla="*/ 9 h 2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9"/>
                <a:gd name="T121" fmla="*/ 0 h 2454"/>
                <a:gd name="T122" fmla="*/ 1109 w 1109"/>
                <a:gd name="T123" fmla="*/ 2454 h 24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9" h="2454">
                  <a:moveTo>
                    <a:pt x="113" y="0"/>
                  </a:moveTo>
                  <a:lnTo>
                    <a:pt x="100" y="4"/>
                  </a:lnTo>
                  <a:lnTo>
                    <a:pt x="92" y="9"/>
                  </a:lnTo>
                  <a:lnTo>
                    <a:pt x="84" y="12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49" y="26"/>
                  </a:lnTo>
                  <a:lnTo>
                    <a:pt x="29" y="36"/>
                  </a:lnTo>
                  <a:lnTo>
                    <a:pt x="0" y="49"/>
                  </a:lnTo>
                  <a:lnTo>
                    <a:pt x="29" y="120"/>
                  </a:lnTo>
                  <a:lnTo>
                    <a:pt x="56" y="187"/>
                  </a:lnTo>
                  <a:lnTo>
                    <a:pt x="81" y="248"/>
                  </a:lnTo>
                  <a:lnTo>
                    <a:pt x="103" y="305"/>
                  </a:lnTo>
                  <a:lnTo>
                    <a:pt x="125" y="358"/>
                  </a:lnTo>
                  <a:lnTo>
                    <a:pt x="145" y="407"/>
                  </a:lnTo>
                  <a:lnTo>
                    <a:pt x="164" y="455"/>
                  </a:lnTo>
                  <a:lnTo>
                    <a:pt x="182" y="499"/>
                  </a:lnTo>
                  <a:lnTo>
                    <a:pt x="199" y="542"/>
                  </a:lnTo>
                  <a:lnTo>
                    <a:pt x="216" y="584"/>
                  </a:lnTo>
                  <a:lnTo>
                    <a:pt x="233" y="625"/>
                  </a:lnTo>
                  <a:lnTo>
                    <a:pt x="249" y="667"/>
                  </a:lnTo>
                  <a:lnTo>
                    <a:pt x="267" y="711"/>
                  </a:lnTo>
                  <a:lnTo>
                    <a:pt x="284" y="754"/>
                  </a:lnTo>
                  <a:lnTo>
                    <a:pt x="302" y="800"/>
                  </a:lnTo>
                  <a:lnTo>
                    <a:pt x="323" y="849"/>
                  </a:lnTo>
                  <a:lnTo>
                    <a:pt x="343" y="900"/>
                  </a:lnTo>
                  <a:lnTo>
                    <a:pt x="366" y="956"/>
                  </a:lnTo>
                  <a:lnTo>
                    <a:pt x="389" y="1016"/>
                  </a:lnTo>
                  <a:lnTo>
                    <a:pt x="415" y="1081"/>
                  </a:lnTo>
                  <a:lnTo>
                    <a:pt x="443" y="1151"/>
                  </a:lnTo>
                  <a:lnTo>
                    <a:pt x="474" y="1227"/>
                  </a:lnTo>
                  <a:lnTo>
                    <a:pt x="507" y="1311"/>
                  </a:lnTo>
                  <a:lnTo>
                    <a:pt x="544" y="1400"/>
                  </a:lnTo>
                  <a:lnTo>
                    <a:pt x="583" y="1499"/>
                  </a:lnTo>
                  <a:lnTo>
                    <a:pt x="626" y="1606"/>
                  </a:lnTo>
                  <a:lnTo>
                    <a:pt x="672" y="1721"/>
                  </a:lnTo>
                  <a:lnTo>
                    <a:pt x="723" y="1846"/>
                  </a:lnTo>
                  <a:lnTo>
                    <a:pt x="777" y="1981"/>
                  </a:lnTo>
                  <a:lnTo>
                    <a:pt x="835" y="2128"/>
                  </a:lnTo>
                  <a:lnTo>
                    <a:pt x="898" y="2285"/>
                  </a:lnTo>
                  <a:lnTo>
                    <a:pt x="966" y="2454"/>
                  </a:lnTo>
                  <a:lnTo>
                    <a:pt x="982" y="2447"/>
                  </a:lnTo>
                  <a:lnTo>
                    <a:pt x="994" y="2442"/>
                  </a:lnTo>
                  <a:lnTo>
                    <a:pt x="1003" y="2436"/>
                  </a:lnTo>
                  <a:lnTo>
                    <a:pt x="1014" y="2432"/>
                  </a:lnTo>
                  <a:lnTo>
                    <a:pt x="1029" y="2426"/>
                  </a:lnTo>
                  <a:lnTo>
                    <a:pt x="1047" y="2417"/>
                  </a:lnTo>
                  <a:lnTo>
                    <a:pt x="1073" y="2407"/>
                  </a:lnTo>
                  <a:lnTo>
                    <a:pt x="1109" y="2392"/>
                  </a:lnTo>
                  <a:lnTo>
                    <a:pt x="1080" y="2320"/>
                  </a:lnTo>
                  <a:lnTo>
                    <a:pt x="1052" y="2254"/>
                  </a:lnTo>
                  <a:lnTo>
                    <a:pt x="1027" y="2193"/>
                  </a:lnTo>
                  <a:lnTo>
                    <a:pt x="1003" y="2136"/>
                  </a:lnTo>
                  <a:lnTo>
                    <a:pt x="981" y="2083"/>
                  </a:lnTo>
                  <a:lnTo>
                    <a:pt x="960" y="2035"/>
                  </a:lnTo>
                  <a:lnTo>
                    <a:pt x="941" y="1987"/>
                  </a:lnTo>
                  <a:lnTo>
                    <a:pt x="922" y="1943"/>
                  </a:lnTo>
                  <a:lnTo>
                    <a:pt x="905" y="1900"/>
                  </a:lnTo>
                  <a:lnTo>
                    <a:pt x="887" y="1858"/>
                  </a:lnTo>
                  <a:lnTo>
                    <a:pt x="869" y="1817"/>
                  </a:lnTo>
                  <a:lnTo>
                    <a:pt x="852" y="1774"/>
                  </a:lnTo>
                  <a:lnTo>
                    <a:pt x="835" y="1732"/>
                  </a:lnTo>
                  <a:lnTo>
                    <a:pt x="816" y="1688"/>
                  </a:lnTo>
                  <a:lnTo>
                    <a:pt x="797" y="1643"/>
                  </a:lnTo>
                  <a:lnTo>
                    <a:pt x="778" y="1594"/>
                  </a:lnTo>
                  <a:lnTo>
                    <a:pt x="756" y="1542"/>
                  </a:lnTo>
                  <a:lnTo>
                    <a:pt x="733" y="1488"/>
                  </a:lnTo>
                  <a:lnTo>
                    <a:pt x="708" y="1428"/>
                  </a:lnTo>
                  <a:lnTo>
                    <a:pt x="681" y="1363"/>
                  </a:lnTo>
                  <a:lnTo>
                    <a:pt x="652" y="1294"/>
                  </a:lnTo>
                  <a:lnTo>
                    <a:pt x="621" y="1218"/>
                  </a:lnTo>
                  <a:lnTo>
                    <a:pt x="586" y="1136"/>
                  </a:lnTo>
                  <a:lnTo>
                    <a:pt x="549" y="1046"/>
                  </a:lnTo>
                  <a:lnTo>
                    <a:pt x="508" y="948"/>
                  </a:lnTo>
                  <a:lnTo>
                    <a:pt x="464" y="842"/>
                  </a:lnTo>
                  <a:lnTo>
                    <a:pt x="417" y="728"/>
                  </a:lnTo>
                  <a:lnTo>
                    <a:pt x="364" y="604"/>
                  </a:lnTo>
                  <a:lnTo>
                    <a:pt x="308" y="469"/>
                  </a:lnTo>
                  <a:lnTo>
                    <a:pt x="248" y="325"/>
                  </a:lnTo>
                  <a:lnTo>
                    <a:pt x="183" y="16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5" name="Freeform 642"/>
            <p:cNvSpPr>
              <a:spLocks/>
            </p:cNvSpPr>
            <p:nvPr/>
          </p:nvSpPr>
          <p:spPr bwMode="auto">
            <a:xfrm>
              <a:off x="1133" y="3301"/>
              <a:ext cx="49" cy="136"/>
            </a:xfrm>
            <a:custGeom>
              <a:avLst/>
              <a:gdLst>
                <a:gd name="T0" fmla="*/ 3 w 1078"/>
                <a:gd name="T1" fmla="*/ 0 h 2440"/>
                <a:gd name="T2" fmla="*/ 3 w 1078"/>
                <a:gd name="T3" fmla="*/ 0 h 2440"/>
                <a:gd name="T4" fmla="*/ 2 w 1078"/>
                <a:gd name="T5" fmla="*/ 1 h 2440"/>
                <a:gd name="T6" fmla="*/ 1 w 1078"/>
                <a:gd name="T7" fmla="*/ 2 h 2440"/>
                <a:gd name="T8" fmla="*/ 1 w 1078"/>
                <a:gd name="T9" fmla="*/ 6 h 2440"/>
                <a:gd name="T10" fmla="*/ 4 w 1078"/>
                <a:gd name="T11" fmla="*/ 13 h 2440"/>
                <a:gd name="T12" fmla="*/ 6 w 1078"/>
                <a:gd name="T13" fmla="*/ 19 h 2440"/>
                <a:gd name="T14" fmla="*/ 7 w 1078"/>
                <a:gd name="T15" fmla="*/ 25 h 2440"/>
                <a:gd name="T16" fmla="*/ 9 w 1078"/>
                <a:gd name="T17" fmla="*/ 30 h 2440"/>
                <a:gd name="T18" fmla="*/ 11 w 1078"/>
                <a:gd name="T19" fmla="*/ 34 h 2440"/>
                <a:gd name="T20" fmla="*/ 12 w 1078"/>
                <a:gd name="T21" fmla="*/ 39 h 2440"/>
                <a:gd name="T22" fmla="*/ 14 w 1078"/>
                <a:gd name="T23" fmla="*/ 44 h 2440"/>
                <a:gd name="T24" fmla="*/ 16 w 1078"/>
                <a:gd name="T25" fmla="*/ 49 h 2440"/>
                <a:gd name="T26" fmla="*/ 18 w 1078"/>
                <a:gd name="T27" fmla="*/ 56 h 2440"/>
                <a:gd name="T28" fmla="*/ 20 w 1078"/>
                <a:gd name="T29" fmla="*/ 63 h 2440"/>
                <a:gd name="T30" fmla="*/ 23 w 1078"/>
                <a:gd name="T31" fmla="*/ 72 h 2440"/>
                <a:gd name="T32" fmla="*/ 27 w 1078"/>
                <a:gd name="T33" fmla="*/ 83 h 2440"/>
                <a:gd name="T34" fmla="*/ 31 w 1078"/>
                <a:gd name="T35" fmla="*/ 95 h 2440"/>
                <a:gd name="T36" fmla="*/ 35 w 1078"/>
                <a:gd name="T37" fmla="*/ 110 h 2440"/>
                <a:gd name="T38" fmla="*/ 41 w 1078"/>
                <a:gd name="T39" fmla="*/ 127 h 2440"/>
                <a:gd name="T40" fmla="*/ 45 w 1078"/>
                <a:gd name="T41" fmla="*/ 136 h 2440"/>
                <a:gd name="T42" fmla="*/ 45 w 1078"/>
                <a:gd name="T43" fmla="*/ 135 h 2440"/>
                <a:gd name="T44" fmla="*/ 46 w 1078"/>
                <a:gd name="T45" fmla="*/ 135 h 2440"/>
                <a:gd name="T46" fmla="*/ 48 w 1078"/>
                <a:gd name="T47" fmla="*/ 134 h 2440"/>
                <a:gd name="T48" fmla="*/ 48 w 1078"/>
                <a:gd name="T49" fmla="*/ 129 h 2440"/>
                <a:gd name="T50" fmla="*/ 45 w 1078"/>
                <a:gd name="T51" fmla="*/ 122 h 2440"/>
                <a:gd name="T52" fmla="*/ 43 w 1078"/>
                <a:gd name="T53" fmla="*/ 116 h 2440"/>
                <a:gd name="T54" fmla="*/ 41 w 1078"/>
                <a:gd name="T55" fmla="*/ 111 h 2440"/>
                <a:gd name="T56" fmla="*/ 40 w 1078"/>
                <a:gd name="T57" fmla="*/ 106 h 2440"/>
                <a:gd name="T58" fmla="*/ 38 w 1078"/>
                <a:gd name="T59" fmla="*/ 101 h 2440"/>
                <a:gd name="T60" fmla="*/ 37 w 1078"/>
                <a:gd name="T61" fmla="*/ 97 h 2440"/>
                <a:gd name="T62" fmla="*/ 35 w 1078"/>
                <a:gd name="T63" fmla="*/ 92 h 2440"/>
                <a:gd name="T64" fmla="*/ 33 w 1078"/>
                <a:gd name="T65" fmla="*/ 86 h 2440"/>
                <a:gd name="T66" fmla="*/ 31 w 1078"/>
                <a:gd name="T67" fmla="*/ 80 h 2440"/>
                <a:gd name="T68" fmla="*/ 28 w 1078"/>
                <a:gd name="T69" fmla="*/ 72 h 2440"/>
                <a:gd name="T70" fmla="*/ 25 w 1078"/>
                <a:gd name="T71" fmla="*/ 63 h 2440"/>
                <a:gd name="T72" fmla="*/ 22 w 1078"/>
                <a:gd name="T73" fmla="*/ 53 h 2440"/>
                <a:gd name="T74" fmla="*/ 18 w 1078"/>
                <a:gd name="T75" fmla="*/ 41 h 2440"/>
                <a:gd name="T76" fmla="*/ 13 w 1078"/>
                <a:gd name="T77" fmla="*/ 26 h 2440"/>
                <a:gd name="T78" fmla="*/ 7 w 1078"/>
                <a:gd name="T79" fmla="*/ 9 h 24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78"/>
                <a:gd name="T121" fmla="*/ 0 h 2440"/>
                <a:gd name="T122" fmla="*/ 1078 w 1078"/>
                <a:gd name="T123" fmla="*/ 2440 h 24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78" h="2440">
                  <a:moveTo>
                    <a:pt x="86" y="0"/>
                  </a:moveTo>
                  <a:lnTo>
                    <a:pt x="77" y="3"/>
                  </a:lnTo>
                  <a:lnTo>
                    <a:pt x="71" y="6"/>
                  </a:lnTo>
                  <a:lnTo>
                    <a:pt x="65" y="8"/>
                  </a:lnTo>
                  <a:lnTo>
                    <a:pt x="59" y="10"/>
                  </a:lnTo>
                  <a:lnTo>
                    <a:pt x="49" y="14"/>
                  </a:lnTo>
                  <a:lnTo>
                    <a:pt x="38" y="20"/>
                  </a:lnTo>
                  <a:lnTo>
                    <a:pt x="22" y="27"/>
                  </a:lnTo>
                  <a:lnTo>
                    <a:pt x="0" y="37"/>
                  </a:lnTo>
                  <a:lnTo>
                    <a:pt x="30" y="108"/>
                  </a:lnTo>
                  <a:lnTo>
                    <a:pt x="57" y="175"/>
                  </a:lnTo>
                  <a:lnTo>
                    <a:pt x="81" y="236"/>
                  </a:lnTo>
                  <a:lnTo>
                    <a:pt x="104" y="293"/>
                  </a:lnTo>
                  <a:lnTo>
                    <a:pt x="126" y="345"/>
                  </a:lnTo>
                  <a:lnTo>
                    <a:pt x="145" y="395"/>
                  </a:lnTo>
                  <a:lnTo>
                    <a:pt x="165" y="442"/>
                  </a:lnTo>
                  <a:lnTo>
                    <a:pt x="182" y="487"/>
                  </a:lnTo>
                  <a:lnTo>
                    <a:pt x="199" y="530"/>
                  </a:lnTo>
                  <a:lnTo>
                    <a:pt x="217" y="572"/>
                  </a:lnTo>
                  <a:lnTo>
                    <a:pt x="234" y="613"/>
                  </a:lnTo>
                  <a:lnTo>
                    <a:pt x="250" y="655"/>
                  </a:lnTo>
                  <a:lnTo>
                    <a:pt x="268" y="698"/>
                  </a:lnTo>
                  <a:lnTo>
                    <a:pt x="286" y="742"/>
                  </a:lnTo>
                  <a:lnTo>
                    <a:pt x="304" y="788"/>
                  </a:lnTo>
                  <a:lnTo>
                    <a:pt x="324" y="837"/>
                  </a:lnTo>
                  <a:lnTo>
                    <a:pt x="345" y="888"/>
                  </a:lnTo>
                  <a:lnTo>
                    <a:pt x="368" y="944"/>
                  </a:lnTo>
                  <a:lnTo>
                    <a:pt x="391" y="1003"/>
                  </a:lnTo>
                  <a:lnTo>
                    <a:pt x="418" y="1069"/>
                  </a:lnTo>
                  <a:lnTo>
                    <a:pt x="445" y="1138"/>
                  </a:lnTo>
                  <a:lnTo>
                    <a:pt x="476" y="1215"/>
                  </a:lnTo>
                  <a:lnTo>
                    <a:pt x="509" y="1297"/>
                  </a:lnTo>
                  <a:lnTo>
                    <a:pt x="546" y="1388"/>
                  </a:lnTo>
                  <a:lnTo>
                    <a:pt x="585" y="1486"/>
                  </a:lnTo>
                  <a:lnTo>
                    <a:pt x="628" y="1593"/>
                  </a:lnTo>
                  <a:lnTo>
                    <a:pt x="675" y="1707"/>
                  </a:lnTo>
                  <a:lnTo>
                    <a:pt x="725" y="1833"/>
                  </a:lnTo>
                  <a:lnTo>
                    <a:pt x="780" y="1968"/>
                  </a:lnTo>
                  <a:lnTo>
                    <a:pt x="838" y="2113"/>
                  </a:lnTo>
                  <a:lnTo>
                    <a:pt x="901" y="2270"/>
                  </a:lnTo>
                  <a:lnTo>
                    <a:pt x="969" y="2440"/>
                  </a:lnTo>
                  <a:lnTo>
                    <a:pt x="982" y="2435"/>
                  </a:lnTo>
                  <a:lnTo>
                    <a:pt x="990" y="2431"/>
                  </a:lnTo>
                  <a:lnTo>
                    <a:pt x="998" y="2426"/>
                  </a:lnTo>
                  <a:lnTo>
                    <a:pt x="1006" y="2423"/>
                  </a:lnTo>
                  <a:lnTo>
                    <a:pt x="1016" y="2419"/>
                  </a:lnTo>
                  <a:lnTo>
                    <a:pt x="1031" y="2413"/>
                  </a:lnTo>
                  <a:lnTo>
                    <a:pt x="1050" y="2404"/>
                  </a:lnTo>
                  <a:lnTo>
                    <a:pt x="1078" y="2394"/>
                  </a:lnTo>
                  <a:lnTo>
                    <a:pt x="1048" y="2322"/>
                  </a:lnTo>
                  <a:lnTo>
                    <a:pt x="1020" y="2256"/>
                  </a:lnTo>
                  <a:lnTo>
                    <a:pt x="995" y="2195"/>
                  </a:lnTo>
                  <a:lnTo>
                    <a:pt x="973" y="2138"/>
                  </a:lnTo>
                  <a:lnTo>
                    <a:pt x="950" y="2085"/>
                  </a:lnTo>
                  <a:lnTo>
                    <a:pt x="930" y="2035"/>
                  </a:lnTo>
                  <a:lnTo>
                    <a:pt x="910" y="1989"/>
                  </a:lnTo>
                  <a:lnTo>
                    <a:pt x="892" y="1944"/>
                  </a:lnTo>
                  <a:lnTo>
                    <a:pt x="875" y="1901"/>
                  </a:lnTo>
                  <a:lnTo>
                    <a:pt x="857" y="1859"/>
                  </a:lnTo>
                  <a:lnTo>
                    <a:pt x="840" y="1817"/>
                  </a:lnTo>
                  <a:lnTo>
                    <a:pt x="823" y="1775"/>
                  </a:lnTo>
                  <a:lnTo>
                    <a:pt x="805" y="1733"/>
                  </a:lnTo>
                  <a:lnTo>
                    <a:pt x="787" y="1688"/>
                  </a:lnTo>
                  <a:lnTo>
                    <a:pt x="768" y="1643"/>
                  </a:lnTo>
                  <a:lnTo>
                    <a:pt x="748" y="1595"/>
                  </a:lnTo>
                  <a:lnTo>
                    <a:pt x="727" y="1543"/>
                  </a:lnTo>
                  <a:lnTo>
                    <a:pt x="703" y="1487"/>
                  </a:lnTo>
                  <a:lnTo>
                    <a:pt x="679" y="1428"/>
                  </a:lnTo>
                  <a:lnTo>
                    <a:pt x="652" y="1364"/>
                  </a:lnTo>
                  <a:lnTo>
                    <a:pt x="624" y="1294"/>
                  </a:lnTo>
                  <a:lnTo>
                    <a:pt x="592" y="1218"/>
                  </a:lnTo>
                  <a:lnTo>
                    <a:pt x="557" y="1135"/>
                  </a:lnTo>
                  <a:lnTo>
                    <a:pt x="521" y="1045"/>
                  </a:lnTo>
                  <a:lnTo>
                    <a:pt x="480" y="948"/>
                  </a:lnTo>
                  <a:lnTo>
                    <a:pt x="436" y="843"/>
                  </a:lnTo>
                  <a:lnTo>
                    <a:pt x="388" y="728"/>
                  </a:lnTo>
                  <a:lnTo>
                    <a:pt x="337" y="604"/>
                  </a:lnTo>
                  <a:lnTo>
                    <a:pt x="281" y="469"/>
                  </a:lnTo>
                  <a:lnTo>
                    <a:pt x="221" y="324"/>
                  </a:lnTo>
                  <a:lnTo>
                    <a:pt x="155" y="16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6" name="Freeform 643"/>
            <p:cNvSpPr>
              <a:spLocks/>
            </p:cNvSpPr>
            <p:nvPr/>
          </p:nvSpPr>
          <p:spPr bwMode="auto">
            <a:xfrm>
              <a:off x="1133" y="3302"/>
              <a:ext cx="48" cy="135"/>
            </a:xfrm>
            <a:custGeom>
              <a:avLst/>
              <a:gdLst>
                <a:gd name="T0" fmla="*/ 2 w 1046"/>
                <a:gd name="T1" fmla="*/ 0 h 2428"/>
                <a:gd name="T2" fmla="*/ 2 w 1046"/>
                <a:gd name="T3" fmla="*/ 0 h 2428"/>
                <a:gd name="T4" fmla="*/ 2 w 1046"/>
                <a:gd name="T5" fmla="*/ 1 h 2428"/>
                <a:gd name="T6" fmla="*/ 1 w 1046"/>
                <a:gd name="T7" fmla="*/ 1 h 2428"/>
                <a:gd name="T8" fmla="*/ 1 w 1046"/>
                <a:gd name="T9" fmla="*/ 5 h 2428"/>
                <a:gd name="T10" fmla="*/ 4 w 1046"/>
                <a:gd name="T11" fmla="*/ 13 h 2428"/>
                <a:gd name="T12" fmla="*/ 6 w 1046"/>
                <a:gd name="T13" fmla="*/ 19 h 2428"/>
                <a:gd name="T14" fmla="*/ 8 w 1046"/>
                <a:gd name="T15" fmla="*/ 24 h 2428"/>
                <a:gd name="T16" fmla="*/ 9 w 1046"/>
                <a:gd name="T17" fmla="*/ 29 h 2428"/>
                <a:gd name="T18" fmla="*/ 11 w 1046"/>
                <a:gd name="T19" fmla="*/ 33 h 2428"/>
                <a:gd name="T20" fmla="*/ 12 w 1046"/>
                <a:gd name="T21" fmla="*/ 38 h 2428"/>
                <a:gd name="T22" fmla="*/ 14 w 1046"/>
                <a:gd name="T23" fmla="*/ 43 h 2428"/>
                <a:gd name="T24" fmla="*/ 16 w 1046"/>
                <a:gd name="T25" fmla="*/ 49 h 2428"/>
                <a:gd name="T26" fmla="*/ 18 w 1046"/>
                <a:gd name="T27" fmla="*/ 55 h 2428"/>
                <a:gd name="T28" fmla="*/ 20 w 1046"/>
                <a:gd name="T29" fmla="*/ 63 h 2428"/>
                <a:gd name="T30" fmla="*/ 23 w 1046"/>
                <a:gd name="T31" fmla="*/ 71 h 2428"/>
                <a:gd name="T32" fmla="*/ 27 w 1046"/>
                <a:gd name="T33" fmla="*/ 82 h 2428"/>
                <a:gd name="T34" fmla="*/ 31 w 1046"/>
                <a:gd name="T35" fmla="*/ 94 h 2428"/>
                <a:gd name="T36" fmla="*/ 36 w 1046"/>
                <a:gd name="T37" fmla="*/ 109 h 2428"/>
                <a:gd name="T38" fmla="*/ 41 w 1046"/>
                <a:gd name="T39" fmla="*/ 126 h 2428"/>
                <a:gd name="T40" fmla="*/ 45 w 1046"/>
                <a:gd name="T41" fmla="*/ 135 h 2428"/>
                <a:gd name="T42" fmla="*/ 45 w 1046"/>
                <a:gd name="T43" fmla="*/ 134 h 2428"/>
                <a:gd name="T44" fmla="*/ 46 w 1046"/>
                <a:gd name="T45" fmla="*/ 134 h 2428"/>
                <a:gd name="T46" fmla="*/ 47 w 1046"/>
                <a:gd name="T47" fmla="*/ 134 h 2428"/>
                <a:gd name="T48" fmla="*/ 47 w 1046"/>
                <a:gd name="T49" fmla="*/ 129 h 2428"/>
                <a:gd name="T50" fmla="*/ 44 w 1046"/>
                <a:gd name="T51" fmla="*/ 122 h 2428"/>
                <a:gd name="T52" fmla="*/ 42 w 1046"/>
                <a:gd name="T53" fmla="*/ 116 h 2428"/>
                <a:gd name="T54" fmla="*/ 40 w 1046"/>
                <a:gd name="T55" fmla="*/ 111 h 2428"/>
                <a:gd name="T56" fmla="*/ 39 w 1046"/>
                <a:gd name="T57" fmla="*/ 106 h 2428"/>
                <a:gd name="T58" fmla="*/ 37 w 1046"/>
                <a:gd name="T59" fmla="*/ 101 h 2428"/>
                <a:gd name="T60" fmla="*/ 36 w 1046"/>
                <a:gd name="T61" fmla="*/ 96 h 2428"/>
                <a:gd name="T62" fmla="*/ 34 w 1046"/>
                <a:gd name="T63" fmla="*/ 91 h 2428"/>
                <a:gd name="T64" fmla="*/ 32 w 1046"/>
                <a:gd name="T65" fmla="*/ 86 h 2428"/>
                <a:gd name="T66" fmla="*/ 30 w 1046"/>
                <a:gd name="T67" fmla="*/ 80 h 2428"/>
                <a:gd name="T68" fmla="*/ 27 w 1046"/>
                <a:gd name="T69" fmla="*/ 72 h 2428"/>
                <a:gd name="T70" fmla="*/ 24 w 1046"/>
                <a:gd name="T71" fmla="*/ 63 h 2428"/>
                <a:gd name="T72" fmla="*/ 21 w 1046"/>
                <a:gd name="T73" fmla="*/ 53 h 2428"/>
                <a:gd name="T74" fmla="*/ 16 w 1046"/>
                <a:gd name="T75" fmla="*/ 41 h 2428"/>
                <a:gd name="T76" fmla="*/ 12 w 1046"/>
                <a:gd name="T77" fmla="*/ 26 h 2428"/>
                <a:gd name="T78" fmla="*/ 6 w 1046"/>
                <a:gd name="T79" fmla="*/ 9 h 24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46"/>
                <a:gd name="T121" fmla="*/ 0 h 2428"/>
                <a:gd name="T122" fmla="*/ 1046 w 1046"/>
                <a:gd name="T123" fmla="*/ 2428 h 24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46" h="2428">
                  <a:moveTo>
                    <a:pt x="58" y="0"/>
                  </a:moveTo>
                  <a:lnTo>
                    <a:pt x="52" y="2"/>
                  </a:lnTo>
                  <a:lnTo>
                    <a:pt x="47" y="4"/>
                  </a:lnTo>
                  <a:lnTo>
                    <a:pt x="43" y="5"/>
                  </a:lnTo>
                  <a:lnTo>
                    <a:pt x="39" y="7"/>
                  </a:lnTo>
                  <a:lnTo>
                    <a:pt x="33" y="10"/>
                  </a:lnTo>
                  <a:lnTo>
                    <a:pt x="25" y="13"/>
                  </a:lnTo>
                  <a:lnTo>
                    <a:pt x="15" y="18"/>
                  </a:lnTo>
                  <a:lnTo>
                    <a:pt x="0" y="25"/>
                  </a:lnTo>
                  <a:lnTo>
                    <a:pt x="29" y="97"/>
                  </a:lnTo>
                  <a:lnTo>
                    <a:pt x="56" y="164"/>
                  </a:lnTo>
                  <a:lnTo>
                    <a:pt x="80" y="225"/>
                  </a:lnTo>
                  <a:lnTo>
                    <a:pt x="104" y="282"/>
                  </a:lnTo>
                  <a:lnTo>
                    <a:pt x="125" y="334"/>
                  </a:lnTo>
                  <a:lnTo>
                    <a:pt x="145" y="384"/>
                  </a:lnTo>
                  <a:lnTo>
                    <a:pt x="164" y="430"/>
                  </a:lnTo>
                  <a:lnTo>
                    <a:pt x="182" y="475"/>
                  </a:lnTo>
                  <a:lnTo>
                    <a:pt x="199" y="518"/>
                  </a:lnTo>
                  <a:lnTo>
                    <a:pt x="217" y="560"/>
                  </a:lnTo>
                  <a:lnTo>
                    <a:pt x="233" y="601"/>
                  </a:lnTo>
                  <a:lnTo>
                    <a:pt x="250" y="643"/>
                  </a:lnTo>
                  <a:lnTo>
                    <a:pt x="268" y="686"/>
                  </a:lnTo>
                  <a:lnTo>
                    <a:pt x="285" y="730"/>
                  </a:lnTo>
                  <a:lnTo>
                    <a:pt x="305" y="776"/>
                  </a:lnTo>
                  <a:lnTo>
                    <a:pt x="324" y="825"/>
                  </a:lnTo>
                  <a:lnTo>
                    <a:pt x="344" y="876"/>
                  </a:lnTo>
                  <a:lnTo>
                    <a:pt x="367" y="932"/>
                  </a:lnTo>
                  <a:lnTo>
                    <a:pt x="391" y="991"/>
                  </a:lnTo>
                  <a:lnTo>
                    <a:pt x="418" y="1056"/>
                  </a:lnTo>
                  <a:lnTo>
                    <a:pt x="445" y="1126"/>
                  </a:lnTo>
                  <a:lnTo>
                    <a:pt x="477" y="1203"/>
                  </a:lnTo>
                  <a:lnTo>
                    <a:pt x="511" y="1285"/>
                  </a:lnTo>
                  <a:lnTo>
                    <a:pt x="546" y="1376"/>
                  </a:lnTo>
                  <a:lnTo>
                    <a:pt x="586" y="1474"/>
                  </a:lnTo>
                  <a:lnTo>
                    <a:pt x="629" y="1580"/>
                  </a:lnTo>
                  <a:lnTo>
                    <a:pt x="676" y="1695"/>
                  </a:lnTo>
                  <a:lnTo>
                    <a:pt x="726" y="1821"/>
                  </a:lnTo>
                  <a:lnTo>
                    <a:pt x="781" y="1956"/>
                  </a:lnTo>
                  <a:lnTo>
                    <a:pt x="840" y="2101"/>
                  </a:lnTo>
                  <a:lnTo>
                    <a:pt x="903" y="2258"/>
                  </a:lnTo>
                  <a:lnTo>
                    <a:pt x="972" y="2428"/>
                  </a:lnTo>
                  <a:lnTo>
                    <a:pt x="980" y="2424"/>
                  </a:lnTo>
                  <a:lnTo>
                    <a:pt x="986" y="2421"/>
                  </a:lnTo>
                  <a:lnTo>
                    <a:pt x="991" y="2419"/>
                  </a:lnTo>
                  <a:lnTo>
                    <a:pt x="997" y="2415"/>
                  </a:lnTo>
                  <a:lnTo>
                    <a:pt x="1004" y="2412"/>
                  </a:lnTo>
                  <a:lnTo>
                    <a:pt x="1013" y="2408"/>
                  </a:lnTo>
                  <a:lnTo>
                    <a:pt x="1028" y="2403"/>
                  </a:lnTo>
                  <a:lnTo>
                    <a:pt x="1046" y="2395"/>
                  </a:lnTo>
                  <a:lnTo>
                    <a:pt x="1017" y="2324"/>
                  </a:lnTo>
                  <a:lnTo>
                    <a:pt x="989" y="2257"/>
                  </a:lnTo>
                  <a:lnTo>
                    <a:pt x="964" y="2196"/>
                  </a:lnTo>
                  <a:lnTo>
                    <a:pt x="941" y="2139"/>
                  </a:lnTo>
                  <a:lnTo>
                    <a:pt x="920" y="2086"/>
                  </a:lnTo>
                  <a:lnTo>
                    <a:pt x="899" y="2037"/>
                  </a:lnTo>
                  <a:lnTo>
                    <a:pt x="880" y="1990"/>
                  </a:lnTo>
                  <a:lnTo>
                    <a:pt x="861" y="1946"/>
                  </a:lnTo>
                  <a:lnTo>
                    <a:pt x="843" y="1903"/>
                  </a:lnTo>
                  <a:lnTo>
                    <a:pt x="826" y="1861"/>
                  </a:lnTo>
                  <a:lnTo>
                    <a:pt x="809" y="1819"/>
                  </a:lnTo>
                  <a:lnTo>
                    <a:pt x="792" y="1778"/>
                  </a:lnTo>
                  <a:lnTo>
                    <a:pt x="774" y="1734"/>
                  </a:lnTo>
                  <a:lnTo>
                    <a:pt x="756" y="1691"/>
                  </a:lnTo>
                  <a:lnTo>
                    <a:pt x="737" y="1645"/>
                  </a:lnTo>
                  <a:lnTo>
                    <a:pt x="718" y="1596"/>
                  </a:lnTo>
                  <a:lnTo>
                    <a:pt x="696" y="1545"/>
                  </a:lnTo>
                  <a:lnTo>
                    <a:pt x="673" y="1490"/>
                  </a:lnTo>
                  <a:lnTo>
                    <a:pt x="648" y="1430"/>
                  </a:lnTo>
                  <a:lnTo>
                    <a:pt x="622" y="1365"/>
                  </a:lnTo>
                  <a:lnTo>
                    <a:pt x="593" y="1296"/>
                  </a:lnTo>
                  <a:lnTo>
                    <a:pt x="562" y="1220"/>
                  </a:lnTo>
                  <a:lnTo>
                    <a:pt x="528" y="1138"/>
                  </a:lnTo>
                  <a:lnTo>
                    <a:pt x="490" y="1047"/>
                  </a:lnTo>
                  <a:lnTo>
                    <a:pt x="450" y="950"/>
                  </a:lnTo>
                  <a:lnTo>
                    <a:pt x="407" y="843"/>
                  </a:lnTo>
                  <a:lnTo>
                    <a:pt x="359" y="730"/>
                  </a:lnTo>
                  <a:lnTo>
                    <a:pt x="308" y="605"/>
                  </a:lnTo>
                  <a:lnTo>
                    <a:pt x="251" y="470"/>
                  </a:lnTo>
                  <a:lnTo>
                    <a:pt x="192" y="325"/>
                  </a:lnTo>
                  <a:lnTo>
                    <a:pt x="127" y="16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7" name="Freeform 644"/>
            <p:cNvSpPr>
              <a:spLocks/>
            </p:cNvSpPr>
            <p:nvPr/>
          </p:nvSpPr>
          <p:spPr bwMode="auto">
            <a:xfrm>
              <a:off x="1133" y="3302"/>
              <a:ext cx="46" cy="134"/>
            </a:xfrm>
            <a:custGeom>
              <a:avLst/>
              <a:gdLst>
                <a:gd name="T0" fmla="*/ 1 w 1017"/>
                <a:gd name="T1" fmla="*/ 0 h 2414"/>
                <a:gd name="T2" fmla="*/ 0 w 1017"/>
                <a:gd name="T3" fmla="*/ 1 h 2414"/>
                <a:gd name="T4" fmla="*/ 44 w 1017"/>
                <a:gd name="T5" fmla="*/ 134 h 2414"/>
                <a:gd name="T6" fmla="*/ 46 w 1017"/>
                <a:gd name="T7" fmla="*/ 133 h 2414"/>
                <a:gd name="T8" fmla="*/ 1 w 1017"/>
                <a:gd name="T9" fmla="*/ 0 h 2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7"/>
                <a:gd name="T16" fmla="*/ 0 h 2414"/>
                <a:gd name="T17" fmla="*/ 1017 w 1017"/>
                <a:gd name="T18" fmla="*/ 2414 h 2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7" h="2414">
                  <a:moveTo>
                    <a:pt x="32" y="0"/>
                  </a:moveTo>
                  <a:lnTo>
                    <a:pt x="0" y="13"/>
                  </a:lnTo>
                  <a:lnTo>
                    <a:pt x="977" y="2414"/>
                  </a:lnTo>
                  <a:lnTo>
                    <a:pt x="1017" y="239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8" name="Freeform 645"/>
            <p:cNvSpPr>
              <a:spLocks/>
            </p:cNvSpPr>
            <p:nvPr/>
          </p:nvSpPr>
          <p:spPr bwMode="auto">
            <a:xfrm>
              <a:off x="1132" y="3298"/>
              <a:ext cx="8" cy="6"/>
            </a:xfrm>
            <a:custGeom>
              <a:avLst/>
              <a:gdLst>
                <a:gd name="T0" fmla="*/ 8 w 173"/>
                <a:gd name="T1" fmla="*/ 1 h 95"/>
                <a:gd name="T2" fmla="*/ 0 w 173"/>
                <a:gd name="T3" fmla="*/ 6 h 95"/>
                <a:gd name="T4" fmla="*/ 0 w 173"/>
                <a:gd name="T5" fmla="*/ 5 h 95"/>
                <a:gd name="T6" fmla="*/ 8 w 173"/>
                <a:gd name="T7" fmla="*/ 0 h 95"/>
                <a:gd name="T8" fmla="*/ 8 w 173"/>
                <a:gd name="T9" fmla="*/ 1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95"/>
                <a:gd name="T17" fmla="*/ 173 w 17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95">
                  <a:moveTo>
                    <a:pt x="173" y="20"/>
                  </a:moveTo>
                  <a:lnTo>
                    <a:pt x="7" y="95"/>
                  </a:lnTo>
                  <a:lnTo>
                    <a:pt x="0" y="75"/>
                  </a:lnTo>
                  <a:lnTo>
                    <a:pt x="166" y="0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9" name="Freeform 646"/>
            <p:cNvSpPr>
              <a:spLocks/>
            </p:cNvSpPr>
            <p:nvPr/>
          </p:nvSpPr>
          <p:spPr bwMode="auto">
            <a:xfrm>
              <a:off x="1130" y="3293"/>
              <a:ext cx="9" cy="10"/>
            </a:xfrm>
            <a:custGeom>
              <a:avLst/>
              <a:gdLst>
                <a:gd name="T0" fmla="*/ 9 w 200"/>
                <a:gd name="T1" fmla="*/ 6 h 179"/>
                <a:gd name="T2" fmla="*/ 1 w 200"/>
                <a:gd name="T3" fmla="*/ 10 h 179"/>
                <a:gd name="T4" fmla="*/ 0 w 200"/>
                <a:gd name="T5" fmla="*/ 6 h 179"/>
                <a:gd name="T6" fmla="*/ 3 w 200"/>
                <a:gd name="T7" fmla="*/ 0 h 179"/>
                <a:gd name="T8" fmla="*/ 8 w 200"/>
                <a:gd name="T9" fmla="*/ 1 h 179"/>
                <a:gd name="T10" fmla="*/ 9 w 200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179"/>
                <a:gd name="T20" fmla="*/ 200 w 200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179">
                  <a:moveTo>
                    <a:pt x="200" y="106"/>
                  </a:moveTo>
                  <a:lnTo>
                    <a:pt x="33" y="179"/>
                  </a:lnTo>
                  <a:lnTo>
                    <a:pt x="0" y="100"/>
                  </a:lnTo>
                  <a:lnTo>
                    <a:pt x="58" y="0"/>
                  </a:lnTo>
                  <a:lnTo>
                    <a:pt x="168" y="26"/>
                  </a:lnTo>
                  <a:lnTo>
                    <a:pt x="200" y="106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0" name="Freeform 647"/>
            <p:cNvSpPr>
              <a:spLocks/>
            </p:cNvSpPr>
            <p:nvPr/>
          </p:nvSpPr>
          <p:spPr bwMode="auto">
            <a:xfrm>
              <a:off x="1130" y="3293"/>
              <a:ext cx="8" cy="10"/>
            </a:xfrm>
            <a:custGeom>
              <a:avLst/>
              <a:gdLst>
                <a:gd name="T0" fmla="*/ 8 w 173"/>
                <a:gd name="T1" fmla="*/ 7 h 177"/>
                <a:gd name="T2" fmla="*/ 7 w 173"/>
                <a:gd name="T3" fmla="*/ 7 h 177"/>
                <a:gd name="T4" fmla="*/ 7 w 173"/>
                <a:gd name="T5" fmla="*/ 7 h 177"/>
                <a:gd name="T6" fmla="*/ 6 w 173"/>
                <a:gd name="T7" fmla="*/ 7 h 177"/>
                <a:gd name="T8" fmla="*/ 6 w 173"/>
                <a:gd name="T9" fmla="*/ 8 h 177"/>
                <a:gd name="T10" fmla="*/ 5 w 173"/>
                <a:gd name="T11" fmla="*/ 8 h 177"/>
                <a:gd name="T12" fmla="*/ 4 w 173"/>
                <a:gd name="T13" fmla="*/ 8 h 177"/>
                <a:gd name="T14" fmla="*/ 3 w 173"/>
                <a:gd name="T15" fmla="*/ 9 h 177"/>
                <a:gd name="T16" fmla="*/ 2 w 173"/>
                <a:gd name="T17" fmla="*/ 10 h 177"/>
                <a:gd name="T18" fmla="*/ 1 w 173"/>
                <a:gd name="T19" fmla="*/ 9 h 177"/>
                <a:gd name="T20" fmla="*/ 1 w 173"/>
                <a:gd name="T21" fmla="*/ 9 h 177"/>
                <a:gd name="T22" fmla="*/ 1 w 173"/>
                <a:gd name="T23" fmla="*/ 9 h 177"/>
                <a:gd name="T24" fmla="*/ 1 w 173"/>
                <a:gd name="T25" fmla="*/ 8 h 177"/>
                <a:gd name="T26" fmla="*/ 1 w 173"/>
                <a:gd name="T27" fmla="*/ 8 h 177"/>
                <a:gd name="T28" fmla="*/ 1 w 173"/>
                <a:gd name="T29" fmla="*/ 7 h 177"/>
                <a:gd name="T30" fmla="*/ 0 w 173"/>
                <a:gd name="T31" fmla="*/ 7 h 177"/>
                <a:gd name="T32" fmla="*/ 0 w 173"/>
                <a:gd name="T33" fmla="*/ 5 h 177"/>
                <a:gd name="T34" fmla="*/ 0 w 173"/>
                <a:gd name="T35" fmla="*/ 5 h 177"/>
                <a:gd name="T36" fmla="*/ 1 w 173"/>
                <a:gd name="T37" fmla="*/ 4 h 177"/>
                <a:gd name="T38" fmla="*/ 1 w 173"/>
                <a:gd name="T39" fmla="*/ 4 h 177"/>
                <a:gd name="T40" fmla="*/ 1 w 173"/>
                <a:gd name="T41" fmla="*/ 4 h 177"/>
                <a:gd name="T42" fmla="*/ 1 w 173"/>
                <a:gd name="T43" fmla="*/ 3 h 177"/>
                <a:gd name="T44" fmla="*/ 1 w 173"/>
                <a:gd name="T45" fmla="*/ 2 h 177"/>
                <a:gd name="T46" fmla="*/ 2 w 173"/>
                <a:gd name="T47" fmla="*/ 1 h 177"/>
                <a:gd name="T48" fmla="*/ 2 w 173"/>
                <a:gd name="T49" fmla="*/ 0 h 177"/>
                <a:gd name="T50" fmla="*/ 3 w 173"/>
                <a:gd name="T51" fmla="*/ 0 h 177"/>
                <a:gd name="T52" fmla="*/ 3 w 173"/>
                <a:gd name="T53" fmla="*/ 0 h 177"/>
                <a:gd name="T54" fmla="*/ 4 w 173"/>
                <a:gd name="T55" fmla="*/ 0 h 177"/>
                <a:gd name="T56" fmla="*/ 4 w 173"/>
                <a:gd name="T57" fmla="*/ 1 h 177"/>
                <a:gd name="T58" fmla="*/ 4 w 173"/>
                <a:gd name="T59" fmla="*/ 1 h 177"/>
                <a:gd name="T60" fmla="*/ 5 w 173"/>
                <a:gd name="T61" fmla="*/ 1 h 177"/>
                <a:gd name="T62" fmla="*/ 6 w 173"/>
                <a:gd name="T63" fmla="*/ 2 h 177"/>
                <a:gd name="T64" fmla="*/ 6 w 173"/>
                <a:gd name="T65" fmla="*/ 2 h 177"/>
                <a:gd name="T66" fmla="*/ 7 w 173"/>
                <a:gd name="T67" fmla="*/ 2 h 177"/>
                <a:gd name="T68" fmla="*/ 7 w 173"/>
                <a:gd name="T69" fmla="*/ 3 h 177"/>
                <a:gd name="T70" fmla="*/ 7 w 173"/>
                <a:gd name="T71" fmla="*/ 3 h 177"/>
                <a:gd name="T72" fmla="*/ 7 w 173"/>
                <a:gd name="T73" fmla="*/ 3 h 177"/>
                <a:gd name="T74" fmla="*/ 7 w 173"/>
                <a:gd name="T75" fmla="*/ 4 h 177"/>
                <a:gd name="T76" fmla="*/ 7 w 173"/>
                <a:gd name="T77" fmla="*/ 5 h 177"/>
                <a:gd name="T78" fmla="*/ 8 w 173"/>
                <a:gd name="T79" fmla="*/ 5 h 177"/>
                <a:gd name="T80" fmla="*/ 8 w 173"/>
                <a:gd name="T81" fmla="*/ 7 h 17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3"/>
                <a:gd name="T124" fmla="*/ 0 h 177"/>
                <a:gd name="T125" fmla="*/ 173 w 173"/>
                <a:gd name="T126" fmla="*/ 177 h 17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3" h="177">
                  <a:moveTo>
                    <a:pt x="173" y="116"/>
                  </a:moveTo>
                  <a:lnTo>
                    <a:pt x="159" y="122"/>
                  </a:lnTo>
                  <a:lnTo>
                    <a:pt x="147" y="126"/>
                  </a:lnTo>
                  <a:lnTo>
                    <a:pt x="137" y="131"/>
                  </a:lnTo>
                  <a:lnTo>
                    <a:pt x="127" y="135"/>
                  </a:lnTo>
                  <a:lnTo>
                    <a:pt x="114" y="141"/>
                  </a:lnTo>
                  <a:lnTo>
                    <a:pt x="94" y="150"/>
                  </a:lnTo>
                  <a:lnTo>
                    <a:pt x="69" y="161"/>
                  </a:lnTo>
                  <a:lnTo>
                    <a:pt x="33" y="177"/>
                  </a:lnTo>
                  <a:lnTo>
                    <a:pt x="30" y="168"/>
                  </a:lnTo>
                  <a:lnTo>
                    <a:pt x="27" y="161"/>
                  </a:lnTo>
                  <a:lnTo>
                    <a:pt x="25" y="156"/>
                  </a:lnTo>
                  <a:lnTo>
                    <a:pt x="23" y="150"/>
                  </a:lnTo>
                  <a:lnTo>
                    <a:pt x="20" y="141"/>
                  </a:lnTo>
                  <a:lnTo>
                    <a:pt x="16" y="131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7" y="86"/>
                  </a:lnTo>
                  <a:lnTo>
                    <a:pt x="11" y="78"/>
                  </a:lnTo>
                  <a:lnTo>
                    <a:pt x="15" y="70"/>
                  </a:lnTo>
                  <a:lnTo>
                    <a:pt x="19" y="63"/>
                  </a:lnTo>
                  <a:lnTo>
                    <a:pt x="24" y="54"/>
                  </a:lnTo>
                  <a:lnTo>
                    <a:pt x="31" y="41"/>
                  </a:lnTo>
                  <a:lnTo>
                    <a:pt x="40" y="24"/>
                  </a:lnTo>
                  <a:lnTo>
                    <a:pt x="52" y="0"/>
                  </a:lnTo>
                  <a:lnTo>
                    <a:pt x="63" y="3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83" y="11"/>
                  </a:lnTo>
                  <a:lnTo>
                    <a:pt x="91" y="15"/>
                  </a:lnTo>
                  <a:lnTo>
                    <a:pt x="102" y="20"/>
                  </a:lnTo>
                  <a:lnTo>
                    <a:pt x="119" y="27"/>
                  </a:lnTo>
                  <a:lnTo>
                    <a:pt x="140" y="37"/>
                  </a:lnTo>
                  <a:lnTo>
                    <a:pt x="144" y="44"/>
                  </a:lnTo>
                  <a:lnTo>
                    <a:pt x="146" y="50"/>
                  </a:lnTo>
                  <a:lnTo>
                    <a:pt x="149" y="56"/>
                  </a:lnTo>
                  <a:lnTo>
                    <a:pt x="151" y="61"/>
                  </a:lnTo>
                  <a:lnTo>
                    <a:pt x="154" y="69"/>
                  </a:lnTo>
                  <a:lnTo>
                    <a:pt x="159" y="80"/>
                  </a:lnTo>
                  <a:lnTo>
                    <a:pt x="165" y="95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1" name="Freeform 648"/>
            <p:cNvSpPr>
              <a:spLocks/>
            </p:cNvSpPr>
            <p:nvPr/>
          </p:nvSpPr>
          <p:spPr bwMode="auto">
            <a:xfrm>
              <a:off x="1131" y="3293"/>
              <a:ext cx="6" cy="9"/>
            </a:xfrm>
            <a:custGeom>
              <a:avLst/>
              <a:gdLst>
                <a:gd name="T0" fmla="*/ 6 w 142"/>
                <a:gd name="T1" fmla="*/ 6 h 175"/>
                <a:gd name="T2" fmla="*/ 6 w 142"/>
                <a:gd name="T3" fmla="*/ 7 h 175"/>
                <a:gd name="T4" fmla="*/ 5 w 142"/>
                <a:gd name="T5" fmla="*/ 7 h 175"/>
                <a:gd name="T6" fmla="*/ 5 w 142"/>
                <a:gd name="T7" fmla="*/ 7 h 175"/>
                <a:gd name="T8" fmla="*/ 5 w 142"/>
                <a:gd name="T9" fmla="*/ 7 h 175"/>
                <a:gd name="T10" fmla="*/ 4 w 142"/>
                <a:gd name="T11" fmla="*/ 7 h 175"/>
                <a:gd name="T12" fmla="*/ 3 w 142"/>
                <a:gd name="T13" fmla="*/ 8 h 175"/>
                <a:gd name="T14" fmla="*/ 3 w 142"/>
                <a:gd name="T15" fmla="*/ 8 h 175"/>
                <a:gd name="T16" fmla="*/ 1 w 142"/>
                <a:gd name="T17" fmla="*/ 9 h 175"/>
                <a:gd name="T18" fmla="*/ 1 w 142"/>
                <a:gd name="T19" fmla="*/ 8 h 175"/>
                <a:gd name="T20" fmla="*/ 1 w 142"/>
                <a:gd name="T21" fmla="*/ 8 h 175"/>
                <a:gd name="T22" fmla="*/ 1 w 142"/>
                <a:gd name="T23" fmla="*/ 8 h 175"/>
                <a:gd name="T24" fmla="*/ 1 w 142"/>
                <a:gd name="T25" fmla="*/ 8 h 175"/>
                <a:gd name="T26" fmla="*/ 1 w 142"/>
                <a:gd name="T27" fmla="*/ 7 h 175"/>
                <a:gd name="T28" fmla="*/ 1 w 142"/>
                <a:gd name="T29" fmla="*/ 7 h 175"/>
                <a:gd name="T30" fmla="*/ 0 w 142"/>
                <a:gd name="T31" fmla="*/ 6 h 175"/>
                <a:gd name="T32" fmla="*/ 0 w 142"/>
                <a:gd name="T33" fmla="*/ 5 h 175"/>
                <a:gd name="T34" fmla="*/ 0 w 142"/>
                <a:gd name="T35" fmla="*/ 4 h 175"/>
                <a:gd name="T36" fmla="*/ 0 w 142"/>
                <a:gd name="T37" fmla="*/ 4 h 175"/>
                <a:gd name="T38" fmla="*/ 1 w 142"/>
                <a:gd name="T39" fmla="*/ 3 h 175"/>
                <a:gd name="T40" fmla="*/ 1 w 142"/>
                <a:gd name="T41" fmla="*/ 3 h 175"/>
                <a:gd name="T42" fmla="*/ 1 w 142"/>
                <a:gd name="T43" fmla="*/ 3 h 175"/>
                <a:gd name="T44" fmla="*/ 1 w 142"/>
                <a:gd name="T45" fmla="*/ 2 h 175"/>
                <a:gd name="T46" fmla="*/ 1 w 142"/>
                <a:gd name="T47" fmla="*/ 1 h 175"/>
                <a:gd name="T48" fmla="*/ 2 w 142"/>
                <a:gd name="T49" fmla="*/ 0 h 175"/>
                <a:gd name="T50" fmla="*/ 2 w 142"/>
                <a:gd name="T51" fmla="*/ 0 h 175"/>
                <a:gd name="T52" fmla="*/ 2 w 142"/>
                <a:gd name="T53" fmla="*/ 0 h 175"/>
                <a:gd name="T54" fmla="*/ 3 w 142"/>
                <a:gd name="T55" fmla="*/ 1 h 175"/>
                <a:gd name="T56" fmla="*/ 3 w 142"/>
                <a:gd name="T57" fmla="*/ 1 h 175"/>
                <a:gd name="T58" fmla="*/ 3 w 142"/>
                <a:gd name="T59" fmla="*/ 1 h 175"/>
                <a:gd name="T60" fmla="*/ 4 w 142"/>
                <a:gd name="T61" fmla="*/ 1 h 175"/>
                <a:gd name="T62" fmla="*/ 4 w 142"/>
                <a:gd name="T63" fmla="*/ 2 h 175"/>
                <a:gd name="T64" fmla="*/ 5 w 142"/>
                <a:gd name="T65" fmla="*/ 2 h 175"/>
                <a:gd name="T66" fmla="*/ 5 w 142"/>
                <a:gd name="T67" fmla="*/ 3 h 175"/>
                <a:gd name="T68" fmla="*/ 5 w 142"/>
                <a:gd name="T69" fmla="*/ 3 h 175"/>
                <a:gd name="T70" fmla="*/ 5 w 142"/>
                <a:gd name="T71" fmla="*/ 3 h 175"/>
                <a:gd name="T72" fmla="*/ 5 w 142"/>
                <a:gd name="T73" fmla="*/ 4 h 175"/>
                <a:gd name="T74" fmla="*/ 5 w 142"/>
                <a:gd name="T75" fmla="*/ 4 h 175"/>
                <a:gd name="T76" fmla="*/ 5 w 142"/>
                <a:gd name="T77" fmla="*/ 5 h 175"/>
                <a:gd name="T78" fmla="*/ 6 w 142"/>
                <a:gd name="T79" fmla="*/ 5 h 175"/>
                <a:gd name="T80" fmla="*/ 6 w 142"/>
                <a:gd name="T81" fmla="*/ 6 h 1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175"/>
                <a:gd name="T125" fmla="*/ 142 w 142"/>
                <a:gd name="T126" fmla="*/ 175 h 1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175">
                  <a:moveTo>
                    <a:pt x="142" y="126"/>
                  </a:moveTo>
                  <a:lnTo>
                    <a:pt x="131" y="131"/>
                  </a:lnTo>
                  <a:lnTo>
                    <a:pt x="122" y="135"/>
                  </a:lnTo>
                  <a:lnTo>
                    <a:pt x="115" y="137"/>
                  </a:lnTo>
                  <a:lnTo>
                    <a:pt x="107" y="141"/>
                  </a:lnTo>
                  <a:lnTo>
                    <a:pt x="96" y="145"/>
                  </a:lnTo>
                  <a:lnTo>
                    <a:pt x="81" y="152"/>
                  </a:lnTo>
                  <a:lnTo>
                    <a:pt x="61" y="161"/>
                  </a:lnTo>
                  <a:lnTo>
                    <a:pt x="32" y="175"/>
                  </a:lnTo>
                  <a:lnTo>
                    <a:pt x="29" y="165"/>
                  </a:lnTo>
                  <a:lnTo>
                    <a:pt x="26" y="159"/>
                  </a:lnTo>
                  <a:lnTo>
                    <a:pt x="24" y="153"/>
                  </a:lnTo>
                  <a:lnTo>
                    <a:pt x="22" y="146"/>
                  </a:lnTo>
                  <a:lnTo>
                    <a:pt x="19" y="139"/>
                  </a:lnTo>
                  <a:lnTo>
                    <a:pt x="15" y="12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5" y="84"/>
                  </a:lnTo>
                  <a:lnTo>
                    <a:pt x="9" y="76"/>
                  </a:lnTo>
                  <a:lnTo>
                    <a:pt x="12" y="68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6" y="40"/>
                  </a:lnTo>
                  <a:lnTo>
                    <a:pt x="34" y="23"/>
                  </a:lnTo>
                  <a:lnTo>
                    <a:pt x="45" y="0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3" y="11"/>
                  </a:lnTo>
                  <a:lnTo>
                    <a:pt x="68" y="15"/>
                  </a:lnTo>
                  <a:lnTo>
                    <a:pt x="74" y="19"/>
                  </a:lnTo>
                  <a:lnTo>
                    <a:pt x="83" y="25"/>
                  </a:lnTo>
                  <a:lnTo>
                    <a:pt x="94" y="34"/>
                  </a:lnTo>
                  <a:lnTo>
                    <a:pt x="111" y="46"/>
                  </a:lnTo>
                  <a:lnTo>
                    <a:pt x="115" y="55"/>
                  </a:lnTo>
                  <a:lnTo>
                    <a:pt x="117" y="60"/>
                  </a:lnTo>
                  <a:lnTo>
                    <a:pt x="120" y="65"/>
                  </a:lnTo>
                  <a:lnTo>
                    <a:pt x="122" y="71"/>
                  </a:lnTo>
                  <a:lnTo>
                    <a:pt x="125" y="79"/>
                  </a:lnTo>
                  <a:lnTo>
                    <a:pt x="129" y="89"/>
                  </a:lnTo>
                  <a:lnTo>
                    <a:pt x="135" y="105"/>
                  </a:lnTo>
                  <a:lnTo>
                    <a:pt x="142" y="126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2" name="Freeform 649"/>
            <p:cNvSpPr>
              <a:spLocks/>
            </p:cNvSpPr>
            <p:nvPr/>
          </p:nvSpPr>
          <p:spPr bwMode="auto">
            <a:xfrm>
              <a:off x="1131" y="3293"/>
              <a:ext cx="5" cy="9"/>
            </a:xfrm>
            <a:custGeom>
              <a:avLst/>
              <a:gdLst>
                <a:gd name="T0" fmla="*/ 5 w 116"/>
                <a:gd name="T1" fmla="*/ 7 h 172"/>
                <a:gd name="T2" fmla="*/ 5 w 116"/>
                <a:gd name="T3" fmla="*/ 7 h 172"/>
                <a:gd name="T4" fmla="*/ 4 w 116"/>
                <a:gd name="T5" fmla="*/ 7 h 172"/>
                <a:gd name="T6" fmla="*/ 4 w 116"/>
                <a:gd name="T7" fmla="*/ 8 h 172"/>
                <a:gd name="T8" fmla="*/ 4 w 116"/>
                <a:gd name="T9" fmla="*/ 8 h 172"/>
                <a:gd name="T10" fmla="*/ 3 w 116"/>
                <a:gd name="T11" fmla="*/ 8 h 172"/>
                <a:gd name="T12" fmla="*/ 3 w 116"/>
                <a:gd name="T13" fmla="*/ 8 h 172"/>
                <a:gd name="T14" fmla="*/ 2 w 116"/>
                <a:gd name="T15" fmla="*/ 8 h 172"/>
                <a:gd name="T16" fmla="*/ 1 w 116"/>
                <a:gd name="T17" fmla="*/ 9 h 172"/>
                <a:gd name="T18" fmla="*/ 1 w 116"/>
                <a:gd name="T19" fmla="*/ 9 h 172"/>
                <a:gd name="T20" fmla="*/ 1 w 116"/>
                <a:gd name="T21" fmla="*/ 8 h 172"/>
                <a:gd name="T22" fmla="*/ 1 w 116"/>
                <a:gd name="T23" fmla="*/ 8 h 172"/>
                <a:gd name="T24" fmla="*/ 1 w 116"/>
                <a:gd name="T25" fmla="*/ 8 h 172"/>
                <a:gd name="T26" fmla="*/ 1 w 116"/>
                <a:gd name="T27" fmla="*/ 7 h 172"/>
                <a:gd name="T28" fmla="*/ 1 w 116"/>
                <a:gd name="T29" fmla="*/ 7 h 172"/>
                <a:gd name="T30" fmla="*/ 0 w 116"/>
                <a:gd name="T31" fmla="*/ 6 h 172"/>
                <a:gd name="T32" fmla="*/ 0 w 116"/>
                <a:gd name="T33" fmla="*/ 5 h 172"/>
                <a:gd name="T34" fmla="*/ 0 w 116"/>
                <a:gd name="T35" fmla="*/ 4 h 172"/>
                <a:gd name="T36" fmla="*/ 0 w 116"/>
                <a:gd name="T37" fmla="*/ 4 h 172"/>
                <a:gd name="T38" fmla="*/ 0 w 116"/>
                <a:gd name="T39" fmla="*/ 4 h 172"/>
                <a:gd name="T40" fmla="*/ 1 w 116"/>
                <a:gd name="T41" fmla="*/ 3 h 172"/>
                <a:gd name="T42" fmla="*/ 1 w 116"/>
                <a:gd name="T43" fmla="*/ 3 h 172"/>
                <a:gd name="T44" fmla="*/ 1 w 116"/>
                <a:gd name="T45" fmla="*/ 2 h 172"/>
                <a:gd name="T46" fmla="*/ 1 w 116"/>
                <a:gd name="T47" fmla="*/ 1 h 172"/>
                <a:gd name="T48" fmla="*/ 2 w 116"/>
                <a:gd name="T49" fmla="*/ 0 h 172"/>
                <a:gd name="T50" fmla="*/ 2 w 116"/>
                <a:gd name="T51" fmla="*/ 0 h 172"/>
                <a:gd name="T52" fmla="*/ 2 w 116"/>
                <a:gd name="T53" fmla="*/ 0 h 172"/>
                <a:gd name="T54" fmla="*/ 2 w 116"/>
                <a:gd name="T55" fmla="*/ 1 h 172"/>
                <a:gd name="T56" fmla="*/ 2 w 116"/>
                <a:gd name="T57" fmla="*/ 1 h 172"/>
                <a:gd name="T58" fmla="*/ 3 w 116"/>
                <a:gd name="T59" fmla="*/ 1 h 172"/>
                <a:gd name="T60" fmla="*/ 3 w 116"/>
                <a:gd name="T61" fmla="*/ 2 h 172"/>
                <a:gd name="T62" fmla="*/ 3 w 116"/>
                <a:gd name="T63" fmla="*/ 2 h 172"/>
                <a:gd name="T64" fmla="*/ 4 w 116"/>
                <a:gd name="T65" fmla="*/ 3 h 172"/>
                <a:gd name="T66" fmla="*/ 4 w 116"/>
                <a:gd name="T67" fmla="*/ 3 h 172"/>
                <a:gd name="T68" fmla="*/ 4 w 116"/>
                <a:gd name="T69" fmla="*/ 4 h 172"/>
                <a:gd name="T70" fmla="*/ 4 w 116"/>
                <a:gd name="T71" fmla="*/ 4 h 172"/>
                <a:gd name="T72" fmla="*/ 4 w 116"/>
                <a:gd name="T73" fmla="*/ 4 h 172"/>
                <a:gd name="T74" fmla="*/ 4 w 116"/>
                <a:gd name="T75" fmla="*/ 5 h 172"/>
                <a:gd name="T76" fmla="*/ 4 w 116"/>
                <a:gd name="T77" fmla="*/ 5 h 172"/>
                <a:gd name="T78" fmla="*/ 5 w 116"/>
                <a:gd name="T79" fmla="*/ 6 h 172"/>
                <a:gd name="T80" fmla="*/ 5 w 116"/>
                <a:gd name="T81" fmla="*/ 7 h 1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6"/>
                <a:gd name="T124" fmla="*/ 0 h 172"/>
                <a:gd name="T125" fmla="*/ 116 w 116"/>
                <a:gd name="T126" fmla="*/ 172 h 1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6" h="172">
                  <a:moveTo>
                    <a:pt x="116" y="136"/>
                  </a:moveTo>
                  <a:lnTo>
                    <a:pt x="107" y="139"/>
                  </a:lnTo>
                  <a:lnTo>
                    <a:pt x="101" y="141"/>
                  </a:lnTo>
                  <a:lnTo>
                    <a:pt x="95" y="144"/>
                  </a:lnTo>
                  <a:lnTo>
                    <a:pt x="88" y="146"/>
                  </a:lnTo>
                  <a:lnTo>
                    <a:pt x="80" y="150"/>
                  </a:lnTo>
                  <a:lnTo>
                    <a:pt x="69" y="155"/>
                  </a:lnTo>
                  <a:lnTo>
                    <a:pt x="54" y="162"/>
                  </a:lnTo>
                  <a:lnTo>
                    <a:pt x="32" y="172"/>
                  </a:lnTo>
                  <a:lnTo>
                    <a:pt x="29" y="163"/>
                  </a:lnTo>
                  <a:lnTo>
                    <a:pt x="26" y="156"/>
                  </a:lnTo>
                  <a:lnTo>
                    <a:pt x="24" y="151"/>
                  </a:lnTo>
                  <a:lnTo>
                    <a:pt x="22" y="144"/>
                  </a:lnTo>
                  <a:lnTo>
                    <a:pt x="19" y="136"/>
                  </a:lnTo>
                  <a:lnTo>
                    <a:pt x="15" y="126"/>
                  </a:lnTo>
                  <a:lnTo>
                    <a:pt x="8" y="112"/>
                  </a:lnTo>
                  <a:lnTo>
                    <a:pt x="0" y="93"/>
                  </a:lnTo>
                  <a:lnTo>
                    <a:pt x="5" y="82"/>
                  </a:lnTo>
                  <a:lnTo>
                    <a:pt x="8" y="74"/>
                  </a:lnTo>
                  <a:lnTo>
                    <a:pt x="11" y="67"/>
                  </a:lnTo>
                  <a:lnTo>
                    <a:pt x="14" y="60"/>
                  </a:lnTo>
                  <a:lnTo>
                    <a:pt x="18" y="51"/>
                  </a:lnTo>
                  <a:lnTo>
                    <a:pt x="23" y="39"/>
                  </a:lnTo>
                  <a:lnTo>
                    <a:pt x="31" y="22"/>
                  </a:lnTo>
                  <a:lnTo>
                    <a:pt x="40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3" y="14"/>
                  </a:lnTo>
                  <a:lnTo>
                    <a:pt x="56" y="18"/>
                  </a:lnTo>
                  <a:lnTo>
                    <a:pt x="60" y="23"/>
                  </a:lnTo>
                  <a:lnTo>
                    <a:pt x="65" y="30"/>
                  </a:lnTo>
                  <a:lnTo>
                    <a:pt x="73" y="41"/>
                  </a:lnTo>
                  <a:lnTo>
                    <a:pt x="83" y="56"/>
                  </a:lnTo>
                  <a:lnTo>
                    <a:pt x="87" y="64"/>
                  </a:lnTo>
                  <a:lnTo>
                    <a:pt x="89" y="69"/>
                  </a:lnTo>
                  <a:lnTo>
                    <a:pt x="92" y="75"/>
                  </a:lnTo>
                  <a:lnTo>
                    <a:pt x="95" y="81"/>
                  </a:lnTo>
                  <a:lnTo>
                    <a:pt x="98" y="88"/>
                  </a:lnTo>
                  <a:lnTo>
                    <a:pt x="102" y="99"/>
                  </a:lnTo>
                  <a:lnTo>
                    <a:pt x="108" y="115"/>
                  </a:lnTo>
                  <a:lnTo>
                    <a:pt x="116" y="136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3" name="Freeform 650"/>
            <p:cNvSpPr>
              <a:spLocks/>
            </p:cNvSpPr>
            <p:nvPr/>
          </p:nvSpPr>
          <p:spPr bwMode="auto">
            <a:xfrm>
              <a:off x="1131" y="3293"/>
              <a:ext cx="4" cy="9"/>
            </a:xfrm>
            <a:custGeom>
              <a:avLst/>
              <a:gdLst>
                <a:gd name="T0" fmla="*/ 4 w 88"/>
                <a:gd name="T1" fmla="*/ 8 h 170"/>
                <a:gd name="T2" fmla="*/ 4 w 88"/>
                <a:gd name="T3" fmla="*/ 8 h 170"/>
                <a:gd name="T4" fmla="*/ 4 w 88"/>
                <a:gd name="T5" fmla="*/ 8 h 170"/>
                <a:gd name="T6" fmla="*/ 3 w 88"/>
                <a:gd name="T7" fmla="*/ 8 h 170"/>
                <a:gd name="T8" fmla="*/ 3 w 88"/>
                <a:gd name="T9" fmla="*/ 8 h 170"/>
                <a:gd name="T10" fmla="*/ 3 w 88"/>
                <a:gd name="T11" fmla="*/ 8 h 170"/>
                <a:gd name="T12" fmla="*/ 3 w 88"/>
                <a:gd name="T13" fmla="*/ 8 h 170"/>
                <a:gd name="T14" fmla="*/ 2 w 88"/>
                <a:gd name="T15" fmla="*/ 9 h 170"/>
                <a:gd name="T16" fmla="*/ 1 w 88"/>
                <a:gd name="T17" fmla="*/ 9 h 170"/>
                <a:gd name="T18" fmla="*/ 1 w 88"/>
                <a:gd name="T19" fmla="*/ 9 h 170"/>
                <a:gd name="T20" fmla="*/ 1 w 88"/>
                <a:gd name="T21" fmla="*/ 8 h 170"/>
                <a:gd name="T22" fmla="*/ 1 w 88"/>
                <a:gd name="T23" fmla="*/ 8 h 170"/>
                <a:gd name="T24" fmla="*/ 1 w 88"/>
                <a:gd name="T25" fmla="*/ 8 h 170"/>
                <a:gd name="T26" fmla="*/ 1 w 88"/>
                <a:gd name="T27" fmla="*/ 7 h 170"/>
                <a:gd name="T28" fmla="*/ 1 w 88"/>
                <a:gd name="T29" fmla="*/ 7 h 170"/>
                <a:gd name="T30" fmla="*/ 0 w 88"/>
                <a:gd name="T31" fmla="*/ 6 h 170"/>
                <a:gd name="T32" fmla="*/ 0 w 88"/>
                <a:gd name="T33" fmla="*/ 5 h 170"/>
                <a:gd name="T34" fmla="*/ 0 w 88"/>
                <a:gd name="T35" fmla="*/ 4 h 170"/>
                <a:gd name="T36" fmla="*/ 0 w 88"/>
                <a:gd name="T37" fmla="*/ 4 h 170"/>
                <a:gd name="T38" fmla="*/ 0 w 88"/>
                <a:gd name="T39" fmla="*/ 3 h 170"/>
                <a:gd name="T40" fmla="*/ 1 w 88"/>
                <a:gd name="T41" fmla="*/ 3 h 170"/>
                <a:gd name="T42" fmla="*/ 1 w 88"/>
                <a:gd name="T43" fmla="*/ 3 h 170"/>
                <a:gd name="T44" fmla="*/ 1 w 88"/>
                <a:gd name="T45" fmla="*/ 2 h 170"/>
                <a:gd name="T46" fmla="*/ 1 w 88"/>
                <a:gd name="T47" fmla="*/ 1 h 170"/>
                <a:gd name="T48" fmla="*/ 2 w 88"/>
                <a:gd name="T49" fmla="*/ 0 h 170"/>
                <a:gd name="T50" fmla="*/ 2 w 88"/>
                <a:gd name="T51" fmla="*/ 1 h 170"/>
                <a:gd name="T52" fmla="*/ 2 w 88"/>
                <a:gd name="T53" fmla="*/ 1 h 170"/>
                <a:gd name="T54" fmla="*/ 2 w 88"/>
                <a:gd name="T55" fmla="*/ 2 h 170"/>
                <a:gd name="T56" fmla="*/ 2 w 88"/>
                <a:gd name="T57" fmla="*/ 3 h 170"/>
                <a:gd name="T58" fmla="*/ 3 w 88"/>
                <a:gd name="T59" fmla="*/ 4 h 170"/>
                <a:gd name="T60" fmla="*/ 3 w 88"/>
                <a:gd name="T61" fmla="*/ 4 h 170"/>
                <a:gd name="T62" fmla="*/ 3 w 88"/>
                <a:gd name="T63" fmla="*/ 4 h 170"/>
                <a:gd name="T64" fmla="*/ 3 w 88"/>
                <a:gd name="T65" fmla="*/ 5 h 170"/>
                <a:gd name="T66" fmla="*/ 3 w 88"/>
                <a:gd name="T67" fmla="*/ 5 h 170"/>
                <a:gd name="T68" fmla="*/ 3 w 88"/>
                <a:gd name="T69" fmla="*/ 6 h 170"/>
                <a:gd name="T70" fmla="*/ 4 w 88"/>
                <a:gd name="T71" fmla="*/ 7 h 170"/>
                <a:gd name="T72" fmla="*/ 4 w 88"/>
                <a:gd name="T73" fmla="*/ 8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"/>
                <a:gd name="T112" fmla="*/ 0 h 170"/>
                <a:gd name="T113" fmla="*/ 88 w 8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" h="170">
                  <a:moveTo>
                    <a:pt x="88" y="145"/>
                  </a:moveTo>
                  <a:lnTo>
                    <a:pt x="81" y="147"/>
                  </a:lnTo>
                  <a:lnTo>
                    <a:pt x="77" y="150"/>
                  </a:lnTo>
                  <a:lnTo>
                    <a:pt x="73" y="151"/>
                  </a:lnTo>
                  <a:lnTo>
                    <a:pt x="69" y="153"/>
                  </a:lnTo>
                  <a:lnTo>
                    <a:pt x="64" y="155"/>
                  </a:lnTo>
                  <a:lnTo>
                    <a:pt x="57" y="158"/>
                  </a:lnTo>
                  <a:lnTo>
                    <a:pt x="47" y="163"/>
                  </a:lnTo>
                  <a:lnTo>
                    <a:pt x="32" y="170"/>
                  </a:lnTo>
                  <a:lnTo>
                    <a:pt x="29" y="161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2"/>
                  </a:lnTo>
                  <a:lnTo>
                    <a:pt x="19" y="134"/>
                  </a:lnTo>
                  <a:lnTo>
                    <a:pt x="15" y="123"/>
                  </a:lnTo>
                  <a:lnTo>
                    <a:pt x="8" y="109"/>
                  </a:lnTo>
                  <a:lnTo>
                    <a:pt x="0" y="89"/>
                  </a:lnTo>
                  <a:lnTo>
                    <a:pt x="4" y="79"/>
                  </a:lnTo>
                  <a:lnTo>
                    <a:pt x="7" y="71"/>
                  </a:lnTo>
                  <a:lnTo>
                    <a:pt x="9" y="65"/>
                  </a:lnTo>
                  <a:lnTo>
                    <a:pt x="12" y="58"/>
                  </a:lnTo>
                  <a:lnTo>
                    <a:pt x="15" y="49"/>
                  </a:lnTo>
                  <a:lnTo>
                    <a:pt x="19" y="38"/>
                  </a:lnTo>
                  <a:lnTo>
                    <a:pt x="26" y="22"/>
                  </a:lnTo>
                  <a:lnTo>
                    <a:pt x="34" y="0"/>
                  </a:lnTo>
                  <a:lnTo>
                    <a:pt x="40" y="11"/>
                  </a:lnTo>
                  <a:lnTo>
                    <a:pt x="43" y="21"/>
                  </a:lnTo>
                  <a:lnTo>
                    <a:pt x="47" y="36"/>
                  </a:lnTo>
                  <a:lnTo>
                    <a:pt x="55" y="65"/>
                  </a:lnTo>
                  <a:lnTo>
                    <a:pt x="59" y="74"/>
                  </a:lnTo>
                  <a:lnTo>
                    <a:pt x="61" y="79"/>
                  </a:lnTo>
                  <a:lnTo>
                    <a:pt x="64" y="84"/>
                  </a:lnTo>
                  <a:lnTo>
                    <a:pt x="66" y="90"/>
                  </a:lnTo>
                  <a:lnTo>
                    <a:pt x="69" y="98"/>
                  </a:lnTo>
                  <a:lnTo>
                    <a:pt x="73" y="108"/>
                  </a:lnTo>
                  <a:lnTo>
                    <a:pt x="79" y="124"/>
                  </a:lnTo>
                  <a:lnTo>
                    <a:pt x="88" y="145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4" name="Freeform 651"/>
            <p:cNvSpPr>
              <a:spLocks/>
            </p:cNvSpPr>
            <p:nvPr/>
          </p:nvSpPr>
          <p:spPr bwMode="auto">
            <a:xfrm>
              <a:off x="1132" y="3293"/>
              <a:ext cx="2" cy="9"/>
            </a:xfrm>
            <a:custGeom>
              <a:avLst/>
              <a:gdLst>
                <a:gd name="T0" fmla="*/ 2 w 59"/>
                <a:gd name="T1" fmla="*/ 8 h 167"/>
                <a:gd name="T2" fmla="*/ 1 w 59"/>
                <a:gd name="T3" fmla="*/ 9 h 167"/>
                <a:gd name="T4" fmla="*/ 0 w 59"/>
                <a:gd name="T5" fmla="*/ 5 h 167"/>
                <a:gd name="T6" fmla="*/ 1 w 59"/>
                <a:gd name="T7" fmla="*/ 0 h 167"/>
                <a:gd name="T8" fmla="*/ 1 w 59"/>
                <a:gd name="T9" fmla="*/ 4 h 167"/>
                <a:gd name="T10" fmla="*/ 2 w 59"/>
                <a:gd name="T11" fmla="*/ 8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67"/>
                <a:gd name="T20" fmla="*/ 59 w 59"/>
                <a:gd name="T21" fmla="*/ 167 h 1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67">
                  <a:moveTo>
                    <a:pt x="59" y="155"/>
                  </a:moveTo>
                  <a:lnTo>
                    <a:pt x="33" y="167"/>
                  </a:lnTo>
                  <a:lnTo>
                    <a:pt x="0" y="87"/>
                  </a:lnTo>
                  <a:lnTo>
                    <a:pt x="29" y="0"/>
                  </a:lnTo>
                  <a:lnTo>
                    <a:pt x="26" y="76"/>
                  </a:lnTo>
                  <a:lnTo>
                    <a:pt x="59" y="155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5" name="Freeform 652"/>
            <p:cNvSpPr>
              <a:spLocks/>
            </p:cNvSpPr>
            <p:nvPr/>
          </p:nvSpPr>
          <p:spPr bwMode="auto">
            <a:xfrm>
              <a:off x="1130" y="3294"/>
              <a:ext cx="8" cy="4"/>
            </a:xfrm>
            <a:custGeom>
              <a:avLst/>
              <a:gdLst>
                <a:gd name="T0" fmla="*/ 8 w 172"/>
                <a:gd name="T1" fmla="*/ 0 h 81"/>
                <a:gd name="T2" fmla="*/ 8 w 172"/>
                <a:gd name="T3" fmla="*/ 0 h 81"/>
                <a:gd name="T4" fmla="*/ 0 w 172"/>
                <a:gd name="T5" fmla="*/ 4 h 81"/>
                <a:gd name="T6" fmla="*/ 0 w 172"/>
                <a:gd name="T7" fmla="*/ 4 h 81"/>
                <a:gd name="T8" fmla="*/ 8 w 172"/>
                <a:gd name="T9" fmla="*/ 0 h 81"/>
                <a:gd name="T10" fmla="*/ 8 w 172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2"/>
                <a:gd name="T19" fmla="*/ 0 h 81"/>
                <a:gd name="T20" fmla="*/ 172 w 172"/>
                <a:gd name="T21" fmla="*/ 81 h 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2" h="81">
                  <a:moveTo>
                    <a:pt x="170" y="4"/>
                  </a:moveTo>
                  <a:lnTo>
                    <a:pt x="168" y="0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72" y="8"/>
                  </a:lnTo>
                  <a:lnTo>
                    <a:pt x="170" y="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6" name="Freeform 653"/>
            <p:cNvSpPr>
              <a:spLocks/>
            </p:cNvSpPr>
            <p:nvPr/>
          </p:nvSpPr>
          <p:spPr bwMode="auto">
            <a:xfrm>
              <a:off x="1176" y="3432"/>
              <a:ext cx="10" cy="6"/>
            </a:xfrm>
            <a:custGeom>
              <a:avLst/>
              <a:gdLst>
                <a:gd name="T0" fmla="*/ 10 w 216"/>
                <a:gd name="T1" fmla="*/ 1 h 103"/>
                <a:gd name="T2" fmla="*/ 0 w 216"/>
                <a:gd name="T3" fmla="*/ 6 h 103"/>
                <a:gd name="T4" fmla="*/ 0 w 216"/>
                <a:gd name="T5" fmla="*/ 5 h 103"/>
                <a:gd name="T6" fmla="*/ 10 w 216"/>
                <a:gd name="T7" fmla="*/ 0 h 103"/>
                <a:gd name="T8" fmla="*/ 10 w 216"/>
                <a:gd name="T9" fmla="*/ 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3"/>
                <a:gd name="T17" fmla="*/ 216 w 21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3">
                  <a:moveTo>
                    <a:pt x="216" y="12"/>
                  </a:moveTo>
                  <a:lnTo>
                    <a:pt x="4" y="103"/>
                  </a:lnTo>
                  <a:lnTo>
                    <a:pt x="0" y="93"/>
                  </a:lnTo>
                  <a:lnTo>
                    <a:pt x="211" y="0"/>
                  </a:lnTo>
                  <a:lnTo>
                    <a:pt x="216" y="12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7" name="Freeform 654"/>
            <p:cNvSpPr>
              <a:spLocks/>
            </p:cNvSpPr>
            <p:nvPr/>
          </p:nvSpPr>
          <p:spPr bwMode="auto">
            <a:xfrm>
              <a:off x="1176" y="3433"/>
              <a:ext cx="11" cy="16"/>
            </a:xfrm>
            <a:custGeom>
              <a:avLst/>
              <a:gdLst>
                <a:gd name="T0" fmla="*/ 9 w 250"/>
                <a:gd name="T1" fmla="*/ 16 h 298"/>
                <a:gd name="T2" fmla="*/ 10 w 250"/>
                <a:gd name="T3" fmla="*/ 15 h 298"/>
                <a:gd name="T4" fmla="*/ 10 w 250"/>
                <a:gd name="T5" fmla="*/ 14 h 298"/>
                <a:gd name="T6" fmla="*/ 11 w 250"/>
                <a:gd name="T7" fmla="*/ 13 h 298"/>
                <a:gd name="T8" fmla="*/ 11 w 250"/>
                <a:gd name="T9" fmla="*/ 11 h 298"/>
                <a:gd name="T10" fmla="*/ 11 w 250"/>
                <a:gd name="T11" fmla="*/ 9 h 298"/>
                <a:gd name="T12" fmla="*/ 11 w 250"/>
                <a:gd name="T13" fmla="*/ 6 h 298"/>
                <a:gd name="T14" fmla="*/ 10 w 250"/>
                <a:gd name="T15" fmla="*/ 3 h 298"/>
                <a:gd name="T16" fmla="*/ 9 w 250"/>
                <a:gd name="T17" fmla="*/ 0 h 298"/>
                <a:gd name="T18" fmla="*/ 9 w 250"/>
                <a:gd name="T19" fmla="*/ 0 h 298"/>
                <a:gd name="T20" fmla="*/ 8 w 250"/>
                <a:gd name="T21" fmla="*/ 1 h 298"/>
                <a:gd name="T22" fmla="*/ 8 w 250"/>
                <a:gd name="T23" fmla="*/ 1 h 298"/>
                <a:gd name="T24" fmla="*/ 7 w 250"/>
                <a:gd name="T25" fmla="*/ 1 h 298"/>
                <a:gd name="T26" fmla="*/ 6 w 250"/>
                <a:gd name="T27" fmla="*/ 2 h 298"/>
                <a:gd name="T28" fmla="*/ 6 w 250"/>
                <a:gd name="T29" fmla="*/ 2 h 298"/>
                <a:gd name="T30" fmla="*/ 5 w 250"/>
                <a:gd name="T31" fmla="*/ 2 h 298"/>
                <a:gd name="T32" fmla="*/ 5 w 250"/>
                <a:gd name="T33" fmla="*/ 2 h 298"/>
                <a:gd name="T34" fmla="*/ 4 w 250"/>
                <a:gd name="T35" fmla="*/ 3 h 298"/>
                <a:gd name="T36" fmla="*/ 4 w 250"/>
                <a:gd name="T37" fmla="*/ 3 h 298"/>
                <a:gd name="T38" fmla="*/ 3 w 250"/>
                <a:gd name="T39" fmla="*/ 3 h 298"/>
                <a:gd name="T40" fmla="*/ 2 w 250"/>
                <a:gd name="T41" fmla="*/ 4 h 298"/>
                <a:gd name="T42" fmla="*/ 2 w 250"/>
                <a:gd name="T43" fmla="*/ 4 h 298"/>
                <a:gd name="T44" fmla="*/ 1 w 250"/>
                <a:gd name="T45" fmla="*/ 4 h 298"/>
                <a:gd name="T46" fmla="*/ 1 w 250"/>
                <a:gd name="T47" fmla="*/ 5 h 298"/>
                <a:gd name="T48" fmla="*/ 0 w 250"/>
                <a:gd name="T49" fmla="*/ 5 h 298"/>
                <a:gd name="T50" fmla="*/ 1 w 250"/>
                <a:gd name="T51" fmla="*/ 7 h 298"/>
                <a:gd name="T52" fmla="*/ 1 w 250"/>
                <a:gd name="T53" fmla="*/ 8 h 298"/>
                <a:gd name="T54" fmla="*/ 2 w 250"/>
                <a:gd name="T55" fmla="*/ 9 h 298"/>
                <a:gd name="T56" fmla="*/ 3 w 250"/>
                <a:gd name="T57" fmla="*/ 11 h 298"/>
                <a:gd name="T58" fmla="*/ 3 w 250"/>
                <a:gd name="T59" fmla="*/ 12 h 298"/>
                <a:gd name="T60" fmla="*/ 4 w 250"/>
                <a:gd name="T61" fmla="*/ 13 h 298"/>
                <a:gd name="T62" fmla="*/ 4 w 250"/>
                <a:gd name="T63" fmla="*/ 13 h 298"/>
                <a:gd name="T64" fmla="*/ 5 w 250"/>
                <a:gd name="T65" fmla="*/ 14 h 298"/>
                <a:gd name="T66" fmla="*/ 6 w 250"/>
                <a:gd name="T67" fmla="*/ 15 h 298"/>
                <a:gd name="T68" fmla="*/ 6 w 250"/>
                <a:gd name="T69" fmla="*/ 15 h 298"/>
                <a:gd name="T70" fmla="*/ 7 w 250"/>
                <a:gd name="T71" fmla="*/ 16 h 298"/>
                <a:gd name="T72" fmla="*/ 7 w 250"/>
                <a:gd name="T73" fmla="*/ 16 h 298"/>
                <a:gd name="T74" fmla="*/ 8 w 250"/>
                <a:gd name="T75" fmla="*/ 16 h 298"/>
                <a:gd name="T76" fmla="*/ 8 w 250"/>
                <a:gd name="T77" fmla="*/ 16 h 298"/>
                <a:gd name="T78" fmla="*/ 9 w 250"/>
                <a:gd name="T79" fmla="*/ 16 h 298"/>
                <a:gd name="T80" fmla="*/ 9 w 250"/>
                <a:gd name="T81" fmla="*/ 16 h 2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50"/>
                <a:gd name="T124" fmla="*/ 0 h 298"/>
                <a:gd name="T125" fmla="*/ 250 w 250"/>
                <a:gd name="T126" fmla="*/ 298 h 2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50" h="298">
                  <a:moveTo>
                    <a:pt x="207" y="296"/>
                  </a:moveTo>
                  <a:lnTo>
                    <a:pt x="219" y="286"/>
                  </a:lnTo>
                  <a:lnTo>
                    <a:pt x="232" y="267"/>
                  </a:lnTo>
                  <a:lnTo>
                    <a:pt x="242" y="241"/>
                  </a:lnTo>
                  <a:lnTo>
                    <a:pt x="248" y="206"/>
                  </a:lnTo>
                  <a:lnTo>
                    <a:pt x="250" y="165"/>
                  </a:lnTo>
                  <a:lnTo>
                    <a:pt x="245" y="116"/>
                  </a:lnTo>
                  <a:lnTo>
                    <a:pt x="233" y="62"/>
                  </a:lnTo>
                  <a:lnTo>
                    <a:pt x="211" y="0"/>
                  </a:lnTo>
                  <a:lnTo>
                    <a:pt x="198" y="6"/>
                  </a:lnTo>
                  <a:lnTo>
                    <a:pt x="185" y="12"/>
                  </a:lnTo>
                  <a:lnTo>
                    <a:pt x="171" y="17"/>
                  </a:lnTo>
                  <a:lnTo>
                    <a:pt x="158" y="24"/>
                  </a:lnTo>
                  <a:lnTo>
                    <a:pt x="145" y="29"/>
                  </a:lnTo>
                  <a:lnTo>
                    <a:pt x="132" y="35"/>
                  </a:lnTo>
                  <a:lnTo>
                    <a:pt x="118" y="41"/>
                  </a:lnTo>
                  <a:lnTo>
                    <a:pt x="106" y="46"/>
                  </a:lnTo>
                  <a:lnTo>
                    <a:pt x="93" y="52"/>
                  </a:lnTo>
                  <a:lnTo>
                    <a:pt x="80" y="57"/>
                  </a:lnTo>
                  <a:lnTo>
                    <a:pt x="66" y="64"/>
                  </a:lnTo>
                  <a:lnTo>
                    <a:pt x="53" y="69"/>
                  </a:lnTo>
                  <a:lnTo>
                    <a:pt x="40" y="75"/>
                  </a:lnTo>
                  <a:lnTo>
                    <a:pt x="27" y="81"/>
                  </a:lnTo>
                  <a:lnTo>
                    <a:pt x="13" y="87"/>
                  </a:lnTo>
                  <a:lnTo>
                    <a:pt x="0" y="92"/>
                  </a:lnTo>
                  <a:lnTo>
                    <a:pt x="13" y="123"/>
                  </a:lnTo>
                  <a:lnTo>
                    <a:pt x="28" y="150"/>
                  </a:lnTo>
                  <a:lnTo>
                    <a:pt x="42" y="175"/>
                  </a:lnTo>
                  <a:lnTo>
                    <a:pt x="57" y="198"/>
                  </a:lnTo>
                  <a:lnTo>
                    <a:pt x="73" y="218"/>
                  </a:lnTo>
                  <a:lnTo>
                    <a:pt x="87" y="236"/>
                  </a:lnTo>
                  <a:lnTo>
                    <a:pt x="102" y="250"/>
                  </a:lnTo>
                  <a:lnTo>
                    <a:pt x="117" y="263"/>
                  </a:lnTo>
                  <a:lnTo>
                    <a:pt x="132" y="274"/>
                  </a:lnTo>
                  <a:lnTo>
                    <a:pt x="145" y="283"/>
                  </a:lnTo>
                  <a:lnTo>
                    <a:pt x="158" y="289"/>
                  </a:lnTo>
                  <a:lnTo>
                    <a:pt x="170" y="294"/>
                  </a:lnTo>
                  <a:lnTo>
                    <a:pt x="182" y="297"/>
                  </a:lnTo>
                  <a:lnTo>
                    <a:pt x="192" y="298"/>
                  </a:lnTo>
                  <a:lnTo>
                    <a:pt x="200" y="298"/>
                  </a:lnTo>
                  <a:lnTo>
                    <a:pt x="207" y="296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8" name="Freeform 655"/>
            <p:cNvSpPr>
              <a:spLocks/>
            </p:cNvSpPr>
            <p:nvPr/>
          </p:nvSpPr>
          <p:spPr bwMode="auto">
            <a:xfrm>
              <a:off x="1176" y="3433"/>
              <a:ext cx="10" cy="16"/>
            </a:xfrm>
            <a:custGeom>
              <a:avLst/>
              <a:gdLst>
                <a:gd name="T0" fmla="*/ 9 w 226"/>
                <a:gd name="T1" fmla="*/ 16 h 287"/>
                <a:gd name="T2" fmla="*/ 9 w 226"/>
                <a:gd name="T3" fmla="*/ 15 h 287"/>
                <a:gd name="T4" fmla="*/ 10 w 226"/>
                <a:gd name="T5" fmla="*/ 14 h 287"/>
                <a:gd name="T6" fmla="*/ 10 w 226"/>
                <a:gd name="T7" fmla="*/ 13 h 287"/>
                <a:gd name="T8" fmla="*/ 10 w 226"/>
                <a:gd name="T9" fmla="*/ 11 h 287"/>
                <a:gd name="T10" fmla="*/ 10 w 226"/>
                <a:gd name="T11" fmla="*/ 9 h 287"/>
                <a:gd name="T12" fmla="*/ 9 w 226"/>
                <a:gd name="T13" fmla="*/ 6 h 287"/>
                <a:gd name="T14" fmla="*/ 9 w 226"/>
                <a:gd name="T15" fmla="*/ 3 h 287"/>
                <a:gd name="T16" fmla="*/ 8 w 226"/>
                <a:gd name="T17" fmla="*/ 0 h 287"/>
                <a:gd name="T18" fmla="*/ 7 w 226"/>
                <a:gd name="T19" fmla="*/ 0 h 287"/>
                <a:gd name="T20" fmla="*/ 7 w 226"/>
                <a:gd name="T21" fmla="*/ 1 h 287"/>
                <a:gd name="T22" fmla="*/ 6 w 226"/>
                <a:gd name="T23" fmla="*/ 1 h 287"/>
                <a:gd name="T24" fmla="*/ 6 w 226"/>
                <a:gd name="T25" fmla="*/ 1 h 287"/>
                <a:gd name="T26" fmla="*/ 5 w 226"/>
                <a:gd name="T27" fmla="*/ 1 h 287"/>
                <a:gd name="T28" fmla="*/ 5 w 226"/>
                <a:gd name="T29" fmla="*/ 2 h 287"/>
                <a:gd name="T30" fmla="*/ 4 w 226"/>
                <a:gd name="T31" fmla="*/ 2 h 287"/>
                <a:gd name="T32" fmla="*/ 4 w 226"/>
                <a:gd name="T33" fmla="*/ 2 h 287"/>
                <a:gd name="T34" fmla="*/ 3 w 226"/>
                <a:gd name="T35" fmla="*/ 2 h 287"/>
                <a:gd name="T36" fmla="*/ 3 w 226"/>
                <a:gd name="T37" fmla="*/ 3 h 287"/>
                <a:gd name="T38" fmla="*/ 2 w 226"/>
                <a:gd name="T39" fmla="*/ 3 h 287"/>
                <a:gd name="T40" fmla="*/ 2 w 226"/>
                <a:gd name="T41" fmla="*/ 3 h 287"/>
                <a:gd name="T42" fmla="*/ 2 w 226"/>
                <a:gd name="T43" fmla="*/ 4 h 287"/>
                <a:gd name="T44" fmla="*/ 1 w 226"/>
                <a:gd name="T45" fmla="*/ 4 h 287"/>
                <a:gd name="T46" fmla="*/ 0 w 226"/>
                <a:gd name="T47" fmla="*/ 4 h 287"/>
                <a:gd name="T48" fmla="*/ 0 w 226"/>
                <a:gd name="T49" fmla="*/ 4 h 287"/>
                <a:gd name="T50" fmla="*/ 1 w 226"/>
                <a:gd name="T51" fmla="*/ 6 h 287"/>
                <a:gd name="T52" fmla="*/ 1 w 226"/>
                <a:gd name="T53" fmla="*/ 8 h 287"/>
                <a:gd name="T54" fmla="*/ 2 w 226"/>
                <a:gd name="T55" fmla="*/ 9 h 287"/>
                <a:gd name="T56" fmla="*/ 2 w 226"/>
                <a:gd name="T57" fmla="*/ 10 h 287"/>
                <a:gd name="T58" fmla="*/ 3 w 226"/>
                <a:gd name="T59" fmla="*/ 11 h 287"/>
                <a:gd name="T60" fmla="*/ 4 w 226"/>
                <a:gd name="T61" fmla="*/ 12 h 287"/>
                <a:gd name="T62" fmla="*/ 4 w 226"/>
                <a:gd name="T63" fmla="*/ 13 h 287"/>
                <a:gd name="T64" fmla="*/ 5 w 226"/>
                <a:gd name="T65" fmla="*/ 14 h 287"/>
                <a:gd name="T66" fmla="*/ 6 w 226"/>
                <a:gd name="T67" fmla="*/ 14 h 287"/>
                <a:gd name="T68" fmla="*/ 6 w 226"/>
                <a:gd name="T69" fmla="*/ 15 h 287"/>
                <a:gd name="T70" fmla="*/ 7 w 226"/>
                <a:gd name="T71" fmla="*/ 15 h 287"/>
                <a:gd name="T72" fmla="*/ 7 w 226"/>
                <a:gd name="T73" fmla="*/ 16 h 287"/>
                <a:gd name="T74" fmla="*/ 8 w 226"/>
                <a:gd name="T75" fmla="*/ 16 h 287"/>
                <a:gd name="T76" fmla="*/ 8 w 226"/>
                <a:gd name="T77" fmla="*/ 16 h 287"/>
                <a:gd name="T78" fmla="*/ 9 w 226"/>
                <a:gd name="T79" fmla="*/ 16 h 287"/>
                <a:gd name="T80" fmla="*/ 9 w 226"/>
                <a:gd name="T81" fmla="*/ 16 h 2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87"/>
                <a:gd name="T125" fmla="*/ 226 w 226"/>
                <a:gd name="T126" fmla="*/ 287 h 2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87">
                  <a:moveTo>
                    <a:pt x="199" y="285"/>
                  </a:moveTo>
                  <a:lnTo>
                    <a:pt x="209" y="276"/>
                  </a:lnTo>
                  <a:lnTo>
                    <a:pt x="217" y="259"/>
                  </a:lnTo>
                  <a:lnTo>
                    <a:pt x="224" y="234"/>
                  </a:lnTo>
                  <a:lnTo>
                    <a:pt x="226" y="202"/>
                  </a:lnTo>
                  <a:lnTo>
                    <a:pt x="223" y="162"/>
                  </a:lnTo>
                  <a:lnTo>
                    <a:pt x="214" y="115"/>
                  </a:lnTo>
                  <a:lnTo>
                    <a:pt x="200" y="61"/>
                  </a:lnTo>
                  <a:lnTo>
                    <a:pt x="178" y="0"/>
                  </a:lnTo>
                  <a:lnTo>
                    <a:pt x="166" y="5"/>
                  </a:lnTo>
                  <a:lnTo>
                    <a:pt x="155" y="10"/>
                  </a:lnTo>
                  <a:lnTo>
                    <a:pt x="144" y="15"/>
                  </a:lnTo>
                  <a:lnTo>
                    <a:pt x="134" y="20"/>
                  </a:lnTo>
                  <a:lnTo>
                    <a:pt x="123" y="24"/>
                  </a:lnTo>
                  <a:lnTo>
                    <a:pt x="111" y="30"/>
                  </a:lnTo>
                  <a:lnTo>
                    <a:pt x="100" y="34"/>
                  </a:lnTo>
                  <a:lnTo>
                    <a:pt x="89" y="39"/>
                  </a:lnTo>
                  <a:lnTo>
                    <a:pt x="78" y="44"/>
                  </a:lnTo>
                  <a:lnTo>
                    <a:pt x="67" y="49"/>
                  </a:lnTo>
                  <a:lnTo>
                    <a:pt x="55" y="54"/>
                  </a:lnTo>
                  <a:lnTo>
                    <a:pt x="45" y="58"/>
                  </a:lnTo>
                  <a:lnTo>
                    <a:pt x="34" y="63"/>
                  </a:lnTo>
                  <a:lnTo>
                    <a:pt x="23" y="69"/>
                  </a:lnTo>
                  <a:lnTo>
                    <a:pt x="11" y="73"/>
                  </a:lnTo>
                  <a:lnTo>
                    <a:pt x="0" y="78"/>
                  </a:lnTo>
                  <a:lnTo>
                    <a:pt x="13" y="109"/>
                  </a:lnTo>
                  <a:lnTo>
                    <a:pt x="28" y="136"/>
                  </a:lnTo>
                  <a:lnTo>
                    <a:pt x="42" y="161"/>
                  </a:lnTo>
                  <a:lnTo>
                    <a:pt x="56" y="184"/>
                  </a:lnTo>
                  <a:lnTo>
                    <a:pt x="72" y="204"/>
                  </a:lnTo>
                  <a:lnTo>
                    <a:pt x="86" y="221"/>
                  </a:lnTo>
                  <a:lnTo>
                    <a:pt x="101" y="236"/>
                  </a:lnTo>
                  <a:lnTo>
                    <a:pt x="115" y="250"/>
                  </a:lnTo>
                  <a:lnTo>
                    <a:pt x="129" y="260"/>
                  </a:lnTo>
                  <a:lnTo>
                    <a:pt x="142" y="270"/>
                  </a:lnTo>
                  <a:lnTo>
                    <a:pt x="155" y="276"/>
                  </a:lnTo>
                  <a:lnTo>
                    <a:pt x="166" y="282"/>
                  </a:lnTo>
                  <a:lnTo>
                    <a:pt x="177" y="285"/>
                  </a:lnTo>
                  <a:lnTo>
                    <a:pt x="186" y="287"/>
                  </a:lnTo>
                  <a:lnTo>
                    <a:pt x="193" y="287"/>
                  </a:lnTo>
                  <a:lnTo>
                    <a:pt x="199" y="285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9" name="Freeform 656"/>
            <p:cNvSpPr>
              <a:spLocks/>
            </p:cNvSpPr>
            <p:nvPr/>
          </p:nvSpPr>
          <p:spPr bwMode="auto">
            <a:xfrm>
              <a:off x="1177" y="3434"/>
              <a:ext cx="9" cy="15"/>
            </a:xfrm>
            <a:custGeom>
              <a:avLst/>
              <a:gdLst>
                <a:gd name="T0" fmla="*/ 8 w 202"/>
                <a:gd name="T1" fmla="*/ 15 h 274"/>
                <a:gd name="T2" fmla="*/ 9 w 202"/>
                <a:gd name="T3" fmla="*/ 15 h 274"/>
                <a:gd name="T4" fmla="*/ 9 w 202"/>
                <a:gd name="T5" fmla="*/ 14 h 274"/>
                <a:gd name="T6" fmla="*/ 9 w 202"/>
                <a:gd name="T7" fmla="*/ 12 h 274"/>
                <a:gd name="T8" fmla="*/ 9 w 202"/>
                <a:gd name="T9" fmla="*/ 11 h 274"/>
                <a:gd name="T10" fmla="*/ 9 w 202"/>
                <a:gd name="T11" fmla="*/ 9 h 274"/>
                <a:gd name="T12" fmla="*/ 8 w 202"/>
                <a:gd name="T13" fmla="*/ 6 h 274"/>
                <a:gd name="T14" fmla="*/ 7 w 202"/>
                <a:gd name="T15" fmla="*/ 3 h 274"/>
                <a:gd name="T16" fmla="*/ 6 w 202"/>
                <a:gd name="T17" fmla="*/ 0 h 274"/>
                <a:gd name="T18" fmla="*/ 6 w 202"/>
                <a:gd name="T19" fmla="*/ 0 h 274"/>
                <a:gd name="T20" fmla="*/ 5 w 202"/>
                <a:gd name="T21" fmla="*/ 1 h 274"/>
                <a:gd name="T22" fmla="*/ 4 w 202"/>
                <a:gd name="T23" fmla="*/ 1 h 274"/>
                <a:gd name="T24" fmla="*/ 3 w 202"/>
                <a:gd name="T25" fmla="*/ 2 h 274"/>
                <a:gd name="T26" fmla="*/ 2 w 202"/>
                <a:gd name="T27" fmla="*/ 2 h 274"/>
                <a:gd name="T28" fmla="*/ 2 w 202"/>
                <a:gd name="T29" fmla="*/ 3 h 274"/>
                <a:gd name="T30" fmla="*/ 1 w 202"/>
                <a:gd name="T31" fmla="*/ 3 h 274"/>
                <a:gd name="T32" fmla="*/ 0 w 202"/>
                <a:gd name="T33" fmla="*/ 3 h 274"/>
                <a:gd name="T34" fmla="*/ 1 w 202"/>
                <a:gd name="T35" fmla="*/ 5 h 274"/>
                <a:gd name="T36" fmla="*/ 1 w 202"/>
                <a:gd name="T37" fmla="*/ 7 h 274"/>
                <a:gd name="T38" fmla="*/ 2 w 202"/>
                <a:gd name="T39" fmla="*/ 8 h 274"/>
                <a:gd name="T40" fmla="*/ 3 w 202"/>
                <a:gd name="T41" fmla="*/ 9 h 274"/>
                <a:gd name="T42" fmla="*/ 3 w 202"/>
                <a:gd name="T43" fmla="*/ 10 h 274"/>
                <a:gd name="T44" fmla="*/ 4 w 202"/>
                <a:gd name="T45" fmla="*/ 11 h 274"/>
                <a:gd name="T46" fmla="*/ 4 w 202"/>
                <a:gd name="T47" fmla="*/ 12 h 274"/>
                <a:gd name="T48" fmla="*/ 5 w 202"/>
                <a:gd name="T49" fmla="*/ 13 h 274"/>
                <a:gd name="T50" fmla="*/ 6 w 202"/>
                <a:gd name="T51" fmla="*/ 13 h 274"/>
                <a:gd name="T52" fmla="*/ 6 w 202"/>
                <a:gd name="T53" fmla="*/ 14 h 274"/>
                <a:gd name="T54" fmla="*/ 7 w 202"/>
                <a:gd name="T55" fmla="*/ 14 h 274"/>
                <a:gd name="T56" fmla="*/ 7 w 202"/>
                <a:gd name="T57" fmla="*/ 15 h 274"/>
                <a:gd name="T58" fmla="*/ 8 w 202"/>
                <a:gd name="T59" fmla="*/ 15 h 274"/>
                <a:gd name="T60" fmla="*/ 8 w 202"/>
                <a:gd name="T61" fmla="*/ 15 h 274"/>
                <a:gd name="T62" fmla="*/ 8 w 202"/>
                <a:gd name="T63" fmla="*/ 15 h 274"/>
                <a:gd name="T64" fmla="*/ 8 w 202"/>
                <a:gd name="T65" fmla="*/ 15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"/>
                <a:gd name="T100" fmla="*/ 0 h 274"/>
                <a:gd name="T101" fmla="*/ 202 w 202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" h="274">
                  <a:moveTo>
                    <a:pt x="189" y="273"/>
                  </a:moveTo>
                  <a:lnTo>
                    <a:pt x="196" y="265"/>
                  </a:lnTo>
                  <a:lnTo>
                    <a:pt x="201" y="251"/>
                  </a:lnTo>
                  <a:lnTo>
                    <a:pt x="202" y="227"/>
                  </a:lnTo>
                  <a:lnTo>
                    <a:pt x="200" y="197"/>
                  </a:lnTo>
                  <a:lnTo>
                    <a:pt x="193" y="159"/>
                  </a:lnTo>
                  <a:lnTo>
                    <a:pt x="182" y="114"/>
                  </a:lnTo>
                  <a:lnTo>
                    <a:pt x="165" y="60"/>
                  </a:lnTo>
                  <a:lnTo>
                    <a:pt x="142" y="0"/>
                  </a:lnTo>
                  <a:lnTo>
                    <a:pt x="125" y="7"/>
                  </a:lnTo>
                  <a:lnTo>
                    <a:pt x="107" y="14"/>
                  </a:lnTo>
                  <a:lnTo>
                    <a:pt x="89" y="23"/>
                  </a:lnTo>
                  <a:lnTo>
                    <a:pt x="72" y="30"/>
                  </a:lnTo>
                  <a:lnTo>
                    <a:pt x="53" y="39"/>
                  </a:lnTo>
                  <a:lnTo>
                    <a:pt x="36" y="46"/>
                  </a:lnTo>
                  <a:lnTo>
                    <a:pt x="18" y="54"/>
                  </a:lnTo>
                  <a:lnTo>
                    <a:pt x="0" y="62"/>
                  </a:lnTo>
                  <a:lnTo>
                    <a:pt x="14" y="92"/>
                  </a:lnTo>
                  <a:lnTo>
                    <a:pt x="28" y="120"/>
                  </a:lnTo>
                  <a:lnTo>
                    <a:pt x="41" y="145"/>
                  </a:lnTo>
                  <a:lnTo>
                    <a:pt x="57" y="168"/>
                  </a:lnTo>
                  <a:lnTo>
                    <a:pt x="71" y="188"/>
                  </a:lnTo>
                  <a:lnTo>
                    <a:pt x="85" y="206"/>
                  </a:lnTo>
                  <a:lnTo>
                    <a:pt x="98" y="221"/>
                  </a:lnTo>
                  <a:lnTo>
                    <a:pt x="113" y="235"/>
                  </a:lnTo>
                  <a:lnTo>
                    <a:pt x="126" y="246"/>
                  </a:lnTo>
                  <a:lnTo>
                    <a:pt x="138" y="256"/>
                  </a:lnTo>
                  <a:lnTo>
                    <a:pt x="149" y="262"/>
                  </a:lnTo>
                  <a:lnTo>
                    <a:pt x="160" y="268"/>
                  </a:lnTo>
                  <a:lnTo>
                    <a:pt x="170" y="272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89" y="273"/>
                  </a:lnTo>
                  <a:close/>
                </a:path>
              </a:pathLst>
            </a:custGeom>
            <a:solidFill>
              <a:srgbClr val="47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0" name="Freeform 657"/>
            <p:cNvSpPr>
              <a:spLocks/>
            </p:cNvSpPr>
            <p:nvPr/>
          </p:nvSpPr>
          <p:spPr bwMode="auto">
            <a:xfrm>
              <a:off x="1177" y="3435"/>
              <a:ext cx="9" cy="14"/>
            </a:xfrm>
            <a:custGeom>
              <a:avLst/>
              <a:gdLst>
                <a:gd name="T0" fmla="*/ 9 w 186"/>
                <a:gd name="T1" fmla="*/ 14 h 264"/>
                <a:gd name="T2" fmla="*/ 9 w 186"/>
                <a:gd name="T3" fmla="*/ 14 h 264"/>
                <a:gd name="T4" fmla="*/ 9 w 186"/>
                <a:gd name="T5" fmla="*/ 13 h 264"/>
                <a:gd name="T6" fmla="*/ 9 w 186"/>
                <a:gd name="T7" fmla="*/ 12 h 264"/>
                <a:gd name="T8" fmla="*/ 9 w 186"/>
                <a:gd name="T9" fmla="*/ 10 h 264"/>
                <a:gd name="T10" fmla="*/ 8 w 186"/>
                <a:gd name="T11" fmla="*/ 8 h 264"/>
                <a:gd name="T12" fmla="*/ 7 w 186"/>
                <a:gd name="T13" fmla="*/ 6 h 264"/>
                <a:gd name="T14" fmla="*/ 6 w 186"/>
                <a:gd name="T15" fmla="*/ 3 h 264"/>
                <a:gd name="T16" fmla="*/ 5 w 186"/>
                <a:gd name="T17" fmla="*/ 0 h 264"/>
                <a:gd name="T18" fmla="*/ 5 w 186"/>
                <a:gd name="T19" fmla="*/ 0 h 264"/>
                <a:gd name="T20" fmla="*/ 4 w 186"/>
                <a:gd name="T21" fmla="*/ 1 h 264"/>
                <a:gd name="T22" fmla="*/ 3 w 186"/>
                <a:gd name="T23" fmla="*/ 1 h 264"/>
                <a:gd name="T24" fmla="*/ 3 w 186"/>
                <a:gd name="T25" fmla="*/ 1 h 264"/>
                <a:gd name="T26" fmla="*/ 2 w 186"/>
                <a:gd name="T27" fmla="*/ 2 h 264"/>
                <a:gd name="T28" fmla="*/ 1 w 186"/>
                <a:gd name="T29" fmla="*/ 2 h 264"/>
                <a:gd name="T30" fmla="*/ 1 w 186"/>
                <a:gd name="T31" fmla="*/ 2 h 264"/>
                <a:gd name="T32" fmla="*/ 0 w 186"/>
                <a:gd name="T33" fmla="*/ 3 h 264"/>
                <a:gd name="T34" fmla="*/ 1 w 186"/>
                <a:gd name="T35" fmla="*/ 4 h 264"/>
                <a:gd name="T36" fmla="*/ 1 w 186"/>
                <a:gd name="T37" fmla="*/ 6 h 264"/>
                <a:gd name="T38" fmla="*/ 2 w 186"/>
                <a:gd name="T39" fmla="*/ 7 h 264"/>
                <a:gd name="T40" fmla="*/ 3 w 186"/>
                <a:gd name="T41" fmla="*/ 8 h 264"/>
                <a:gd name="T42" fmla="*/ 3 w 186"/>
                <a:gd name="T43" fmla="*/ 9 h 264"/>
                <a:gd name="T44" fmla="*/ 4 w 186"/>
                <a:gd name="T45" fmla="*/ 10 h 264"/>
                <a:gd name="T46" fmla="*/ 5 w 186"/>
                <a:gd name="T47" fmla="*/ 11 h 264"/>
                <a:gd name="T48" fmla="*/ 5 w 186"/>
                <a:gd name="T49" fmla="*/ 12 h 264"/>
                <a:gd name="T50" fmla="*/ 6 w 186"/>
                <a:gd name="T51" fmla="*/ 12 h 264"/>
                <a:gd name="T52" fmla="*/ 6 w 186"/>
                <a:gd name="T53" fmla="*/ 13 h 264"/>
                <a:gd name="T54" fmla="*/ 7 w 186"/>
                <a:gd name="T55" fmla="*/ 13 h 264"/>
                <a:gd name="T56" fmla="*/ 8 w 186"/>
                <a:gd name="T57" fmla="*/ 14 h 264"/>
                <a:gd name="T58" fmla="*/ 8 w 186"/>
                <a:gd name="T59" fmla="*/ 14 h 264"/>
                <a:gd name="T60" fmla="*/ 8 w 186"/>
                <a:gd name="T61" fmla="*/ 14 h 264"/>
                <a:gd name="T62" fmla="*/ 9 w 186"/>
                <a:gd name="T63" fmla="*/ 14 h 264"/>
                <a:gd name="T64" fmla="*/ 9 w 186"/>
                <a:gd name="T65" fmla="*/ 14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64"/>
                <a:gd name="T101" fmla="*/ 186 w 186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64">
                  <a:moveTo>
                    <a:pt x="180" y="263"/>
                  </a:moveTo>
                  <a:lnTo>
                    <a:pt x="185" y="256"/>
                  </a:lnTo>
                  <a:lnTo>
                    <a:pt x="186" y="243"/>
                  </a:lnTo>
                  <a:lnTo>
                    <a:pt x="183" y="222"/>
                  </a:lnTo>
                  <a:lnTo>
                    <a:pt x="177" y="193"/>
                  </a:lnTo>
                  <a:lnTo>
                    <a:pt x="166" y="157"/>
                  </a:lnTo>
                  <a:lnTo>
                    <a:pt x="151" y="113"/>
                  </a:lnTo>
                  <a:lnTo>
                    <a:pt x="131" y="60"/>
                  </a:lnTo>
                  <a:lnTo>
                    <a:pt x="108" y="0"/>
                  </a:lnTo>
                  <a:lnTo>
                    <a:pt x="94" y="7"/>
                  </a:lnTo>
                  <a:lnTo>
                    <a:pt x="80" y="13"/>
                  </a:lnTo>
                  <a:lnTo>
                    <a:pt x="67" y="18"/>
                  </a:lnTo>
                  <a:lnTo>
                    <a:pt x="54" y="24"/>
                  </a:lnTo>
                  <a:lnTo>
                    <a:pt x="40" y="30"/>
                  </a:lnTo>
                  <a:lnTo>
                    <a:pt x="27" y="36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13" y="78"/>
                  </a:lnTo>
                  <a:lnTo>
                    <a:pt x="26" y="106"/>
                  </a:lnTo>
                  <a:lnTo>
                    <a:pt x="40" y="131"/>
                  </a:lnTo>
                  <a:lnTo>
                    <a:pt x="55" y="154"/>
                  </a:lnTo>
                  <a:lnTo>
                    <a:pt x="69" y="174"/>
                  </a:lnTo>
                  <a:lnTo>
                    <a:pt x="83" y="192"/>
                  </a:lnTo>
                  <a:lnTo>
                    <a:pt x="96" y="208"/>
                  </a:lnTo>
                  <a:lnTo>
                    <a:pt x="110" y="222"/>
                  </a:lnTo>
                  <a:lnTo>
                    <a:pt x="122" y="233"/>
                  </a:lnTo>
                  <a:lnTo>
                    <a:pt x="134" y="243"/>
                  </a:lnTo>
                  <a:lnTo>
                    <a:pt x="145" y="250"/>
                  </a:lnTo>
                  <a:lnTo>
                    <a:pt x="155" y="256"/>
                  </a:lnTo>
                  <a:lnTo>
                    <a:pt x="164" y="261"/>
                  </a:lnTo>
                  <a:lnTo>
                    <a:pt x="171" y="263"/>
                  </a:lnTo>
                  <a:lnTo>
                    <a:pt x="176" y="264"/>
                  </a:lnTo>
                  <a:lnTo>
                    <a:pt x="180" y="26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1" name="Freeform 658"/>
            <p:cNvSpPr>
              <a:spLocks/>
            </p:cNvSpPr>
            <p:nvPr/>
          </p:nvSpPr>
          <p:spPr bwMode="auto">
            <a:xfrm>
              <a:off x="1177" y="3435"/>
              <a:ext cx="8" cy="14"/>
            </a:xfrm>
            <a:custGeom>
              <a:avLst/>
              <a:gdLst>
                <a:gd name="T0" fmla="*/ 8 w 173"/>
                <a:gd name="T1" fmla="*/ 14 h 251"/>
                <a:gd name="T2" fmla="*/ 8 w 173"/>
                <a:gd name="T3" fmla="*/ 14 h 251"/>
                <a:gd name="T4" fmla="*/ 8 w 173"/>
                <a:gd name="T5" fmla="*/ 13 h 251"/>
                <a:gd name="T6" fmla="*/ 8 w 173"/>
                <a:gd name="T7" fmla="*/ 12 h 251"/>
                <a:gd name="T8" fmla="*/ 7 w 173"/>
                <a:gd name="T9" fmla="*/ 10 h 251"/>
                <a:gd name="T10" fmla="*/ 6 w 173"/>
                <a:gd name="T11" fmla="*/ 9 h 251"/>
                <a:gd name="T12" fmla="*/ 6 w 173"/>
                <a:gd name="T13" fmla="*/ 6 h 251"/>
                <a:gd name="T14" fmla="*/ 4 w 173"/>
                <a:gd name="T15" fmla="*/ 3 h 251"/>
                <a:gd name="T16" fmla="*/ 3 w 173"/>
                <a:gd name="T17" fmla="*/ 0 h 251"/>
                <a:gd name="T18" fmla="*/ 3 w 173"/>
                <a:gd name="T19" fmla="*/ 0 h 251"/>
                <a:gd name="T20" fmla="*/ 2 w 173"/>
                <a:gd name="T21" fmla="*/ 0 h 251"/>
                <a:gd name="T22" fmla="*/ 2 w 173"/>
                <a:gd name="T23" fmla="*/ 1 h 251"/>
                <a:gd name="T24" fmla="*/ 2 w 173"/>
                <a:gd name="T25" fmla="*/ 1 h 251"/>
                <a:gd name="T26" fmla="*/ 1 w 173"/>
                <a:gd name="T27" fmla="*/ 1 h 251"/>
                <a:gd name="T28" fmla="*/ 1 w 173"/>
                <a:gd name="T29" fmla="*/ 1 h 251"/>
                <a:gd name="T30" fmla="*/ 0 w 173"/>
                <a:gd name="T31" fmla="*/ 2 h 251"/>
                <a:gd name="T32" fmla="*/ 0 w 173"/>
                <a:gd name="T33" fmla="*/ 2 h 251"/>
                <a:gd name="T34" fmla="*/ 1 w 173"/>
                <a:gd name="T35" fmla="*/ 3 h 251"/>
                <a:gd name="T36" fmla="*/ 1 w 173"/>
                <a:gd name="T37" fmla="*/ 5 h 251"/>
                <a:gd name="T38" fmla="*/ 2 w 173"/>
                <a:gd name="T39" fmla="*/ 6 h 251"/>
                <a:gd name="T40" fmla="*/ 2 w 173"/>
                <a:gd name="T41" fmla="*/ 8 h 251"/>
                <a:gd name="T42" fmla="*/ 3 w 173"/>
                <a:gd name="T43" fmla="*/ 9 h 251"/>
                <a:gd name="T44" fmla="*/ 4 w 173"/>
                <a:gd name="T45" fmla="*/ 10 h 251"/>
                <a:gd name="T46" fmla="*/ 4 w 173"/>
                <a:gd name="T47" fmla="*/ 11 h 251"/>
                <a:gd name="T48" fmla="*/ 5 w 173"/>
                <a:gd name="T49" fmla="*/ 11 h 251"/>
                <a:gd name="T50" fmla="*/ 6 w 173"/>
                <a:gd name="T51" fmla="*/ 12 h 251"/>
                <a:gd name="T52" fmla="*/ 6 w 173"/>
                <a:gd name="T53" fmla="*/ 13 h 251"/>
                <a:gd name="T54" fmla="*/ 7 w 173"/>
                <a:gd name="T55" fmla="*/ 13 h 251"/>
                <a:gd name="T56" fmla="*/ 7 w 173"/>
                <a:gd name="T57" fmla="*/ 13 h 251"/>
                <a:gd name="T58" fmla="*/ 7 w 173"/>
                <a:gd name="T59" fmla="*/ 14 h 251"/>
                <a:gd name="T60" fmla="*/ 8 w 173"/>
                <a:gd name="T61" fmla="*/ 14 h 251"/>
                <a:gd name="T62" fmla="*/ 8 w 173"/>
                <a:gd name="T63" fmla="*/ 14 h 251"/>
                <a:gd name="T64" fmla="*/ 8 w 173"/>
                <a:gd name="T65" fmla="*/ 14 h 2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3"/>
                <a:gd name="T100" fmla="*/ 0 h 251"/>
                <a:gd name="T101" fmla="*/ 173 w 173"/>
                <a:gd name="T102" fmla="*/ 251 h 2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3" h="251">
                  <a:moveTo>
                    <a:pt x="171" y="251"/>
                  </a:moveTo>
                  <a:lnTo>
                    <a:pt x="173" y="245"/>
                  </a:lnTo>
                  <a:lnTo>
                    <a:pt x="170" y="233"/>
                  </a:lnTo>
                  <a:lnTo>
                    <a:pt x="164" y="214"/>
                  </a:lnTo>
                  <a:lnTo>
                    <a:pt x="153" y="187"/>
                  </a:lnTo>
                  <a:lnTo>
                    <a:pt x="137" y="153"/>
                  </a:lnTo>
                  <a:lnTo>
                    <a:pt x="119" y="110"/>
                  </a:lnTo>
                  <a:lnTo>
                    <a:pt x="97" y="60"/>
                  </a:lnTo>
                  <a:lnTo>
                    <a:pt x="72" y="0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5" y="11"/>
                  </a:lnTo>
                  <a:lnTo>
                    <a:pt x="36" y="16"/>
                  </a:lnTo>
                  <a:lnTo>
                    <a:pt x="27" y="20"/>
                  </a:lnTo>
                  <a:lnTo>
                    <a:pt x="18" y="23"/>
                  </a:lnTo>
                  <a:lnTo>
                    <a:pt x="9" y="27"/>
                  </a:lnTo>
                  <a:lnTo>
                    <a:pt x="0" y="31"/>
                  </a:lnTo>
                  <a:lnTo>
                    <a:pt x="13" y="62"/>
                  </a:lnTo>
                  <a:lnTo>
                    <a:pt x="26" y="89"/>
                  </a:lnTo>
                  <a:lnTo>
                    <a:pt x="41" y="115"/>
                  </a:lnTo>
                  <a:lnTo>
                    <a:pt x="54" y="138"/>
                  </a:lnTo>
                  <a:lnTo>
                    <a:pt x="68" y="159"/>
                  </a:lnTo>
                  <a:lnTo>
                    <a:pt x="81" y="177"/>
                  </a:lnTo>
                  <a:lnTo>
                    <a:pt x="95" y="193"/>
                  </a:lnTo>
                  <a:lnTo>
                    <a:pt x="107" y="206"/>
                  </a:lnTo>
                  <a:lnTo>
                    <a:pt x="119" y="218"/>
                  </a:lnTo>
                  <a:lnTo>
                    <a:pt x="130" y="229"/>
                  </a:lnTo>
                  <a:lnTo>
                    <a:pt x="141" y="236"/>
                  </a:lnTo>
                  <a:lnTo>
                    <a:pt x="150" y="242"/>
                  </a:lnTo>
                  <a:lnTo>
                    <a:pt x="157" y="246"/>
                  </a:lnTo>
                  <a:lnTo>
                    <a:pt x="163" y="250"/>
                  </a:lnTo>
                  <a:lnTo>
                    <a:pt x="168" y="251"/>
                  </a:lnTo>
                  <a:lnTo>
                    <a:pt x="171" y="251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2" name="Freeform 659"/>
            <p:cNvSpPr>
              <a:spLocks/>
            </p:cNvSpPr>
            <p:nvPr/>
          </p:nvSpPr>
          <p:spPr bwMode="auto">
            <a:xfrm>
              <a:off x="1178" y="3436"/>
              <a:ext cx="7" cy="13"/>
            </a:xfrm>
            <a:custGeom>
              <a:avLst/>
              <a:gdLst>
                <a:gd name="T0" fmla="*/ 7 w 163"/>
                <a:gd name="T1" fmla="*/ 13 h 240"/>
                <a:gd name="T2" fmla="*/ 7 w 163"/>
                <a:gd name="T3" fmla="*/ 13 h 240"/>
                <a:gd name="T4" fmla="*/ 7 w 163"/>
                <a:gd name="T5" fmla="*/ 12 h 240"/>
                <a:gd name="T6" fmla="*/ 6 w 163"/>
                <a:gd name="T7" fmla="*/ 11 h 240"/>
                <a:gd name="T8" fmla="*/ 6 w 163"/>
                <a:gd name="T9" fmla="*/ 10 h 240"/>
                <a:gd name="T10" fmla="*/ 5 w 163"/>
                <a:gd name="T11" fmla="*/ 8 h 240"/>
                <a:gd name="T12" fmla="*/ 4 w 163"/>
                <a:gd name="T13" fmla="*/ 6 h 240"/>
                <a:gd name="T14" fmla="*/ 3 w 163"/>
                <a:gd name="T15" fmla="*/ 3 h 240"/>
                <a:gd name="T16" fmla="*/ 2 w 163"/>
                <a:gd name="T17" fmla="*/ 0 h 240"/>
                <a:gd name="T18" fmla="*/ 1 w 163"/>
                <a:gd name="T19" fmla="*/ 0 h 240"/>
                <a:gd name="T20" fmla="*/ 1 w 163"/>
                <a:gd name="T21" fmla="*/ 0 h 240"/>
                <a:gd name="T22" fmla="*/ 1 w 163"/>
                <a:gd name="T23" fmla="*/ 0 h 240"/>
                <a:gd name="T24" fmla="*/ 1 w 163"/>
                <a:gd name="T25" fmla="*/ 0 h 240"/>
                <a:gd name="T26" fmla="*/ 1 w 163"/>
                <a:gd name="T27" fmla="*/ 1 h 240"/>
                <a:gd name="T28" fmla="*/ 0 w 163"/>
                <a:gd name="T29" fmla="*/ 1 h 240"/>
                <a:gd name="T30" fmla="*/ 0 w 163"/>
                <a:gd name="T31" fmla="*/ 1 h 240"/>
                <a:gd name="T32" fmla="*/ 0 w 163"/>
                <a:gd name="T33" fmla="*/ 1 h 240"/>
                <a:gd name="T34" fmla="*/ 1 w 163"/>
                <a:gd name="T35" fmla="*/ 3 h 240"/>
                <a:gd name="T36" fmla="*/ 1 w 163"/>
                <a:gd name="T37" fmla="*/ 4 h 240"/>
                <a:gd name="T38" fmla="*/ 2 w 163"/>
                <a:gd name="T39" fmla="*/ 6 h 240"/>
                <a:gd name="T40" fmla="*/ 2 w 163"/>
                <a:gd name="T41" fmla="*/ 7 h 240"/>
                <a:gd name="T42" fmla="*/ 3 w 163"/>
                <a:gd name="T43" fmla="*/ 8 h 240"/>
                <a:gd name="T44" fmla="*/ 4 w 163"/>
                <a:gd name="T45" fmla="*/ 9 h 240"/>
                <a:gd name="T46" fmla="*/ 4 w 163"/>
                <a:gd name="T47" fmla="*/ 10 h 240"/>
                <a:gd name="T48" fmla="*/ 5 w 163"/>
                <a:gd name="T49" fmla="*/ 10 h 240"/>
                <a:gd name="T50" fmla="*/ 5 w 163"/>
                <a:gd name="T51" fmla="*/ 11 h 240"/>
                <a:gd name="T52" fmla="*/ 5 w 163"/>
                <a:gd name="T53" fmla="*/ 12 h 240"/>
                <a:gd name="T54" fmla="*/ 6 w 163"/>
                <a:gd name="T55" fmla="*/ 12 h 240"/>
                <a:gd name="T56" fmla="*/ 6 w 163"/>
                <a:gd name="T57" fmla="*/ 12 h 240"/>
                <a:gd name="T58" fmla="*/ 7 w 163"/>
                <a:gd name="T59" fmla="*/ 13 h 240"/>
                <a:gd name="T60" fmla="*/ 7 w 163"/>
                <a:gd name="T61" fmla="*/ 13 h 240"/>
                <a:gd name="T62" fmla="*/ 7 w 163"/>
                <a:gd name="T63" fmla="*/ 13 h 240"/>
                <a:gd name="T64" fmla="*/ 7 w 163"/>
                <a:gd name="T65" fmla="*/ 13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3"/>
                <a:gd name="T100" fmla="*/ 0 h 240"/>
                <a:gd name="T101" fmla="*/ 163 w 163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3" h="240">
                  <a:moveTo>
                    <a:pt x="163" y="240"/>
                  </a:moveTo>
                  <a:lnTo>
                    <a:pt x="162" y="235"/>
                  </a:lnTo>
                  <a:lnTo>
                    <a:pt x="156" y="225"/>
                  </a:lnTo>
                  <a:lnTo>
                    <a:pt x="145" y="208"/>
                  </a:lnTo>
                  <a:lnTo>
                    <a:pt x="129" y="183"/>
                  </a:lnTo>
                  <a:lnTo>
                    <a:pt x="110" y="150"/>
                  </a:lnTo>
                  <a:lnTo>
                    <a:pt x="89" y="110"/>
                  </a:lnTo>
                  <a:lnTo>
                    <a:pt x="64" y="59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8" y="5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10" y="13"/>
                  </a:lnTo>
                  <a:lnTo>
                    <a:pt x="5" y="15"/>
                  </a:lnTo>
                  <a:lnTo>
                    <a:pt x="0" y="17"/>
                  </a:lnTo>
                  <a:lnTo>
                    <a:pt x="13" y="48"/>
                  </a:lnTo>
                  <a:lnTo>
                    <a:pt x="26" y="75"/>
                  </a:lnTo>
                  <a:lnTo>
                    <a:pt x="41" y="102"/>
                  </a:lnTo>
                  <a:lnTo>
                    <a:pt x="54" y="124"/>
                  </a:lnTo>
                  <a:lnTo>
                    <a:pt x="68" y="145"/>
                  </a:lnTo>
                  <a:lnTo>
                    <a:pt x="82" y="163"/>
                  </a:lnTo>
                  <a:lnTo>
                    <a:pt x="94" y="180"/>
                  </a:lnTo>
                  <a:lnTo>
                    <a:pt x="106" y="193"/>
                  </a:lnTo>
                  <a:lnTo>
                    <a:pt x="117" y="205"/>
                  </a:lnTo>
                  <a:lnTo>
                    <a:pt x="127" y="215"/>
                  </a:lnTo>
                  <a:lnTo>
                    <a:pt x="138" y="224"/>
                  </a:lnTo>
                  <a:lnTo>
                    <a:pt x="146" y="230"/>
                  </a:lnTo>
                  <a:lnTo>
                    <a:pt x="152" y="234"/>
                  </a:lnTo>
                  <a:lnTo>
                    <a:pt x="158" y="238"/>
                  </a:lnTo>
                  <a:lnTo>
                    <a:pt x="161" y="240"/>
                  </a:lnTo>
                  <a:lnTo>
                    <a:pt x="163" y="240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3" name="Freeform 660"/>
            <p:cNvSpPr>
              <a:spLocks/>
            </p:cNvSpPr>
            <p:nvPr/>
          </p:nvSpPr>
          <p:spPr bwMode="auto">
            <a:xfrm>
              <a:off x="1185" y="3449"/>
              <a:ext cx="2" cy="5"/>
            </a:xfrm>
            <a:custGeom>
              <a:avLst/>
              <a:gdLst>
                <a:gd name="T0" fmla="*/ 1 w 48"/>
                <a:gd name="T1" fmla="*/ 0 h 99"/>
                <a:gd name="T2" fmla="*/ 2 w 48"/>
                <a:gd name="T3" fmla="*/ 4 h 99"/>
                <a:gd name="T4" fmla="*/ 2 w 48"/>
                <a:gd name="T5" fmla="*/ 5 h 99"/>
                <a:gd name="T6" fmla="*/ 2 w 48"/>
                <a:gd name="T7" fmla="*/ 5 h 99"/>
                <a:gd name="T8" fmla="*/ 2 w 48"/>
                <a:gd name="T9" fmla="*/ 5 h 99"/>
                <a:gd name="T10" fmla="*/ 1 w 48"/>
                <a:gd name="T11" fmla="*/ 4 h 99"/>
                <a:gd name="T12" fmla="*/ 0 w 48"/>
                <a:gd name="T13" fmla="*/ 0 h 99"/>
                <a:gd name="T14" fmla="*/ 1 w 4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9"/>
                <a:gd name="T26" fmla="*/ 48 w 48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9">
                  <a:moveTo>
                    <a:pt x="13" y="0"/>
                  </a:moveTo>
                  <a:lnTo>
                    <a:pt x="44" y="76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9" y="96"/>
                  </a:lnTo>
                  <a:lnTo>
                    <a:pt x="31" y="83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</p:grpSp>
      <p:sp>
        <p:nvSpPr>
          <p:cNvPr id="144" name="Freeform 661"/>
          <p:cNvSpPr>
            <a:spLocks/>
          </p:cNvSpPr>
          <p:nvPr/>
        </p:nvSpPr>
        <p:spPr bwMode="auto">
          <a:xfrm>
            <a:off x="4405396" y="1890796"/>
            <a:ext cx="14288" cy="7938"/>
          </a:xfrm>
          <a:custGeom>
            <a:avLst/>
            <a:gdLst>
              <a:gd name="T0" fmla="*/ 0 w 206"/>
              <a:gd name="T1" fmla="*/ 6332 h 84"/>
              <a:gd name="T2" fmla="*/ 13802 w 206"/>
              <a:gd name="T3" fmla="*/ 0 h 84"/>
              <a:gd name="T4" fmla="*/ 14288 w 206"/>
              <a:gd name="T5" fmla="*/ 1607 h 84"/>
              <a:gd name="T6" fmla="*/ 486 w 206"/>
              <a:gd name="T7" fmla="*/ 7938 h 84"/>
              <a:gd name="T8" fmla="*/ 0 w 206"/>
              <a:gd name="T9" fmla="*/ 6332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"/>
              <a:gd name="T16" fmla="*/ 0 h 84"/>
              <a:gd name="T17" fmla="*/ 206 w 206"/>
              <a:gd name="T18" fmla="*/ 84 h 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" h="84">
                <a:moveTo>
                  <a:pt x="0" y="67"/>
                </a:moveTo>
                <a:lnTo>
                  <a:pt x="199" y="0"/>
                </a:lnTo>
                <a:lnTo>
                  <a:pt x="206" y="17"/>
                </a:lnTo>
                <a:lnTo>
                  <a:pt x="7" y="84"/>
                </a:lnTo>
                <a:lnTo>
                  <a:pt x="0" y="6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5" name="Freeform 662"/>
          <p:cNvSpPr>
            <a:spLocks/>
          </p:cNvSpPr>
          <p:nvPr/>
        </p:nvSpPr>
        <p:spPr bwMode="auto">
          <a:xfrm>
            <a:off x="4499059" y="2132096"/>
            <a:ext cx="4762" cy="9525"/>
          </a:xfrm>
          <a:custGeom>
            <a:avLst/>
            <a:gdLst>
              <a:gd name="T0" fmla="*/ 2613 w 82"/>
              <a:gd name="T1" fmla="*/ 0 h 108"/>
              <a:gd name="T2" fmla="*/ 4646 w 82"/>
              <a:gd name="T3" fmla="*/ 6791 h 108"/>
              <a:gd name="T4" fmla="*/ 4762 w 82"/>
              <a:gd name="T5" fmla="*/ 7673 h 108"/>
              <a:gd name="T6" fmla="*/ 4646 w 82"/>
              <a:gd name="T7" fmla="*/ 8378 h 108"/>
              <a:gd name="T8" fmla="*/ 4297 w 82"/>
              <a:gd name="T9" fmla="*/ 8996 h 108"/>
              <a:gd name="T10" fmla="*/ 3833 w 82"/>
              <a:gd name="T11" fmla="*/ 9349 h 108"/>
              <a:gd name="T12" fmla="*/ 3310 w 82"/>
              <a:gd name="T13" fmla="*/ 9525 h 108"/>
              <a:gd name="T14" fmla="*/ 2846 w 82"/>
              <a:gd name="T15" fmla="*/ 9349 h 108"/>
              <a:gd name="T16" fmla="*/ 2381 w 82"/>
              <a:gd name="T17" fmla="*/ 8996 h 108"/>
              <a:gd name="T18" fmla="*/ 2033 w 82"/>
              <a:gd name="T19" fmla="*/ 8202 h 108"/>
              <a:gd name="T20" fmla="*/ 0 w 82"/>
              <a:gd name="T21" fmla="*/ 1411 h 108"/>
              <a:gd name="T22" fmla="*/ 2613 w 82"/>
              <a:gd name="T23" fmla="*/ 0 h 1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"/>
              <a:gd name="T37" fmla="*/ 0 h 108"/>
              <a:gd name="T38" fmla="*/ 82 w 82"/>
              <a:gd name="T39" fmla="*/ 108 h 1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" h="108">
                <a:moveTo>
                  <a:pt x="45" y="0"/>
                </a:moveTo>
                <a:lnTo>
                  <a:pt x="80" y="77"/>
                </a:lnTo>
                <a:lnTo>
                  <a:pt x="82" y="87"/>
                </a:lnTo>
                <a:lnTo>
                  <a:pt x="80" y="95"/>
                </a:lnTo>
                <a:lnTo>
                  <a:pt x="74" y="102"/>
                </a:lnTo>
                <a:lnTo>
                  <a:pt x="66" y="106"/>
                </a:lnTo>
                <a:lnTo>
                  <a:pt x="57" y="108"/>
                </a:lnTo>
                <a:lnTo>
                  <a:pt x="49" y="106"/>
                </a:lnTo>
                <a:lnTo>
                  <a:pt x="41" y="102"/>
                </a:lnTo>
                <a:lnTo>
                  <a:pt x="35" y="93"/>
                </a:lnTo>
                <a:lnTo>
                  <a:pt x="0" y="16"/>
                </a:lnTo>
                <a:lnTo>
                  <a:pt x="45" y="0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6" name="Freeform 663"/>
          <p:cNvSpPr>
            <a:spLocks/>
          </p:cNvSpPr>
          <p:nvPr/>
        </p:nvSpPr>
        <p:spPr bwMode="auto">
          <a:xfrm>
            <a:off x="4483184" y="2105109"/>
            <a:ext cx="20637" cy="28575"/>
          </a:xfrm>
          <a:custGeom>
            <a:avLst/>
            <a:gdLst>
              <a:gd name="T0" fmla="*/ 17397 w 293"/>
              <a:gd name="T1" fmla="*/ 28396 h 319"/>
              <a:gd name="T2" fmla="*/ 18383 w 293"/>
              <a:gd name="T3" fmla="*/ 27500 h 319"/>
              <a:gd name="T4" fmla="*/ 19369 w 293"/>
              <a:gd name="T5" fmla="*/ 25709 h 319"/>
              <a:gd name="T6" fmla="*/ 20074 w 293"/>
              <a:gd name="T7" fmla="*/ 22932 h 319"/>
              <a:gd name="T8" fmla="*/ 20567 w 293"/>
              <a:gd name="T9" fmla="*/ 19528 h 319"/>
              <a:gd name="T10" fmla="*/ 20637 w 293"/>
              <a:gd name="T11" fmla="*/ 15497 h 319"/>
              <a:gd name="T12" fmla="*/ 20285 w 293"/>
              <a:gd name="T13" fmla="*/ 10749 h 319"/>
              <a:gd name="T14" fmla="*/ 19299 w 293"/>
              <a:gd name="T15" fmla="*/ 5554 h 319"/>
              <a:gd name="T16" fmla="*/ 17679 w 293"/>
              <a:gd name="T17" fmla="*/ 0 h 319"/>
              <a:gd name="T18" fmla="*/ 16552 w 293"/>
              <a:gd name="T19" fmla="*/ 448 h 319"/>
              <a:gd name="T20" fmla="*/ 15425 w 293"/>
              <a:gd name="T21" fmla="*/ 896 h 319"/>
              <a:gd name="T22" fmla="*/ 14368 w 293"/>
              <a:gd name="T23" fmla="*/ 1523 h 319"/>
              <a:gd name="T24" fmla="*/ 13241 w 293"/>
              <a:gd name="T25" fmla="*/ 1971 h 319"/>
              <a:gd name="T26" fmla="*/ 12115 w 293"/>
              <a:gd name="T27" fmla="*/ 2508 h 319"/>
              <a:gd name="T28" fmla="*/ 11058 w 293"/>
              <a:gd name="T29" fmla="*/ 3046 h 319"/>
              <a:gd name="T30" fmla="*/ 9861 w 293"/>
              <a:gd name="T31" fmla="*/ 3583 h 319"/>
              <a:gd name="T32" fmla="*/ 8804 w 293"/>
              <a:gd name="T33" fmla="*/ 4031 h 319"/>
              <a:gd name="T34" fmla="*/ 7748 w 293"/>
              <a:gd name="T35" fmla="*/ 4658 h 319"/>
              <a:gd name="T36" fmla="*/ 6621 w 293"/>
              <a:gd name="T37" fmla="*/ 5195 h 319"/>
              <a:gd name="T38" fmla="*/ 5494 w 293"/>
              <a:gd name="T39" fmla="*/ 5643 h 319"/>
              <a:gd name="T40" fmla="*/ 4437 w 293"/>
              <a:gd name="T41" fmla="*/ 6181 h 319"/>
              <a:gd name="T42" fmla="*/ 3310 w 293"/>
              <a:gd name="T43" fmla="*/ 6718 h 319"/>
              <a:gd name="T44" fmla="*/ 2183 w 293"/>
              <a:gd name="T45" fmla="*/ 7256 h 319"/>
              <a:gd name="T46" fmla="*/ 1057 w 293"/>
              <a:gd name="T47" fmla="*/ 7704 h 319"/>
              <a:gd name="T48" fmla="*/ 0 w 293"/>
              <a:gd name="T49" fmla="*/ 8241 h 319"/>
              <a:gd name="T50" fmla="*/ 1057 w 293"/>
              <a:gd name="T51" fmla="*/ 10928 h 319"/>
              <a:gd name="T52" fmla="*/ 2113 w 293"/>
              <a:gd name="T53" fmla="*/ 13616 h 319"/>
              <a:gd name="T54" fmla="*/ 3381 w 293"/>
              <a:gd name="T55" fmla="*/ 15855 h 319"/>
              <a:gd name="T56" fmla="*/ 4578 w 293"/>
              <a:gd name="T57" fmla="*/ 18005 h 319"/>
              <a:gd name="T58" fmla="*/ 5776 w 293"/>
              <a:gd name="T59" fmla="*/ 19886 h 319"/>
              <a:gd name="T60" fmla="*/ 7114 w 293"/>
              <a:gd name="T61" fmla="*/ 21678 h 319"/>
              <a:gd name="T62" fmla="*/ 8382 w 293"/>
              <a:gd name="T63" fmla="*/ 23200 h 319"/>
              <a:gd name="T64" fmla="*/ 9579 w 293"/>
              <a:gd name="T65" fmla="*/ 24544 h 319"/>
              <a:gd name="T66" fmla="*/ 10847 w 293"/>
              <a:gd name="T67" fmla="*/ 25709 h 319"/>
              <a:gd name="T68" fmla="*/ 12044 w 293"/>
              <a:gd name="T69" fmla="*/ 26604 h 319"/>
              <a:gd name="T70" fmla="*/ 13101 w 293"/>
              <a:gd name="T71" fmla="*/ 27411 h 319"/>
              <a:gd name="T72" fmla="*/ 14228 w 293"/>
              <a:gd name="T73" fmla="*/ 27948 h 319"/>
              <a:gd name="T74" fmla="*/ 15143 w 293"/>
              <a:gd name="T75" fmla="*/ 28306 h 319"/>
              <a:gd name="T76" fmla="*/ 15988 w 293"/>
              <a:gd name="T77" fmla="*/ 28485 h 319"/>
              <a:gd name="T78" fmla="*/ 16763 w 293"/>
              <a:gd name="T79" fmla="*/ 28575 h 319"/>
              <a:gd name="T80" fmla="*/ 17397 w 293"/>
              <a:gd name="T81" fmla="*/ 28396 h 3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93"/>
              <a:gd name="T124" fmla="*/ 0 h 319"/>
              <a:gd name="T125" fmla="*/ 293 w 293"/>
              <a:gd name="T126" fmla="*/ 319 h 3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93" h="319">
                <a:moveTo>
                  <a:pt x="247" y="317"/>
                </a:moveTo>
                <a:lnTo>
                  <a:pt x="261" y="307"/>
                </a:lnTo>
                <a:lnTo>
                  <a:pt x="275" y="287"/>
                </a:lnTo>
                <a:lnTo>
                  <a:pt x="285" y="256"/>
                </a:lnTo>
                <a:lnTo>
                  <a:pt x="292" y="218"/>
                </a:lnTo>
                <a:lnTo>
                  <a:pt x="293" y="173"/>
                </a:lnTo>
                <a:lnTo>
                  <a:pt x="288" y="120"/>
                </a:lnTo>
                <a:lnTo>
                  <a:pt x="274" y="62"/>
                </a:lnTo>
                <a:lnTo>
                  <a:pt x="251" y="0"/>
                </a:lnTo>
                <a:lnTo>
                  <a:pt x="235" y="5"/>
                </a:lnTo>
                <a:lnTo>
                  <a:pt x="219" y="10"/>
                </a:lnTo>
                <a:lnTo>
                  <a:pt x="204" y="17"/>
                </a:lnTo>
                <a:lnTo>
                  <a:pt x="188" y="22"/>
                </a:lnTo>
                <a:lnTo>
                  <a:pt x="172" y="28"/>
                </a:lnTo>
                <a:lnTo>
                  <a:pt x="157" y="34"/>
                </a:lnTo>
                <a:lnTo>
                  <a:pt x="140" y="40"/>
                </a:lnTo>
                <a:lnTo>
                  <a:pt x="125" y="45"/>
                </a:lnTo>
                <a:lnTo>
                  <a:pt x="110" y="52"/>
                </a:lnTo>
                <a:lnTo>
                  <a:pt x="94" y="58"/>
                </a:lnTo>
                <a:lnTo>
                  <a:pt x="78" y="63"/>
                </a:lnTo>
                <a:lnTo>
                  <a:pt x="63" y="69"/>
                </a:lnTo>
                <a:lnTo>
                  <a:pt x="47" y="75"/>
                </a:lnTo>
                <a:lnTo>
                  <a:pt x="31" y="81"/>
                </a:lnTo>
                <a:lnTo>
                  <a:pt x="15" y="86"/>
                </a:lnTo>
                <a:lnTo>
                  <a:pt x="0" y="92"/>
                </a:lnTo>
                <a:lnTo>
                  <a:pt x="15" y="122"/>
                </a:lnTo>
                <a:lnTo>
                  <a:pt x="30" y="152"/>
                </a:lnTo>
                <a:lnTo>
                  <a:pt x="48" y="177"/>
                </a:lnTo>
                <a:lnTo>
                  <a:pt x="65" y="201"/>
                </a:lnTo>
                <a:lnTo>
                  <a:pt x="82" y="222"/>
                </a:lnTo>
                <a:lnTo>
                  <a:pt x="101" y="242"/>
                </a:lnTo>
                <a:lnTo>
                  <a:pt x="119" y="259"/>
                </a:lnTo>
                <a:lnTo>
                  <a:pt x="136" y="274"/>
                </a:lnTo>
                <a:lnTo>
                  <a:pt x="154" y="287"/>
                </a:lnTo>
                <a:lnTo>
                  <a:pt x="171" y="297"/>
                </a:lnTo>
                <a:lnTo>
                  <a:pt x="186" y="306"/>
                </a:lnTo>
                <a:lnTo>
                  <a:pt x="202" y="312"/>
                </a:lnTo>
                <a:lnTo>
                  <a:pt x="215" y="316"/>
                </a:lnTo>
                <a:lnTo>
                  <a:pt x="227" y="318"/>
                </a:lnTo>
                <a:lnTo>
                  <a:pt x="238" y="319"/>
                </a:lnTo>
                <a:lnTo>
                  <a:pt x="247" y="31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7" name="Freeform 664"/>
          <p:cNvSpPr>
            <a:spLocks/>
          </p:cNvSpPr>
          <p:nvPr/>
        </p:nvSpPr>
        <p:spPr bwMode="auto">
          <a:xfrm>
            <a:off x="4405396" y="1892384"/>
            <a:ext cx="95250" cy="220662"/>
          </a:xfrm>
          <a:custGeom>
            <a:avLst/>
            <a:gdLst>
              <a:gd name="T0" fmla="*/ 14353 w 1314"/>
              <a:gd name="T1" fmla="*/ 0 h 2506"/>
              <a:gd name="T2" fmla="*/ 0 w 1314"/>
              <a:gd name="T3" fmla="*/ 5812 h 2506"/>
              <a:gd name="T4" fmla="*/ 77128 w 1314"/>
              <a:gd name="T5" fmla="*/ 220662 h 2506"/>
              <a:gd name="T6" fmla="*/ 95250 w 1314"/>
              <a:gd name="T7" fmla="*/ 213177 h 2506"/>
              <a:gd name="T8" fmla="*/ 14353 w 1314"/>
              <a:gd name="T9" fmla="*/ 0 h 25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4"/>
              <a:gd name="T16" fmla="*/ 0 h 2506"/>
              <a:gd name="T17" fmla="*/ 1314 w 1314"/>
              <a:gd name="T18" fmla="*/ 2506 h 25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4" h="2506">
                <a:moveTo>
                  <a:pt x="198" y="0"/>
                </a:moveTo>
                <a:lnTo>
                  <a:pt x="0" y="66"/>
                </a:lnTo>
                <a:lnTo>
                  <a:pt x="1064" y="2506"/>
                </a:lnTo>
                <a:lnTo>
                  <a:pt x="1314" y="2421"/>
                </a:lnTo>
                <a:lnTo>
                  <a:pt x="198" y="0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8" name="Freeform 665"/>
          <p:cNvSpPr>
            <a:spLocks/>
          </p:cNvSpPr>
          <p:nvPr/>
        </p:nvSpPr>
        <p:spPr bwMode="auto">
          <a:xfrm>
            <a:off x="4402221" y="1881271"/>
            <a:ext cx="17463" cy="15875"/>
          </a:xfrm>
          <a:custGeom>
            <a:avLst/>
            <a:gdLst>
              <a:gd name="T0" fmla="*/ 17463 w 235"/>
              <a:gd name="T1" fmla="*/ 9844 h 179"/>
              <a:gd name="T2" fmla="*/ 2675 w 235"/>
              <a:gd name="T3" fmla="*/ 15875 h 179"/>
              <a:gd name="T4" fmla="*/ 0 w 235"/>
              <a:gd name="T5" fmla="*/ 8603 h 179"/>
              <a:gd name="T6" fmla="*/ 5202 w 235"/>
              <a:gd name="T7" fmla="*/ 0 h 179"/>
              <a:gd name="T8" fmla="*/ 14788 w 235"/>
              <a:gd name="T9" fmla="*/ 2661 h 179"/>
              <a:gd name="T10" fmla="*/ 17463 w 235"/>
              <a:gd name="T11" fmla="*/ 9844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5"/>
              <a:gd name="T19" fmla="*/ 0 h 179"/>
              <a:gd name="T20" fmla="*/ 235 w 235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5" h="179">
                <a:moveTo>
                  <a:pt x="235" y="111"/>
                </a:moveTo>
                <a:lnTo>
                  <a:pt x="36" y="179"/>
                </a:lnTo>
                <a:lnTo>
                  <a:pt x="0" y="97"/>
                </a:lnTo>
                <a:lnTo>
                  <a:pt x="70" y="0"/>
                </a:lnTo>
                <a:lnTo>
                  <a:pt x="199" y="30"/>
                </a:lnTo>
                <a:lnTo>
                  <a:pt x="235" y="111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9" name="Freeform 666"/>
          <p:cNvSpPr>
            <a:spLocks/>
          </p:cNvSpPr>
          <p:nvPr/>
        </p:nvSpPr>
        <p:spPr bwMode="auto">
          <a:xfrm>
            <a:off x="4419684" y="1581234"/>
            <a:ext cx="330200" cy="320675"/>
          </a:xfrm>
          <a:custGeom>
            <a:avLst/>
            <a:gdLst>
              <a:gd name="T0" fmla="*/ 0 w 4569"/>
              <a:gd name="T1" fmla="*/ 143207 h 3641"/>
              <a:gd name="T2" fmla="*/ 263784 w 4569"/>
              <a:gd name="T3" fmla="*/ 0 h 3641"/>
              <a:gd name="T4" fmla="*/ 330200 w 4569"/>
              <a:gd name="T5" fmla="*/ 175971 h 3641"/>
              <a:gd name="T6" fmla="*/ 63091 w 4569"/>
              <a:gd name="T7" fmla="*/ 320675 h 3641"/>
              <a:gd name="T8" fmla="*/ 0 w 4569"/>
              <a:gd name="T9" fmla="*/ 143207 h 3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9"/>
              <a:gd name="T16" fmla="*/ 0 h 3641"/>
              <a:gd name="T17" fmla="*/ 4569 w 4569"/>
              <a:gd name="T18" fmla="*/ 3641 h 3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9" h="3641">
                <a:moveTo>
                  <a:pt x="0" y="1626"/>
                </a:moveTo>
                <a:lnTo>
                  <a:pt x="3650" y="0"/>
                </a:lnTo>
                <a:lnTo>
                  <a:pt x="4569" y="1998"/>
                </a:lnTo>
                <a:lnTo>
                  <a:pt x="873" y="3641"/>
                </a:lnTo>
                <a:lnTo>
                  <a:pt x="0" y="1626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0" name="Freeform 667"/>
          <p:cNvSpPr>
            <a:spLocks/>
          </p:cNvSpPr>
          <p:nvPr/>
        </p:nvSpPr>
        <p:spPr bwMode="auto">
          <a:xfrm>
            <a:off x="4391109" y="1489159"/>
            <a:ext cx="430212" cy="623887"/>
          </a:xfrm>
          <a:custGeom>
            <a:avLst/>
            <a:gdLst>
              <a:gd name="T0" fmla="*/ 180260 w 5957"/>
              <a:gd name="T1" fmla="*/ 623004 h 7066"/>
              <a:gd name="T2" fmla="*/ 425662 w 5957"/>
              <a:gd name="T3" fmla="*/ 479703 h 7066"/>
              <a:gd name="T4" fmla="*/ 426962 w 5957"/>
              <a:gd name="T5" fmla="*/ 478643 h 7066"/>
              <a:gd name="T6" fmla="*/ 428045 w 5957"/>
              <a:gd name="T7" fmla="*/ 477407 h 7066"/>
              <a:gd name="T8" fmla="*/ 429056 w 5957"/>
              <a:gd name="T9" fmla="*/ 475818 h 7066"/>
              <a:gd name="T10" fmla="*/ 429706 w 5957"/>
              <a:gd name="T11" fmla="*/ 474052 h 7066"/>
              <a:gd name="T12" fmla="*/ 430068 w 5957"/>
              <a:gd name="T13" fmla="*/ 472198 h 7066"/>
              <a:gd name="T14" fmla="*/ 430212 w 5957"/>
              <a:gd name="T15" fmla="*/ 470167 h 7066"/>
              <a:gd name="T16" fmla="*/ 430068 w 5957"/>
              <a:gd name="T17" fmla="*/ 468224 h 7066"/>
              <a:gd name="T18" fmla="*/ 429562 w 5957"/>
              <a:gd name="T19" fmla="*/ 466370 h 7066"/>
              <a:gd name="T20" fmla="*/ 252985 w 5957"/>
              <a:gd name="T21" fmla="*/ 5739 h 7066"/>
              <a:gd name="T22" fmla="*/ 252191 w 5957"/>
              <a:gd name="T23" fmla="*/ 4150 h 7066"/>
              <a:gd name="T24" fmla="*/ 251107 w 5957"/>
              <a:gd name="T25" fmla="*/ 2737 h 7066"/>
              <a:gd name="T26" fmla="*/ 249880 w 5957"/>
              <a:gd name="T27" fmla="*/ 1589 h 7066"/>
              <a:gd name="T28" fmla="*/ 248508 w 5957"/>
              <a:gd name="T29" fmla="*/ 795 h 7066"/>
              <a:gd name="T30" fmla="*/ 246991 w 5957"/>
              <a:gd name="T31" fmla="*/ 265 h 7066"/>
              <a:gd name="T32" fmla="*/ 245474 w 5957"/>
              <a:gd name="T33" fmla="*/ 0 h 7066"/>
              <a:gd name="T34" fmla="*/ 243885 w 5957"/>
              <a:gd name="T35" fmla="*/ 265 h 7066"/>
              <a:gd name="T36" fmla="*/ 242441 w 5957"/>
              <a:gd name="T37" fmla="*/ 795 h 7066"/>
              <a:gd name="T38" fmla="*/ 4550 w 5957"/>
              <a:gd name="T39" fmla="*/ 131294 h 7066"/>
              <a:gd name="T40" fmla="*/ 3250 w 5957"/>
              <a:gd name="T41" fmla="*/ 132176 h 7066"/>
              <a:gd name="T42" fmla="*/ 2094 w 5957"/>
              <a:gd name="T43" fmla="*/ 133501 h 7066"/>
              <a:gd name="T44" fmla="*/ 1156 w 5957"/>
              <a:gd name="T45" fmla="*/ 135090 h 7066"/>
              <a:gd name="T46" fmla="*/ 506 w 5957"/>
              <a:gd name="T47" fmla="*/ 136856 h 7066"/>
              <a:gd name="T48" fmla="*/ 144 w 5957"/>
              <a:gd name="T49" fmla="*/ 138799 h 7066"/>
              <a:gd name="T50" fmla="*/ 0 w 5957"/>
              <a:gd name="T51" fmla="*/ 140741 h 7066"/>
              <a:gd name="T52" fmla="*/ 217 w 5957"/>
              <a:gd name="T53" fmla="*/ 142683 h 7066"/>
              <a:gd name="T54" fmla="*/ 650 w 5957"/>
              <a:gd name="T55" fmla="*/ 144538 h 7066"/>
              <a:gd name="T56" fmla="*/ 169716 w 5957"/>
              <a:gd name="T57" fmla="*/ 618060 h 7066"/>
              <a:gd name="T58" fmla="*/ 170510 w 5957"/>
              <a:gd name="T59" fmla="*/ 619649 h 7066"/>
              <a:gd name="T60" fmla="*/ 171594 w 5957"/>
              <a:gd name="T61" fmla="*/ 621062 h 7066"/>
              <a:gd name="T62" fmla="*/ 172821 w 5957"/>
              <a:gd name="T63" fmla="*/ 622298 h 7066"/>
              <a:gd name="T64" fmla="*/ 174194 w 5957"/>
              <a:gd name="T65" fmla="*/ 623092 h 7066"/>
              <a:gd name="T66" fmla="*/ 175710 w 5957"/>
              <a:gd name="T67" fmla="*/ 623710 h 7066"/>
              <a:gd name="T68" fmla="*/ 177227 w 5957"/>
              <a:gd name="T69" fmla="*/ 623887 h 7066"/>
              <a:gd name="T70" fmla="*/ 178816 w 5957"/>
              <a:gd name="T71" fmla="*/ 623710 h 7066"/>
              <a:gd name="T72" fmla="*/ 180260 w 5957"/>
              <a:gd name="T73" fmla="*/ 623004 h 706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957"/>
              <a:gd name="T112" fmla="*/ 0 h 7066"/>
              <a:gd name="T113" fmla="*/ 5957 w 5957"/>
              <a:gd name="T114" fmla="*/ 7066 h 706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957" h="7066">
                <a:moveTo>
                  <a:pt x="2496" y="7056"/>
                </a:moveTo>
                <a:lnTo>
                  <a:pt x="5894" y="5433"/>
                </a:lnTo>
                <a:lnTo>
                  <a:pt x="5912" y="5421"/>
                </a:lnTo>
                <a:lnTo>
                  <a:pt x="5927" y="5407"/>
                </a:lnTo>
                <a:lnTo>
                  <a:pt x="5941" y="5389"/>
                </a:lnTo>
                <a:lnTo>
                  <a:pt x="5950" y="5369"/>
                </a:lnTo>
                <a:lnTo>
                  <a:pt x="5955" y="5348"/>
                </a:lnTo>
                <a:lnTo>
                  <a:pt x="5957" y="5325"/>
                </a:lnTo>
                <a:lnTo>
                  <a:pt x="5955" y="5303"/>
                </a:lnTo>
                <a:lnTo>
                  <a:pt x="5948" y="5282"/>
                </a:lnTo>
                <a:lnTo>
                  <a:pt x="3503" y="65"/>
                </a:lnTo>
                <a:lnTo>
                  <a:pt x="3492" y="47"/>
                </a:lnTo>
                <a:lnTo>
                  <a:pt x="3477" y="31"/>
                </a:lnTo>
                <a:lnTo>
                  <a:pt x="3460" y="18"/>
                </a:lnTo>
                <a:lnTo>
                  <a:pt x="3441" y="9"/>
                </a:lnTo>
                <a:lnTo>
                  <a:pt x="3420" y="3"/>
                </a:lnTo>
                <a:lnTo>
                  <a:pt x="3399" y="0"/>
                </a:lnTo>
                <a:lnTo>
                  <a:pt x="3377" y="3"/>
                </a:lnTo>
                <a:lnTo>
                  <a:pt x="3357" y="9"/>
                </a:lnTo>
                <a:lnTo>
                  <a:pt x="63" y="1487"/>
                </a:lnTo>
                <a:lnTo>
                  <a:pt x="45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3" y="1616"/>
                </a:lnTo>
                <a:lnTo>
                  <a:pt x="9" y="1637"/>
                </a:lnTo>
                <a:lnTo>
                  <a:pt x="2350" y="7000"/>
                </a:lnTo>
                <a:lnTo>
                  <a:pt x="2361" y="7018"/>
                </a:lnTo>
                <a:lnTo>
                  <a:pt x="2376" y="7034"/>
                </a:lnTo>
                <a:lnTo>
                  <a:pt x="2393" y="7048"/>
                </a:lnTo>
                <a:lnTo>
                  <a:pt x="2412" y="7057"/>
                </a:lnTo>
                <a:lnTo>
                  <a:pt x="2433" y="7064"/>
                </a:lnTo>
                <a:lnTo>
                  <a:pt x="2454" y="7066"/>
                </a:lnTo>
                <a:lnTo>
                  <a:pt x="2476" y="7064"/>
                </a:lnTo>
                <a:lnTo>
                  <a:pt x="2496" y="7056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1" name="Freeform 668"/>
          <p:cNvSpPr>
            <a:spLocks/>
          </p:cNvSpPr>
          <p:nvPr/>
        </p:nvSpPr>
        <p:spPr bwMode="auto">
          <a:xfrm>
            <a:off x="4683209" y="1570121"/>
            <a:ext cx="80962" cy="192088"/>
          </a:xfrm>
          <a:custGeom>
            <a:avLst/>
            <a:gdLst>
              <a:gd name="T0" fmla="*/ 65469 w 1134"/>
              <a:gd name="T1" fmla="*/ 187418 h 2180"/>
              <a:gd name="T2" fmla="*/ 0 w 1134"/>
              <a:gd name="T3" fmla="*/ 11543 h 2180"/>
              <a:gd name="T4" fmla="*/ 2356 w 1134"/>
              <a:gd name="T5" fmla="*/ 0 h 2180"/>
              <a:gd name="T6" fmla="*/ 4998 w 1134"/>
              <a:gd name="T7" fmla="*/ 1234 h 2180"/>
              <a:gd name="T8" fmla="*/ 7568 w 1134"/>
              <a:gd name="T9" fmla="*/ 2555 h 2180"/>
              <a:gd name="T10" fmla="*/ 10209 w 1134"/>
              <a:gd name="T11" fmla="*/ 3877 h 2180"/>
              <a:gd name="T12" fmla="*/ 12851 w 1134"/>
              <a:gd name="T13" fmla="*/ 5375 h 2180"/>
              <a:gd name="T14" fmla="*/ 15493 w 1134"/>
              <a:gd name="T15" fmla="*/ 6873 h 2180"/>
              <a:gd name="T16" fmla="*/ 17992 w 1134"/>
              <a:gd name="T17" fmla="*/ 8459 h 2180"/>
              <a:gd name="T18" fmla="*/ 20562 w 1134"/>
              <a:gd name="T19" fmla="*/ 10221 h 2180"/>
              <a:gd name="T20" fmla="*/ 23132 w 1134"/>
              <a:gd name="T21" fmla="*/ 11983 h 2180"/>
              <a:gd name="T22" fmla="*/ 25559 w 1134"/>
              <a:gd name="T23" fmla="*/ 14010 h 2180"/>
              <a:gd name="T24" fmla="*/ 28058 w 1134"/>
              <a:gd name="T25" fmla="*/ 15949 h 2180"/>
              <a:gd name="T26" fmla="*/ 30557 w 1134"/>
              <a:gd name="T27" fmla="*/ 17975 h 2180"/>
              <a:gd name="T28" fmla="*/ 32913 w 1134"/>
              <a:gd name="T29" fmla="*/ 20090 h 2180"/>
              <a:gd name="T30" fmla="*/ 35341 w 1134"/>
              <a:gd name="T31" fmla="*/ 22205 h 2180"/>
              <a:gd name="T32" fmla="*/ 37697 w 1134"/>
              <a:gd name="T33" fmla="*/ 24584 h 2180"/>
              <a:gd name="T34" fmla="*/ 39981 w 1134"/>
              <a:gd name="T35" fmla="*/ 26875 h 2180"/>
              <a:gd name="T36" fmla="*/ 42266 w 1134"/>
              <a:gd name="T37" fmla="*/ 29342 h 2180"/>
              <a:gd name="T38" fmla="*/ 44551 w 1134"/>
              <a:gd name="T39" fmla="*/ 31809 h 2180"/>
              <a:gd name="T40" fmla="*/ 46692 w 1134"/>
              <a:gd name="T41" fmla="*/ 34276 h 2180"/>
              <a:gd name="T42" fmla="*/ 48834 w 1134"/>
              <a:gd name="T43" fmla="*/ 36920 h 2180"/>
              <a:gd name="T44" fmla="*/ 50905 w 1134"/>
              <a:gd name="T45" fmla="*/ 39651 h 2180"/>
              <a:gd name="T46" fmla="*/ 52975 w 1134"/>
              <a:gd name="T47" fmla="*/ 42383 h 2180"/>
              <a:gd name="T48" fmla="*/ 54903 w 1134"/>
              <a:gd name="T49" fmla="*/ 45202 h 2180"/>
              <a:gd name="T50" fmla="*/ 56830 w 1134"/>
              <a:gd name="T51" fmla="*/ 48022 h 2180"/>
              <a:gd name="T52" fmla="*/ 58687 w 1134"/>
              <a:gd name="T53" fmla="*/ 50930 h 2180"/>
              <a:gd name="T54" fmla="*/ 60472 w 1134"/>
              <a:gd name="T55" fmla="*/ 53926 h 2180"/>
              <a:gd name="T56" fmla="*/ 62185 w 1134"/>
              <a:gd name="T57" fmla="*/ 57010 h 2180"/>
              <a:gd name="T58" fmla="*/ 63899 w 1134"/>
              <a:gd name="T59" fmla="*/ 60005 h 2180"/>
              <a:gd name="T60" fmla="*/ 65469 w 1134"/>
              <a:gd name="T61" fmla="*/ 63178 h 2180"/>
              <a:gd name="T62" fmla="*/ 67040 w 1134"/>
              <a:gd name="T63" fmla="*/ 66438 h 2180"/>
              <a:gd name="T64" fmla="*/ 68468 w 1134"/>
              <a:gd name="T65" fmla="*/ 69698 h 2180"/>
              <a:gd name="T66" fmla="*/ 69896 w 1134"/>
              <a:gd name="T67" fmla="*/ 72958 h 2180"/>
              <a:gd name="T68" fmla="*/ 71181 w 1134"/>
              <a:gd name="T69" fmla="*/ 76307 h 2180"/>
              <a:gd name="T70" fmla="*/ 73251 w 1134"/>
              <a:gd name="T71" fmla="*/ 82651 h 2180"/>
              <a:gd name="T72" fmla="*/ 75179 w 1134"/>
              <a:gd name="T73" fmla="*/ 89435 h 2180"/>
              <a:gd name="T74" fmla="*/ 76750 w 1134"/>
              <a:gd name="T75" fmla="*/ 96573 h 2180"/>
              <a:gd name="T76" fmla="*/ 78178 w 1134"/>
              <a:gd name="T77" fmla="*/ 103974 h 2180"/>
              <a:gd name="T78" fmla="*/ 79249 w 1134"/>
              <a:gd name="T79" fmla="*/ 111640 h 2180"/>
              <a:gd name="T80" fmla="*/ 80034 w 1134"/>
              <a:gd name="T81" fmla="*/ 119482 h 2180"/>
              <a:gd name="T82" fmla="*/ 80676 w 1134"/>
              <a:gd name="T83" fmla="*/ 127412 h 2180"/>
              <a:gd name="T84" fmla="*/ 80962 w 1134"/>
              <a:gd name="T85" fmla="*/ 135343 h 2180"/>
              <a:gd name="T86" fmla="*/ 80962 w 1134"/>
              <a:gd name="T87" fmla="*/ 143273 h 2180"/>
              <a:gd name="T88" fmla="*/ 80748 w 1134"/>
              <a:gd name="T89" fmla="*/ 151203 h 2180"/>
              <a:gd name="T90" fmla="*/ 80105 w 1134"/>
              <a:gd name="T91" fmla="*/ 158781 h 2180"/>
              <a:gd name="T92" fmla="*/ 79320 w 1134"/>
              <a:gd name="T93" fmla="*/ 166183 h 2180"/>
              <a:gd name="T94" fmla="*/ 78249 w 1134"/>
              <a:gd name="T95" fmla="*/ 173320 h 2180"/>
              <a:gd name="T96" fmla="*/ 76821 w 1134"/>
              <a:gd name="T97" fmla="*/ 180104 h 2180"/>
              <a:gd name="T98" fmla="*/ 75179 w 1134"/>
              <a:gd name="T99" fmla="*/ 186361 h 2180"/>
              <a:gd name="T100" fmla="*/ 73180 w 1134"/>
              <a:gd name="T101" fmla="*/ 192088 h 2180"/>
              <a:gd name="T102" fmla="*/ 65469 w 1134"/>
              <a:gd name="T103" fmla="*/ 187418 h 21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4"/>
              <a:gd name="T157" fmla="*/ 0 h 2180"/>
              <a:gd name="T158" fmla="*/ 1134 w 1134"/>
              <a:gd name="T159" fmla="*/ 2180 h 218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4" h="2180">
                <a:moveTo>
                  <a:pt x="917" y="2127"/>
                </a:moveTo>
                <a:lnTo>
                  <a:pt x="0" y="131"/>
                </a:lnTo>
                <a:lnTo>
                  <a:pt x="33" y="0"/>
                </a:lnTo>
                <a:lnTo>
                  <a:pt x="70" y="14"/>
                </a:lnTo>
                <a:lnTo>
                  <a:pt x="106" y="29"/>
                </a:lnTo>
                <a:lnTo>
                  <a:pt x="143" y="44"/>
                </a:lnTo>
                <a:lnTo>
                  <a:pt x="180" y="61"/>
                </a:lnTo>
                <a:lnTo>
                  <a:pt x="217" y="78"/>
                </a:lnTo>
                <a:lnTo>
                  <a:pt x="252" y="96"/>
                </a:lnTo>
                <a:lnTo>
                  <a:pt x="288" y="116"/>
                </a:lnTo>
                <a:lnTo>
                  <a:pt x="324" y="136"/>
                </a:lnTo>
                <a:lnTo>
                  <a:pt x="358" y="159"/>
                </a:lnTo>
                <a:lnTo>
                  <a:pt x="393" y="181"/>
                </a:lnTo>
                <a:lnTo>
                  <a:pt x="428" y="204"/>
                </a:lnTo>
                <a:lnTo>
                  <a:pt x="461" y="228"/>
                </a:lnTo>
                <a:lnTo>
                  <a:pt x="495" y="252"/>
                </a:lnTo>
                <a:lnTo>
                  <a:pt x="528" y="279"/>
                </a:lnTo>
                <a:lnTo>
                  <a:pt x="560" y="305"/>
                </a:lnTo>
                <a:lnTo>
                  <a:pt x="592" y="333"/>
                </a:lnTo>
                <a:lnTo>
                  <a:pt x="624" y="361"/>
                </a:lnTo>
                <a:lnTo>
                  <a:pt x="654" y="389"/>
                </a:lnTo>
                <a:lnTo>
                  <a:pt x="684" y="419"/>
                </a:lnTo>
                <a:lnTo>
                  <a:pt x="713" y="450"/>
                </a:lnTo>
                <a:lnTo>
                  <a:pt x="742" y="481"/>
                </a:lnTo>
                <a:lnTo>
                  <a:pt x="769" y="513"/>
                </a:lnTo>
                <a:lnTo>
                  <a:pt x="796" y="545"/>
                </a:lnTo>
                <a:lnTo>
                  <a:pt x="822" y="578"/>
                </a:lnTo>
                <a:lnTo>
                  <a:pt x="847" y="612"/>
                </a:lnTo>
                <a:lnTo>
                  <a:pt x="871" y="647"/>
                </a:lnTo>
                <a:lnTo>
                  <a:pt x="895" y="681"/>
                </a:lnTo>
                <a:lnTo>
                  <a:pt x="917" y="717"/>
                </a:lnTo>
                <a:lnTo>
                  <a:pt x="939" y="754"/>
                </a:lnTo>
                <a:lnTo>
                  <a:pt x="959" y="791"/>
                </a:lnTo>
                <a:lnTo>
                  <a:pt x="979" y="828"/>
                </a:lnTo>
                <a:lnTo>
                  <a:pt x="997" y="866"/>
                </a:lnTo>
                <a:lnTo>
                  <a:pt x="1026" y="938"/>
                </a:lnTo>
                <a:lnTo>
                  <a:pt x="1053" y="1015"/>
                </a:lnTo>
                <a:lnTo>
                  <a:pt x="1075" y="1096"/>
                </a:lnTo>
                <a:lnTo>
                  <a:pt x="1095" y="1180"/>
                </a:lnTo>
                <a:lnTo>
                  <a:pt x="1110" y="1267"/>
                </a:lnTo>
                <a:lnTo>
                  <a:pt x="1121" y="1356"/>
                </a:lnTo>
                <a:lnTo>
                  <a:pt x="1130" y="1446"/>
                </a:lnTo>
                <a:lnTo>
                  <a:pt x="1134" y="1536"/>
                </a:lnTo>
                <a:lnTo>
                  <a:pt x="1134" y="1626"/>
                </a:lnTo>
                <a:lnTo>
                  <a:pt x="1131" y="1716"/>
                </a:lnTo>
                <a:lnTo>
                  <a:pt x="1122" y="1802"/>
                </a:lnTo>
                <a:lnTo>
                  <a:pt x="1111" y="1886"/>
                </a:lnTo>
                <a:lnTo>
                  <a:pt x="1096" y="1967"/>
                </a:lnTo>
                <a:lnTo>
                  <a:pt x="1076" y="2044"/>
                </a:lnTo>
                <a:lnTo>
                  <a:pt x="1053" y="2115"/>
                </a:lnTo>
                <a:lnTo>
                  <a:pt x="1025" y="2180"/>
                </a:lnTo>
                <a:lnTo>
                  <a:pt x="917" y="212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2" name="Freeform 669"/>
          <p:cNvSpPr>
            <a:spLocks/>
          </p:cNvSpPr>
          <p:nvPr/>
        </p:nvSpPr>
        <p:spPr bwMode="auto">
          <a:xfrm>
            <a:off x="4379996" y="1547896"/>
            <a:ext cx="328613" cy="320675"/>
          </a:xfrm>
          <a:custGeom>
            <a:avLst/>
            <a:gdLst>
              <a:gd name="T0" fmla="*/ 0 w 4569"/>
              <a:gd name="T1" fmla="*/ 143119 h 3641"/>
              <a:gd name="T2" fmla="*/ 262516 w 4569"/>
              <a:gd name="T3" fmla="*/ 0 h 3641"/>
              <a:gd name="T4" fmla="*/ 328613 w 4569"/>
              <a:gd name="T5" fmla="*/ 175882 h 3641"/>
              <a:gd name="T6" fmla="*/ 62788 w 4569"/>
              <a:gd name="T7" fmla="*/ 320675 h 3641"/>
              <a:gd name="T8" fmla="*/ 0 w 4569"/>
              <a:gd name="T9" fmla="*/ 143119 h 3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9"/>
              <a:gd name="T16" fmla="*/ 0 h 3641"/>
              <a:gd name="T17" fmla="*/ 4569 w 4569"/>
              <a:gd name="T18" fmla="*/ 3641 h 3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9" h="3641">
                <a:moveTo>
                  <a:pt x="0" y="1625"/>
                </a:moveTo>
                <a:lnTo>
                  <a:pt x="3650" y="0"/>
                </a:lnTo>
                <a:lnTo>
                  <a:pt x="4569" y="1997"/>
                </a:lnTo>
                <a:lnTo>
                  <a:pt x="873" y="3641"/>
                </a:lnTo>
                <a:lnTo>
                  <a:pt x="0" y="1625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3" name="Freeform 670"/>
          <p:cNvSpPr>
            <a:spLocks/>
          </p:cNvSpPr>
          <p:nvPr/>
        </p:nvSpPr>
        <p:spPr bwMode="auto">
          <a:xfrm>
            <a:off x="4351421" y="1455821"/>
            <a:ext cx="430213" cy="623888"/>
          </a:xfrm>
          <a:custGeom>
            <a:avLst/>
            <a:gdLst>
              <a:gd name="T0" fmla="*/ 180333 w 5957"/>
              <a:gd name="T1" fmla="*/ 623093 h 7065"/>
              <a:gd name="T2" fmla="*/ 425663 w 5957"/>
              <a:gd name="T3" fmla="*/ 479683 h 7065"/>
              <a:gd name="T4" fmla="*/ 426963 w 5957"/>
              <a:gd name="T5" fmla="*/ 478712 h 7065"/>
              <a:gd name="T6" fmla="*/ 428119 w 5957"/>
              <a:gd name="T7" fmla="*/ 477387 h 7065"/>
              <a:gd name="T8" fmla="*/ 429057 w 5957"/>
              <a:gd name="T9" fmla="*/ 475797 h 7065"/>
              <a:gd name="T10" fmla="*/ 429707 w 5957"/>
              <a:gd name="T11" fmla="*/ 474031 h 7065"/>
              <a:gd name="T12" fmla="*/ 430069 w 5957"/>
              <a:gd name="T13" fmla="*/ 472177 h 7065"/>
              <a:gd name="T14" fmla="*/ 430213 w 5957"/>
              <a:gd name="T15" fmla="*/ 470234 h 7065"/>
              <a:gd name="T16" fmla="*/ 430069 w 5957"/>
              <a:gd name="T17" fmla="*/ 468291 h 7065"/>
              <a:gd name="T18" fmla="*/ 429563 w 5957"/>
              <a:gd name="T19" fmla="*/ 466437 h 7065"/>
              <a:gd name="T20" fmla="*/ 252986 w 5957"/>
              <a:gd name="T21" fmla="*/ 5652 h 7065"/>
              <a:gd name="T22" fmla="*/ 252191 w 5957"/>
              <a:gd name="T23" fmla="*/ 4062 h 7065"/>
              <a:gd name="T24" fmla="*/ 251108 w 5957"/>
              <a:gd name="T25" fmla="*/ 2738 h 7065"/>
              <a:gd name="T26" fmla="*/ 249880 w 5957"/>
              <a:gd name="T27" fmla="*/ 1590 h 7065"/>
              <a:gd name="T28" fmla="*/ 248508 w 5957"/>
              <a:gd name="T29" fmla="*/ 706 h 7065"/>
              <a:gd name="T30" fmla="*/ 246992 w 5957"/>
              <a:gd name="T31" fmla="*/ 177 h 7065"/>
              <a:gd name="T32" fmla="*/ 245475 w 5957"/>
              <a:gd name="T33" fmla="*/ 0 h 7065"/>
              <a:gd name="T34" fmla="*/ 243886 w 5957"/>
              <a:gd name="T35" fmla="*/ 177 h 7065"/>
              <a:gd name="T36" fmla="*/ 242442 w 5957"/>
              <a:gd name="T37" fmla="*/ 706 h 7065"/>
              <a:gd name="T38" fmla="*/ 4550 w 5957"/>
              <a:gd name="T39" fmla="*/ 131224 h 7065"/>
              <a:gd name="T40" fmla="*/ 3250 w 5957"/>
              <a:gd name="T41" fmla="*/ 132195 h 7065"/>
              <a:gd name="T42" fmla="*/ 2167 w 5957"/>
              <a:gd name="T43" fmla="*/ 133520 h 7065"/>
              <a:gd name="T44" fmla="*/ 1156 w 5957"/>
              <a:gd name="T45" fmla="*/ 135110 h 7065"/>
              <a:gd name="T46" fmla="*/ 506 w 5957"/>
              <a:gd name="T47" fmla="*/ 136876 h 7065"/>
              <a:gd name="T48" fmla="*/ 144 w 5957"/>
              <a:gd name="T49" fmla="*/ 138818 h 7065"/>
              <a:gd name="T50" fmla="*/ 0 w 5957"/>
              <a:gd name="T51" fmla="*/ 140761 h 7065"/>
              <a:gd name="T52" fmla="*/ 217 w 5957"/>
              <a:gd name="T53" fmla="*/ 142616 h 7065"/>
              <a:gd name="T54" fmla="*/ 650 w 5957"/>
              <a:gd name="T55" fmla="*/ 144470 h 7065"/>
              <a:gd name="T56" fmla="*/ 169789 w 5957"/>
              <a:gd name="T57" fmla="*/ 618060 h 7065"/>
              <a:gd name="T58" fmla="*/ 170583 w 5957"/>
              <a:gd name="T59" fmla="*/ 619738 h 7065"/>
              <a:gd name="T60" fmla="*/ 171666 w 5957"/>
              <a:gd name="T61" fmla="*/ 621150 h 7065"/>
              <a:gd name="T62" fmla="*/ 172894 w 5957"/>
              <a:gd name="T63" fmla="*/ 622387 h 7065"/>
              <a:gd name="T64" fmla="*/ 174266 w 5957"/>
              <a:gd name="T65" fmla="*/ 623182 h 7065"/>
              <a:gd name="T66" fmla="*/ 175783 w 5957"/>
              <a:gd name="T67" fmla="*/ 623711 h 7065"/>
              <a:gd name="T68" fmla="*/ 177299 w 5957"/>
              <a:gd name="T69" fmla="*/ 623888 h 7065"/>
              <a:gd name="T70" fmla="*/ 178888 w 5957"/>
              <a:gd name="T71" fmla="*/ 623711 h 7065"/>
              <a:gd name="T72" fmla="*/ 180333 w 5957"/>
              <a:gd name="T73" fmla="*/ 623093 h 70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957"/>
              <a:gd name="T112" fmla="*/ 0 h 7065"/>
              <a:gd name="T113" fmla="*/ 5957 w 5957"/>
              <a:gd name="T114" fmla="*/ 7065 h 706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957" h="7065">
                <a:moveTo>
                  <a:pt x="2497" y="7056"/>
                </a:moveTo>
                <a:lnTo>
                  <a:pt x="5894" y="5432"/>
                </a:lnTo>
                <a:lnTo>
                  <a:pt x="5912" y="5421"/>
                </a:lnTo>
                <a:lnTo>
                  <a:pt x="5928" y="5406"/>
                </a:lnTo>
                <a:lnTo>
                  <a:pt x="5941" y="5388"/>
                </a:lnTo>
                <a:lnTo>
                  <a:pt x="5950" y="5368"/>
                </a:lnTo>
                <a:lnTo>
                  <a:pt x="5955" y="5347"/>
                </a:lnTo>
                <a:lnTo>
                  <a:pt x="5957" y="5325"/>
                </a:lnTo>
                <a:lnTo>
                  <a:pt x="5955" y="5303"/>
                </a:lnTo>
                <a:lnTo>
                  <a:pt x="5948" y="5282"/>
                </a:lnTo>
                <a:lnTo>
                  <a:pt x="3503" y="64"/>
                </a:lnTo>
                <a:lnTo>
                  <a:pt x="3492" y="46"/>
                </a:lnTo>
                <a:lnTo>
                  <a:pt x="3477" y="31"/>
                </a:lnTo>
                <a:lnTo>
                  <a:pt x="3460" y="18"/>
                </a:lnTo>
                <a:lnTo>
                  <a:pt x="3441" y="8"/>
                </a:lnTo>
                <a:lnTo>
                  <a:pt x="3420" y="2"/>
                </a:lnTo>
                <a:lnTo>
                  <a:pt x="3399" y="0"/>
                </a:lnTo>
                <a:lnTo>
                  <a:pt x="3377" y="2"/>
                </a:lnTo>
                <a:lnTo>
                  <a:pt x="3357" y="8"/>
                </a:lnTo>
                <a:lnTo>
                  <a:pt x="63" y="1486"/>
                </a:lnTo>
                <a:lnTo>
                  <a:pt x="45" y="1497"/>
                </a:lnTo>
                <a:lnTo>
                  <a:pt x="30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3" y="1615"/>
                </a:lnTo>
                <a:lnTo>
                  <a:pt x="9" y="1636"/>
                </a:lnTo>
                <a:lnTo>
                  <a:pt x="2351" y="6999"/>
                </a:lnTo>
                <a:lnTo>
                  <a:pt x="2362" y="7018"/>
                </a:lnTo>
                <a:lnTo>
                  <a:pt x="2377" y="7034"/>
                </a:lnTo>
                <a:lnTo>
                  <a:pt x="2394" y="7048"/>
                </a:lnTo>
                <a:lnTo>
                  <a:pt x="2413" y="7057"/>
                </a:lnTo>
                <a:lnTo>
                  <a:pt x="2434" y="7063"/>
                </a:lnTo>
                <a:lnTo>
                  <a:pt x="2455" y="7065"/>
                </a:lnTo>
                <a:lnTo>
                  <a:pt x="2477" y="7063"/>
                </a:lnTo>
                <a:lnTo>
                  <a:pt x="2497" y="705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4" name="Freeform 671"/>
          <p:cNvSpPr>
            <a:spLocks/>
          </p:cNvSpPr>
          <p:nvPr/>
        </p:nvSpPr>
        <p:spPr bwMode="auto">
          <a:xfrm>
            <a:off x="4351421" y="1455821"/>
            <a:ext cx="257175" cy="157163"/>
          </a:xfrm>
          <a:custGeom>
            <a:avLst/>
            <a:gdLst>
              <a:gd name="T0" fmla="*/ 257175 w 3562"/>
              <a:gd name="T1" fmla="*/ 16222 h 1773"/>
              <a:gd name="T2" fmla="*/ 252843 w 3562"/>
              <a:gd name="T3" fmla="*/ 5673 h 1773"/>
              <a:gd name="T4" fmla="*/ 252049 w 3562"/>
              <a:gd name="T5" fmla="*/ 4078 h 1773"/>
              <a:gd name="T6" fmla="*/ 250966 w 3562"/>
              <a:gd name="T7" fmla="*/ 2748 h 1773"/>
              <a:gd name="T8" fmla="*/ 249738 w 3562"/>
              <a:gd name="T9" fmla="*/ 1596 h 1773"/>
              <a:gd name="T10" fmla="*/ 248367 w 3562"/>
              <a:gd name="T11" fmla="*/ 709 h 1773"/>
              <a:gd name="T12" fmla="*/ 246778 w 3562"/>
              <a:gd name="T13" fmla="*/ 177 h 1773"/>
              <a:gd name="T14" fmla="*/ 245262 w 3562"/>
              <a:gd name="T15" fmla="*/ 0 h 1773"/>
              <a:gd name="T16" fmla="*/ 243746 w 3562"/>
              <a:gd name="T17" fmla="*/ 177 h 1773"/>
              <a:gd name="T18" fmla="*/ 242302 w 3562"/>
              <a:gd name="T19" fmla="*/ 709 h 1773"/>
              <a:gd name="T20" fmla="*/ 4476 w 3562"/>
              <a:gd name="T21" fmla="*/ 131723 h 1773"/>
              <a:gd name="T22" fmla="*/ 3177 w 3562"/>
              <a:gd name="T23" fmla="*/ 132698 h 1773"/>
              <a:gd name="T24" fmla="*/ 2094 w 3562"/>
              <a:gd name="T25" fmla="*/ 134027 h 1773"/>
              <a:gd name="T26" fmla="*/ 1155 w 3562"/>
              <a:gd name="T27" fmla="*/ 135623 h 1773"/>
              <a:gd name="T28" fmla="*/ 505 w 3562"/>
              <a:gd name="T29" fmla="*/ 137396 h 1773"/>
              <a:gd name="T30" fmla="*/ 144 w 3562"/>
              <a:gd name="T31" fmla="*/ 139346 h 1773"/>
              <a:gd name="T32" fmla="*/ 0 w 3562"/>
              <a:gd name="T33" fmla="*/ 141296 h 1773"/>
              <a:gd name="T34" fmla="*/ 144 w 3562"/>
              <a:gd name="T35" fmla="*/ 143158 h 1773"/>
              <a:gd name="T36" fmla="*/ 578 w 3562"/>
              <a:gd name="T37" fmla="*/ 145019 h 1773"/>
              <a:gd name="T38" fmla="*/ 4910 w 3562"/>
              <a:gd name="T39" fmla="*/ 157163 h 1773"/>
              <a:gd name="T40" fmla="*/ 257175 w 3562"/>
              <a:gd name="T41" fmla="*/ 16222 h 177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562"/>
              <a:gd name="T64" fmla="*/ 0 h 1773"/>
              <a:gd name="T65" fmla="*/ 3562 w 3562"/>
              <a:gd name="T66" fmla="*/ 1773 h 177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562" h="1773">
                <a:moveTo>
                  <a:pt x="3562" y="183"/>
                </a:move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68" y="1773"/>
                </a:lnTo>
                <a:lnTo>
                  <a:pt x="3562" y="183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5" name="Freeform 672"/>
          <p:cNvSpPr>
            <a:spLocks/>
          </p:cNvSpPr>
          <p:nvPr/>
        </p:nvSpPr>
        <p:spPr bwMode="auto">
          <a:xfrm>
            <a:off x="4351421" y="1455821"/>
            <a:ext cx="255588" cy="153988"/>
          </a:xfrm>
          <a:custGeom>
            <a:avLst/>
            <a:gdLst>
              <a:gd name="T0" fmla="*/ 255228 w 3550"/>
              <a:gd name="T1" fmla="*/ 13478 h 1748"/>
              <a:gd name="T2" fmla="*/ 254724 w 3550"/>
              <a:gd name="T3" fmla="*/ 12069 h 1748"/>
              <a:gd name="T4" fmla="*/ 254076 w 3550"/>
              <a:gd name="T5" fmla="*/ 10571 h 1748"/>
              <a:gd name="T6" fmla="*/ 252996 w 3550"/>
              <a:gd name="T7" fmla="*/ 7928 h 1748"/>
              <a:gd name="T8" fmla="*/ 251340 w 3550"/>
              <a:gd name="T9" fmla="*/ 4052 h 1748"/>
              <a:gd name="T10" fmla="*/ 249036 w 3550"/>
              <a:gd name="T11" fmla="*/ 1586 h 1748"/>
              <a:gd name="T12" fmla="*/ 246084 w 3550"/>
              <a:gd name="T13" fmla="*/ 176 h 1748"/>
              <a:gd name="T14" fmla="*/ 243061 w 3550"/>
              <a:gd name="T15" fmla="*/ 176 h 1748"/>
              <a:gd name="T16" fmla="*/ 234493 w 3550"/>
              <a:gd name="T17" fmla="*/ 4669 h 1748"/>
              <a:gd name="T18" fmla="*/ 221966 w 3550"/>
              <a:gd name="T19" fmla="*/ 11540 h 1748"/>
              <a:gd name="T20" fmla="*/ 211094 w 3550"/>
              <a:gd name="T21" fmla="*/ 17443 h 1748"/>
              <a:gd name="T22" fmla="*/ 201591 w 3550"/>
              <a:gd name="T23" fmla="*/ 22728 h 1748"/>
              <a:gd name="T24" fmla="*/ 193023 w 3550"/>
              <a:gd name="T25" fmla="*/ 27485 h 1748"/>
              <a:gd name="T26" fmla="*/ 184671 w 3550"/>
              <a:gd name="T27" fmla="*/ 32066 h 1748"/>
              <a:gd name="T28" fmla="*/ 176392 w 3550"/>
              <a:gd name="T29" fmla="*/ 36559 h 1748"/>
              <a:gd name="T30" fmla="*/ 167536 w 3550"/>
              <a:gd name="T31" fmla="*/ 41492 h 1748"/>
              <a:gd name="T32" fmla="*/ 157601 w 3550"/>
              <a:gd name="T33" fmla="*/ 46866 h 1748"/>
              <a:gd name="T34" fmla="*/ 146225 w 3550"/>
              <a:gd name="T35" fmla="*/ 53121 h 1748"/>
              <a:gd name="T36" fmla="*/ 132906 w 3550"/>
              <a:gd name="T37" fmla="*/ 60432 h 1748"/>
              <a:gd name="T38" fmla="*/ 117210 w 3550"/>
              <a:gd name="T39" fmla="*/ 69066 h 1748"/>
              <a:gd name="T40" fmla="*/ 98635 w 3550"/>
              <a:gd name="T41" fmla="*/ 79196 h 1748"/>
              <a:gd name="T42" fmla="*/ 76748 w 3550"/>
              <a:gd name="T43" fmla="*/ 91265 h 1748"/>
              <a:gd name="T44" fmla="*/ 51118 w 3550"/>
              <a:gd name="T45" fmla="*/ 105272 h 1748"/>
              <a:gd name="T46" fmla="*/ 21167 w 3550"/>
              <a:gd name="T47" fmla="*/ 121746 h 1748"/>
              <a:gd name="T48" fmla="*/ 3168 w 3550"/>
              <a:gd name="T49" fmla="*/ 131876 h 1748"/>
              <a:gd name="T50" fmla="*/ 1152 w 3550"/>
              <a:gd name="T51" fmla="*/ 134784 h 1748"/>
              <a:gd name="T52" fmla="*/ 144 w 3550"/>
              <a:gd name="T53" fmla="*/ 138483 h 1748"/>
              <a:gd name="T54" fmla="*/ 144 w 3550"/>
              <a:gd name="T55" fmla="*/ 142272 h 1748"/>
              <a:gd name="T56" fmla="*/ 1008 w 3550"/>
              <a:gd name="T57" fmla="*/ 145179 h 1748"/>
              <a:gd name="T58" fmla="*/ 1512 w 3550"/>
              <a:gd name="T59" fmla="*/ 146676 h 1748"/>
              <a:gd name="T60" fmla="*/ 2232 w 3550"/>
              <a:gd name="T61" fmla="*/ 148438 h 1748"/>
              <a:gd name="T62" fmla="*/ 3312 w 3550"/>
              <a:gd name="T63" fmla="*/ 151433 h 1748"/>
              <a:gd name="T64" fmla="*/ 11663 w 3550"/>
              <a:gd name="T65" fmla="*/ 149759 h 1748"/>
              <a:gd name="T66" fmla="*/ 25055 w 3550"/>
              <a:gd name="T67" fmla="*/ 142360 h 1748"/>
              <a:gd name="T68" fmla="*/ 36574 w 3550"/>
              <a:gd name="T69" fmla="*/ 135929 h 1748"/>
              <a:gd name="T70" fmla="*/ 46654 w 3550"/>
              <a:gd name="T71" fmla="*/ 130379 h 1748"/>
              <a:gd name="T72" fmla="*/ 55869 w 3550"/>
              <a:gd name="T73" fmla="*/ 125269 h 1748"/>
              <a:gd name="T74" fmla="*/ 64653 w 3550"/>
              <a:gd name="T75" fmla="*/ 120424 h 1748"/>
              <a:gd name="T76" fmla="*/ 73509 w 3550"/>
              <a:gd name="T77" fmla="*/ 115491 h 1748"/>
              <a:gd name="T78" fmla="*/ 83012 w 3550"/>
              <a:gd name="T79" fmla="*/ 110205 h 1748"/>
              <a:gd name="T80" fmla="*/ 93524 w 3550"/>
              <a:gd name="T81" fmla="*/ 104479 h 1748"/>
              <a:gd name="T82" fmla="*/ 105547 w 3550"/>
              <a:gd name="T83" fmla="*/ 97784 h 1748"/>
              <a:gd name="T84" fmla="*/ 119658 w 3550"/>
              <a:gd name="T85" fmla="*/ 89856 h 1748"/>
              <a:gd name="T86" fmla="*/ 136218 w 3550"/>
              <a:gd name="T87" fmla="*/ 80694 h 1748"/>
              <a:gd name="T88" fmla="*/ 155945 w 3550"/>
              <a:gd name="T89" fmla="*/ 69770 h 1748"/>
              <a:gd name="T90" fmla="*/ 179128 w 3550"/>
              <a:gd name="T91" fmla="*/ 56909 h 1748"/>
              <a:gd name="T92" fmla="*/ 206198 w 3550"/>
              <a:gd name="T93" fmla="*/ 41756 h 1748"/>
              <a:gd name="T94" fmla="*/ 237877 w 3550"/>
              <a:gd name="T95" fmla="*/ 24226 h 174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550"/>
              <a:gd name="T145" fmla="*/ 0 h 1748"/>
              <a:gd name="T146" fmla="*/ 3550 w 3550"/>
              <a:gd name="T147" fmla="*/ 1748 h 174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550" h="1748">
                <a:moveTo>
                  <a:pt x="3550" y="163"/>
                </a:moveTo>
                <a:lnTo>
                  <a:pt x="3545" y="153"/>
                </a:lnTo>
                <a:lnTo>
                  <a:pt x="3541" y="144"/>
                </a:lnTo>
                <a:lnTo>
                  <a:pt x="3538" y="137"/>
                </a:lnTo>
                <a:lnTo>
                  <a:pt x="3533" y="130"/>
                </a:lnTo>
                <a:lnTo>
                  <a:pt x="3529" y="120"/>
                </a:lnTo>
                <a:lnTo>
                  <a:pt x="3523" y="108"/>
                </a:lnTo>
                <a:lnTo>
                  <a:pt x="3514" y="90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4" y="1648"/>
                </a:lnTo>
                <a:lnTo>
                  <a:pt x="18" y="1657"/>
                </a:lnTo>
                <a:lnTo>
                  <a:pt x="21" y="1665"/>
                </a:lnTo>
                <a:lnTo>
                  <a:pt x="26" y="1673"/>
                </a:lnTo>
                <a:lnTo>
                  <a:pt x="31" y="1685"/>
                </a:lnTo>
                <a:lnTo>
                  <a:pt x="37" y="1699"/>
                </a:lnTo>
                <a:lnTo>
                  <a:pt x="46" y="1719"/>
                </a:lnTo>
                <a:lnTo>
                  <a:pt x="57" y="1748"/>
                </a:lnTo>
                <a:lnTo>
                  <a:pt x="162" y="1700"/>
                </a:lnTo>
                <a:lnTo>
                  <a:pt x="259" y="1656"/>
                </a:lnTo>
                <a:lnTo>
                  <a:pt x="348" y="1616"/>
                </a:lnTo>
                <a:lnTo>
                  <a:pt x="430" y="1579"/>
                </a:lnTo>
                <a:lnTo>
                  <a:pt x="508" y="1543"/>
                </a:lnTo>
                <a:lnTo>
                  <a:pt x="579" y="1511"/>
                </a:lnTo>
                <a:lnTo>
                  <a:pt x="648" y="1480"/>
                </a:lnTo>
                <a:lnTo>
                  <a:pt x="713" y="1451"/>
                </a:lnTo>
                <a:lnTo>
                  <a:pt x="776" y="1422"/>
                </a:lnTo>
                <a:lnTo>
                  <a:pt x="837" y="1395"/>
                </a:lnTo>
                <a:lnTo>
                  <a:pt x="898" y="1367"/>
                </a:lnTo>
                <a:lnTo>
                  <a:pt x="959" y="1340"/>
                </a:lnTo>
                <a:lnTo>
                  <a:pt x="1021" y="1311"/>
                </a:lnTo>
                <a:lnTo>
                  <a:pt x="1085" y="1282"/>
                </a:lnTo>
                <a:lnTo>
                  <a:pt x="1153" y="1251"/>
                </a:lnTo>
                <a:lnTo>
                  <a:pt x="1223" y="1220"/>
                </a:lnTo>
                <a:lnTo>
                  <a:pt x="1299" y="1186"/>
                </a:lnTo>
                <a:lnTo>
                  <a:pt x="1379" y="1149"/>
                </a:lnTo>
                <a:lnTo>
                  <a:pt x="1466" y="1110"/>
                </a:lnTo>
                <a:lnTo>
                  <a:pt x="1560" y="1067"/>
                </a:lnTo>
                <a:lnTo>
                  <a:pt x="1662" y="1020"/>
                </a:lnTo>
                <a:lnTo>
                  <a:pt x="1772" y="971"/>
                </a:lnTo>
                <a:lnTo>
                  <a:pt x="1892" y="916"/>
                </a:lnTo>
                <a:lnTo>
                  <a:pt x="2024" y="857"/>
                </a:lnTo>
                <a:lnTo>
                  <a:pt x="2166" y="792"/>
                </a:lnTo>
                <a:lnTo>
                  <a:pt x="2320" y="722"/>
                </a:lnTo>
                <a:lnTo>
                  <a:pt x="2488" y="646"/>
                </a:lnTo>
                <a:lnTo>
                  <a:pt x="2668" y="564"/>
                </a:lnTo>
                <a:lnTo>
                  <a:pt x="2864" y="474"/>
                </a:lnTo>
                <a:lnTo>
                  <a:pt x="3075" y="378"/>
                </a:lnTo>
                <a:lnTo>
                  <a:pt x="3304" y="275"/>
                </a:lnTo>
                <a:lnTo>
                  <a:pt x="3550" y="163"/>
                </a:lnTo>
                <a:close/>
              </a:path>
            </a:pathLst>
          </a:custGeom>
          <a:solidFill>
            <a:srgbClr val="BF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6" name="Freeform 673"/>
          <p:cNvSpPr>
            <a:spLocks/>
          </p:cNvSpPr>
          <p:nvPr/>
        </p:nvSpPr>
        <p:spPr bwMode="auto">
          <a:xfrm>
            <a:off x="4351421" y="1455821"/>
            <a:ext cx="255588" cy="152400"/>
          </a:xfrm>
          <a:custGeom>
            <a:avLst/>
            <a:gdLst>
              <a:gd name="T0" fmla="*/ 255227 w 3539"/>
              <a:gd name="T1" fmla="*/ 11934 h 1724"/>
              <a:gd name="T2" fmla="*/ 254866 w 3539"/>
              <a:gd name="T3" fmla="*/ 10873 h 1724"/>
              <a:gd name="T4" fmla="*/ 254432 w 3539"/>
              <a:gd name="T5" fmla="*/ 9724 h 1724"/>
              <a:gd name="T6" fmla="*/ 253566 w 3539"/>
              <a:gd name="T7" fmla="*/ 7426 h 1724"/>
              <a:gd name="T8" fmla="*/ 252121 w 3539"/>
              <a:gd name="T9" fmla="*/ 4066 h 1724"/>
              <a:gd name="T10" fmla="*/ 249810 w 3539"/>
              <a:gd name="T11" fmla="*/ 1591 h 1724"/>
              <a:gd name="T12" fmla="*/ 246849 w 3539"/>
              <a:gd name="T13" fmla="*/ 177 h 1724"/>
              <a:gd name="T14" fmla="*/ 243816 w 3539"/>
              <a:gd name="T15" fmla="*/ 177 h 1724"/>
              <a:gd name="T16" fmla="*/ 235222 w 3539"/>
              <a:gd name="T17" fmla="*/ 4685 h 1724"/>
              <a:gd name="T18" fmla="*/ 222656 w 3539"/>
              <a:gd name="T19" fmla="*/ 11580 h 1724"/>
              <a:gd name="T20" fmla="*/ 211750 w 3539"/>
              <a:gd name="T21" fmla="*/ 17503 h 1724"/>
              <a:gd name="T22" fmla="*/ 202217 w 3539"/>
              <a:gd name="T23" fmla="*/ 22807 h 1724"/>
              <a:gd name="T24" fmla="*/ 193623 w 3539"/>
              <a:gd name="T25" fmla="*/ 27581 h 1724"/>
              <a:gd name="T26" fmla="*/ 185245 w 3539"/>
              <a:gd name="T27" fmla="*/ 32177 h 1724"/>
              <a:gd name="T28" fmla="*/ 176940 w 3539"/>
              <a:gd name="T29" fmla="*/ 36686 h 1724"/>
              <a:gd name="T30" fmla="*/ 168057 w 3539"/>
              <a:gd name="T31" fmla="*/ 41636 h 1724"/>
              <a:gd name="T32" fmla="*/ 158090 w 3539"/>
              <a:gd name="T33" fmla="*/ 47028 h 1724"/>
              <a:gd name="T34" fmla="*/ 146680 w 3539"/>
              <a:gd name="T35" fmla="*/ 53305 h 1724"/>
              <a:gd name="T36" fmla="*/ 133319 w 3539"/>
              <a:gd name="T37" fmla="*/ 60642 h 1724"/>
              <a:gd name="T38" fmla="*/ 117575 w 3539"/>
              <a:gd name="T39" fmla="*/ 69305 h 1724"/>
              <a:gd name="T40" fmla="*/ 98942 w 3539"/>
              <a:gd name="T41" fmla="*/ 79471 h 1724"/>
              <a:gd name="T42" fmla="*/ 76987 w 3539"/>
              <a:gd name="T43" fmla="*/ 91581 h 1724"/>
              <a:gd name="T44" fmla="*/ 51276 w 3539"/>
              <a:gd name="T45" fmla="*/ 105637 h 1724"/>
              <a:gd name="T46" fmla="*/ 21233 w 3539"/>
              <a:gd name="T47" fmla="*/ 122168 h 1724"/>
              <a:gd name="T48" fmla="*/ 3178 w 3539"/>
              <a:gd name="T49" fmla="*/ 132333 h 1724"/>
              <a:gd name="T50" fmla="*/ 1156 w 3539"/>
              <a:gd name="T51" fmla="*/ 135251 h 1724"/>
              <a:gd name="T52" fmla="*/ 144 w 3539"/>
              <a:gd name="T53" fmla="*/ 138963 h 1724"/>
              <a:gd name="T54" fmla="*/ 144 w 3539"/>
              <a:gd name="T55" fmla="*/ 142765 h 1724"/>
              <a:gd name="T56" fmla="*/ 939 w 3539"/>
              <a:gd name="T57" fmla="*/ 145505 h 1724"/>
              <a:gd name="T58" fmla="*/ 1372 w 3539"/>
              <a:gd name="T59" fmla="*/ 146566 h 1724"/>
              <a:gd name="T60" fmla="*/ 1878 w 3539"/>
              <a:gd name="T61" fmla="*/ 147980 h 1724"/>
              <a:gd name="T62" fmla="*/ 2672 w 3539"/>
              <a:gd name="T63" fmla="*/ 150455 h 1724"/>
              <a:gd name="T64" fmla="*/ 10905 w 3539"/>
              <a:gd name="T65" fmla="*/ 148157 h 1724"/>
              <a:gd name="T66" fmla="*/ 24338 w 3539"/>
              <a:gd name="T67" fmla="*/ 140731 h 1724"/>
              <a:gd name="T68" fmla="*/ 35894 w 3539"/>
              <a:gd name="T69" fmla="*/ 134367 h 1724"/>
              <a:gd name="T70" fmla="*/ 46004 w 3539"/>
              <a:gd name="T71" fmla="*/ 128797 h 1724"/>
              <a:gd name="T72" fmla="*/ 55249 w 3539"/>
              <a:gd name="T73" fmla="*/ 123670 h 1724"/>
              <a:gd name="T74" fmla="*/ 63987 w 3539"/>
              <a:gd name="T75" fmla="*/ 118808 h 1724"/>
              <a:gd name="T76" fmla="*/ 72943 w 3539"/>
              <a:gd name="T77" fmla="*/ 113858 h 1724"/>
              <a:gd name="T78" fmla="*/ 82403 w 3539"/>
              <a:gd name="T79" fmla="*/ 108642 h 1724"/>
              <a:gd name="T80" fmla="*/ 92948 w 3539"/>
              <a:gd name="T81" fmla="*/ 102808 h 1724"/>
              <a:gd name="T82" fmla="*/ 105081 w 3539"/>
              <a:gd name="T83" fmla="*/ 96090 h 1724"/>
              <a:gd name="T84" fmla="*/ 119164 w 3539"/>
              <a:gd name="T85" fmla="*/ 88222 h 1724"/>
              <a:gd name="T86" fmla="*/ 135847 w 3539"/>
              <a:gd name="T87" fmla="*/ 79029 h 1724"/>
              <a:gd name="T88" fmla="*/ 155563 w 3539"/>
              <a:gd name="T89" fmla="*/ 68156 h 1724"/>
              <a:gd name="T90" fmla="*/ 178890 w 3539"/>
              <a:gd name="T91" fmla="*/ 55249 h 1724"/>
              <a:gd name="T92" fmla="*/ 206045 w 3539"/>
              <a:gd name="T93" fmla="*/ 40045 h 1724"/>
              <a:gd name="T94" fmla="*/ 237822 w 3539"/>
              <a:gd name="T95" fmla="*/ 22453 h 17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539"/>
              <a:gd name="T145" fmla="*/ 0 h 1724"/>
              <a:gd name="T146" fmla="*/ 3539 w 3539"/>
              <a:gd name="T147" fmla="*/ 1724 h 172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539" h="1724">
                <a:moveTo>
                  <a:pt x="3539" y="143"/>
                </a:moveTo>
                <a:lnTo>
                  <a:pt x="3534" y="135"/>
                </a:lnTo>
                <a:lnTo>
                  <a:pt x="3531" y="129"/>
                </a:lnTo>
                <a:lnTo>
                  <a:pt x="3529" y="123"/>
                </a:lnTo>
                <a:lnTo>
                  <a:pt x="3526" y="117"/>
                </a:lnTo>
                <a:lnTo>
                  <a:pt x="3523" y="110"/>
                </a:lnTo>
                <a:lnTo>
                  <a:pt x="3518" y="99"/>
                </a:lnTo>
                <a:lnTo>
                  <a:pt x="3511" y="84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3" y="1646"/>
                </a:lnTo>
                <a:lnTo>
                  <a:pt x="16" y="1652"/>
                </a:lnTo>
                <a:lnTo>
                  <a:pt x="19" y="1658"/>
                </a:lnTo>
                <a:lnTo>
                  <a:pt x="22" y="1666"/>
                </a:lnTo>
                <a:lnTo>
                  <a:pt x="26" y="1674"/>
                </a:lnTo>
                <a:lnTo>
                  <a:pt x="31" y="1686"/>
                </a:lnTo>
                <a:lnTo>
                  <a:pt x="37" y="1702"/>
                </a:lnTo>
                <a:lnTo>
                  <a:pt x="46" y="1724"/>
                </a:lnTo>
                <a:lnTo>
                  <a:pt x="151" y="1676"/>
                </a:lnTo>
                <a:lnTo>
                  <a:pt x="248" y="1633"/>
                </a:lnTo>
                <a:lnTo>
                  <a:pt x="337" y="1592"/>
                </a:lnTo>
                <a:lnTo>
                  <a:pt x="419" y="1555"/>
                </a:lnTo>
                <a:lnTo>
                  <a:pt x="497" y="1520"/>
                </a:lnTo>
                <a:lnTo>
                  <a:pt x="568" y="1488"/>
                </a:lnTo>
                <a:lnTo>
                  <a:pt x="637" y="1457"/>
                </a:lnTo>
                <a:lnTo>
                  <a:pt x="702" y="1427"/>
                </a:lnTo>
                <a:lnTo>
                  <a:pt x="765" y="1399"/>
                </a:lnTo>
                <a:lnTo>
                  <a:pt x="826" y="1372"/>
                </a:lnTo>
                <a:lnTo>
                  <a:pt x="886" y="1344"/>
                </a:lnTo>
                <a:lnTo>
                  <a:pt x="948" y="1316"/>
                </a:lnTo>
                <a:lnTo>
                  <a:pt x="1010" y="1288"/>
                </a:lnTo>
                <a:lnTo>
                  <a:pt x="1074" y="1259"/>
                </a:lnTo>
                <a:lnTo>
                  <a:pt x="1141" y="1229"/>
                </a:lnTo>
                <a:lnTo>
                  <a:pt x="1212" y="1197"/>
                </a:lnTo>
                <a:lnTo>
                  <a:pt x="1287" y="1163"/>
                </a:lnTo>
                <a:lnTo>
                  <a:pt x="1368" y="1126"/>
                </a:lnTo>
                <a:lnTo>
                  <a:pt x="1455" y="1087"/>
                </a:lnTo>
                <a:lnTo>
                  <a:pt x="1548" y="1045"/>
                </a:lnTo>
                <a:lnTo>
                  <a:pt x="1650" y="998"/>
                </a:lnTo>
                <a:lnTo>
                  <a:pt x="1761" y="949"/>
                </a:lnTo>
                <a:lnTo>
                  <a:pt x="1881" y="894"/>
                </a:lnTo>
                <a:lnTo>
                  <a:pt x="2013" y="835"/>
                </a:lnTo>
                <a:lnTo>
                  <a:pt x="2154" y="771"/>
                </a:lnTo>
                <a:lnTo>
                  <a:pt x="2308" y="700"/>
                </a:lnTo>
                <a:lnTo>
                  <a:pt x="2477" y="625"/>
                </a:lnTo>
                <a:lnTo>
                  <a:pt x="2657" y="543"/>
                </a:lnTo>
                <a:lnTo>
                  <a:pt x="2853" y="453"/>
                </a:lnTo>
                <a:lnTo>
                  <a:pt x="3064" y="357"/>
                </a:lnTo>
                <a:lnTo>
                  <a:pt x="3293" y="254"/>
                </a:lnTo>
                <a:lnTo>
                  <a:pt x="3539" y="143"/>
                </a:lnTo>
                <a:close/>
              </a:path>
            </a:pathLst>
          </a:custGeom>
          <a:solidFill>
            <a:srgbClr val="C9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7" name="Freeform 674"/>
          <p:cNvSpPr>
            <a:spLocks/>
          </p:cNvSpPr>
          <p:nvPr/>
        </p:nvSpPr>
        <p:spPr bwMode="auto">
          <a:xfrm>
            <a:off x="4351421" y="1455821"/>
            <a:ext cx="254000" cy="149225"/>
          </a:xfrm>
          <a:custGeom>
            <a:avLst/>
            <a:gdLst>
              <a:gd name="T0" fmla="*/ 253712 w 3526"/>
              <a:gd name="T1" fmla="*/ 9843 h 1698"/>
              <a:gd name="T2" fmla="*/ 253064 w 3526"/>
              <a:gd name="T3" fmla="*/ 7997 h 1698"/>
              <a:gd name="T4" fmla="*/ 251479 w 3526"/>
              <a:gd name="T5" fmla="*/ 4043 h 1698"/>
              <a:gd name="T6" fmla="*/ 249174 w 3526"/>
              <a:gd name="T7" fmla="*/ 1582 h 1698"/>
              <a:gd name="T8" fmla="*/ 246220 w 3526"/>
              <a:gd name="T9" fmla="*/ 176 h 1698"/>
              <a:gd name="T10" fmla="*/ 243195 w 3526"/>
              <a:gd name="T11" fmla="*/ 176 h 1698"/>
              <a:gd name="T12" fmla="*/ 234622 w 3526"/>
              <a:gd name="T13" fmla="*/ 4658 h 1698"/>
              <a:gd name="T14" fmla="*/ 222088 w 3526"/>
              <a:gd name="T15" fmla="*/ 11513 h 1698"/>
              <a:gd name="T16" fmla="*/ 211210 w 3526"/>
              <a:gd name="T17" fmla="*/ 17401 h 1698"/>
              <a:gd name="T18" fmla="*/ 201702 w 3526"/>
              <a:gd name="T19" fmla="*/ 22674 h 1698"/>
              <a:gd name="T20" fmla="*/ 193129 w 3526"/>
              <a:gd name="T21" fmla="*/ 27419 h 1698"/>
              <a:gd name="T22" fmla="*/ 184773 w 3526"/>
              <a:gd name="T23" fmla="*/ 31989 h 1698"/>
              <a:gd name="T24" fmla="*/ 176489 w 3526"/>
              <a:gd name="T25" fmla="*/ 36471 h 1698"/>
              <a:gd name="T26" fmla="*/ 167628 w 3526"/>
              <a:gd name="T27" fmla="*/ 41393 h 1698"/>
              <a:gd name="T28" fmla="*/ 157687 w 3526"/>
              <a:gd name="T29" fmla="*/ 46754 h 1698"/>
              <a:gd name="T30" fmla="*/ 146306 w 3526"/>
              <a:gd name="T31" fmla="*/ 52993 h 1698"/>
              <a:gd name="T32" fmla="*/ 132979 w 3526"/>
              <a:gd name="T33" fmla="*/ 60288 h 1698"/>
              <a:gd name="T34" fmla="*/ 117275 w 3526"/>
              <a:gd name="T35" fmla="*/ 68900 h 1698"/>
              <a:gd name="T36" fmla="*/ 98690 w 3526"/>
              <a:gd name="T37" fmla="*/ 79007 h 1698"/>
              <a:gd name="T38" fmla="*/ 76791 w 3526"/>
              <a:gd name="T39" fmla="*/ 91047 h 1698"/>
              <a:gd name="T40" fmla="*/ 51146 w 3526"/>
              <a:gd name="T41" fmla="*/ 105020 h 1698"/>
              <a:gd name="T42" fmla="*/ 21179 w 3526"/>
              <a:gd name="T43" fmla="*/ 121454 h 1698"/>
              <a:gd name="T44" fmla="*/ 3170 w 3526"/>
              <a:gd name="T45" fmla="*/ 131561 h 1698"/>
              <a:gd name="T46" fmla="*/ 1153 w 3526"/>
              <a:gd name="T47" fmla="*/ 134461 h 1698"/>
              <a:gd name="T48" fmla="*/ 144 w 3526"/>
              <a:gd name="T49" fmla="*/ 138152 h 1698"/>
              <a:gd name="T50" fmla="*/ 144 w 3526"/>
              <a:gd name="T51" fmla="*/ 141931 h 1698"/>
              <a:gd name="T52" fmla="*/ 1009 w 3526"/>
              <a:gd name="T53" fmla="*/ 144831 h 1698"/>
              <a:gd name="T54" fmla="*/ 1801 w 3526"/>
              <a:gd name="T55" fmla="*/ 146852 h 1698"/>
              <a:gd name="T56" fmla="*/ 10157 w 3526"/>
              <a:gd name="T57" fmla="*/ 145095 h 1698"/>
              <a:gd name="T58" fmla="*/ 23484 w 3526"/>
              <a:gd name="T59" fmla="*/ 137800 h 1698"/>
              <a:gd name="T60" fmla="*/ 35010 w 3526"/>
              <a:gd name="T61" fmla="*/ 131473 h 1698"/>
              <a:gd name="T62" fmla="*/ 45095 w 3526"/>
              <a:gd name="T63" fmla="*/ 125936 h 1698"/>
              <a:gd name="T64" fmla="*/ 54315 w 3526"/>
              <a:gd name="T65" fmla="*/ 120839 h 1698"/>
              <a:gd name="T66" fmla="*/ 63032 w 3526"/>
              <a:gd name="T67" fmla="*/ 116005 h 1698"/>
              <a:gd name="T68" fmla="*/ 71964 w 3526"/>
              <a:gd name="T69" fmla="*/ 111084 h 1698"/>
              <a:gd name="T70" fmla="*/ 81401 w 3526"/>
              <a:gd name="T71" fmla="*/ 105899 h 1698"/>
              <a:gd name="T72" fmla="*/ 91918 w 3526"/>
              <a:gd name="T73" fmla="*/ 100186 h 1698"/>
              <a:gd name="T74" fmla="*/ 103948 w 3526"/>
              <a:gd name="T75" fmla="*/ 93507 h 1698"/>
              <a:gd name="T76" fmla="*/ 118068 w 3526"/>
              <a:gd name="T77" fmla="*/ 85686 h 1698"/>
              <a:gd name="T78" fmla="*/ 134708 w 3526"/>
              <a:gd name="T79" fmla="*/ 76634 h 1698"/>
              <a:gd name="T80" fmla="*/ 154374 w 3526"/>
              <a:gd name="T81" fmla="*/ 65824 h 1698"/>
              <a:gd name="T82" fmla="*/ 177497 w 3526"/>
              <a:gd name="T83" fmla="*/ 52993 h 1698"/>
              <a:gd name="T84" fmla="*/ 204655 w 3526"/>
              <a:gd name="T85" fmla="*/ 37965 h 1698"/>
              <a:gd name="T86" fmla="*/ 236351 w 3526"/>
              <a:gd name="T87" fmla="*/ 20565 h 16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3526"/>
              <a:gd name="T133" fmla="*/ 0 h 1698"/>
              <a:gd name="T134" fmla="*/ 3526 w 3526"/>
              <a:gd name="T135" fmla="*/ 1698 h 16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3526" h="1698">
                <a:moveTo>
                  <a:pt x="3526" y="123"/>
                </a:moveTo>
                <a:lnTo>
                  <a:pt x="3522" y="112"/>
                </a:lnTo>
                <a:lnTo>
                  <a:pt x="3518" y="103"/>
                </a:lnTo>
                <a:lnTo>
                  <a:pt x="3513" y="91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4" y="1648"/>
                </a:lnTo>
                <a:lnTo>
                  <a:pt x="18" y="1657"/>
                </a:lnTo>
                <a:lnTo>
                  <a:pt x="25" y="1671"/>
                </a:lnTo>
                <a:lnTo>
                  <a:pt x="36" y="1698"/>
                </a:lnTo>
                <a:lnTo>
                  <a:pt x="141" y="1651"/>
                </a:lnTo>
                <a:lnTo>
                  <a:pt x="237" y="1608"/>
                </a:lnTo>
                <a:lnTo>
                  <a:pt x="326" y="1568"/>
                </a:lnTo>
                <a:lnTo>
                  <a:pt x="409" y="1530"/>
                </a:lnTo>
                <a:lnTo>
                  <a:pt x="486" y="1496"/>
                </a:lnTo>
                <a:lnTo>
                  <a:pt x="558" y="1463"/>
                </a:lnTo>
                <a:lnTo>
                  <a:pt x="626" y="1433"/>
                </a:lnTo>
                <a:lnTo>
                  <a:pt x="691" y="1403"/>
                </a:lnTo>
                <a:lnTo>
                  <a:pt x="754" y="1375"/>
                </a:lnTo>
                <a:lnTo>
                  <a:pt x="815" y="1347"/>
                </a:lnTo>
                <a:lnTo>
                  <a:pt x="875" y="1320"/>
                </a:lnTo>
                <a:lnTo>
                  <a:pt x="936" y="1292"/>
                </a:lnTo>
                <a:lnTo>
                  <a:pt x="999" y="1264"/>
                </a:lnTo>
                <a:lnTo>
                  <a:pt x="1063" y="1236"/>
                </a:lnTo>
                <a:lnTo>
                  <a:pt x="1130" y="1205"/>
                </a:lnTo>
                <a:lnTo>
                  <a:pt x="1201" y="1173"/>
                </a:lnTo>
                <a:lnTo>
                  <a:pt x="1276" y="1140"/>
                </a:lnTo>
                <a:lnTo>
                  <a:pt x="1357" y="1103"/>
                </a:lnTo>
                <a:lnTo>
                  <a:pt x="1443" y="1064"/>
                </a:lnTo>
                <a:lnTo>
                  <a:pt x="1537" y="1022"/>
                </a:lnTo>
                <a:lnTo>
                  <a:pt x="1639" y="975"/>
                </a:lnTo>
                <a:lnTo>
                  <a:pt x="1749" y="926"/>
                </a:lnTo>
                <a:lnTo>
                  <a:pt x="1870" y="872"/>
                </a:lnTo>
                <a:lnTo>
                  <a:pt x="2000" y="813"/>
                </a:lnTo>
                <a:lnTo>
                  <a:pt x="2143" y="749"/>
                </a:lnTo>
                <a:lnTo>
                  <a:pt x="2297" y="679"/>
                </a:lnTo>
                <a:lnTo>
                  <a:pt x="2464" y="603"/>
                </a:lnTo>
                <a:lnTo>
                  <a:pt x="2646" y="521"/>
                </a:lnTo>
                <a:lnTo>
                  <a:pt x="2841" y="432"/>
                </a:lnTo>
                <a:lnTo>
                  <a:pt x="3053" y="337"/>
                </a:lnTo>
                <a:lnTo>
                  <a:pt x="3281" y="234"/>
                </a:lnTo>
                <a:lnTo>
                  <a:pt x="3526" y="123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8" name="Freeform 675"/>
          <p:cNvSpPr>
            <a:spLocks/>
          </p:cNvSpPr>
          <p:nvPr/>
        </p:nvSpPr>
        <p:spPr bwMode="auto">
          <a:xfrm>
            <a:off x="4351421" y="1455821"/>
            <a:ext cx="254000" cy="147638"/>
          </a:xfrm>
          <a:custGeom>
            <a:avLst/>
            <a:gdLst>
              <a:gd name="T0" fmla="*/ 253855 w 3515"/>
              <a:gd name="T1" fmla="*/ 8467 h 1674"/>
              <a:gd name="T2" fmla="*/ 253494 w 3515"/>
              <a:gd name="T3" fmla="*/ 7144 h 1674"/>
              <a:gd name="T4" fmla="*/ 252266 w 3515"/>
              <a:gd name="T5" fmla="*/ 4057 h 1674"/>
              <a:gd name="T6" fmla="*/ 249953 w 3515"/>
              <a:gd name="T7" fmla="*/ 1588 h 1674"/>
              <a:gd name="T8" fmla="*/ 246991 w 3515"/>
              <a:gd name="T9" fmla="*/ 176 h 1674"/>
              <a:gd name="T10" fmla="*/ 243956 w 3515"/>
              <a:gd name="T11" fmla="*/ 176 h 1674"/>
              <a:gd name="T12" fmla="*/ 235356 w 3515"/>
              <a:gd name="T13" fmla="*/ 4674 h 1674"/>
              <a:gd name="T14" fmla="*/ 222783 w 3515"/>
              <a:gd name="T15" fmla="*/ 11554 h 1674"/>
              <a:gd name="T16" fmla="*/ 211871 w 3515"/>
              <a:gd name="T17" fmla="*/ 17463 h 1674"/>
              <a:gd name="T18" fmla="*/ 202333 w 3515"/>
              <a:gd name="T19" fmla="*/ 22754 h 1674"/>
              <a:gd name="T20" fmla="*/ 193734 w 3515"/>
              <a:gd name="T21" fmla="*/ 27517 h 1674"/>
              <a:gd name="T22" fmla="*/ 185351 w 3515"/>
              <a:gd name="T23" fmla="*/ 32103 h 1674"/>
              <a:gd name="T24" fmla="*/ 177041 w 3515"/>
              <a:gd name="T25" fmla="*/ 36601 h 1674"/>
              <a:gd name="T26" fmla="*/ 168153 w 3515"/>
              <a:gd name="T27" fmla="*/ 41540 h 1674"/>
              <a:gd name="T28" fmla="*/ 158181 w 3515"/>
              <a:gd name="T29" fmla="*/ 46920 h 1674"/>
              <a:gd name="T30" fmla="*/ 146764 w 3515"/>
              <a:gd name="T31" fmla="*/ 53181 h 1674"/>
              <a:gd name="T32" fmla="*/ 133395 w 3515"/>
              <a:gd name="T33" fmla="*/ 60502 h 1674"/>
              <a:gd name="T34" fmla="*/ 117642 w 3515"/>
              <a:gd name="T35" fmla="*/ 69145 h 1674"/>
              <a:gd name="T36" fmla="*/ 98999 w 3515"/>
              <a:gd name="T37" fmla="*/ 79287 h 1674"/>
              <a:gd name="T38" fmla="*/ 77031 w 3515"/>
              <a:gd name="T39" fmla="*/ 91370 h 1674"/>
              <a:gd name="T40" fmla="*/ 51306 w 3515"/>
              <a:gd name="T41" fmla="*/ 105393 h 1674"/>
              <a:gd name="T42" fmla="*/ 21245 w 3515"/>
              <a:gd name="T43" fmla="*/ 121885 h 1674"/>
              <a:gd name="T44" fmla="*/ 3180 w 3515"/>
              <a:gd name="T45" fmla="*/ 132028 h 1674"/>
              <a:gd name="T46" fmla="*/ 1156 w 3515"/>
              <a:gd name="T47" fmla="*/ 134938 h 1674"/>
              <a:gd name="T48" fmla="*/ 145 w 3515"/>
              <a:gd name="T49" fmla="*/ 138642 h 1674"/>
              <a:gd name="T50" fmla="*/ 145 w 3515"/>
              <a:gd name="T51" fmla="*/ 142435 h 1674"/>
              <a:gd name="T52" fmla="*/ 867 w 3515"/>
              <a:gd name="T53" fmla="*/ 144992 h 1674"/>
              <a:gd name="T54" fmla="*/ 1301 w 3515"/>
              <a:gd name="T55" fmla="*/ 146139 h 1674"/>
              <a:gd name="T56" fmla="*/ 9394 w 3515"/>
              <a:gd name="T57" fmla="*/ 143493 h 1674"/>
              <a:gd name="T58" fmla="*/ 22762 w 3515"/>
              <a:gd name="T59" fmla="*/ 136084 h 1674"/>
              <a:gd name="T60" fmla="*/ 34252 w 3515"/>
              <a:gd name="T61" fmla="*/ 129823 h 1674"/>
              <a:gd name="T62" fmla="*/ 44441 w 3515"/>
              <a:gd name="T63" fmla="*/ 124178 h 1674"/>
              <a:gd name="T64" fmla="*/ 53690 w 3515"/>
              <a:gd name="T65" fmla="*/ 119239 h 1674"/>
              <a:gd name="T66" fmla="*/ 62434 w 3515"/>
              <a:gd name="T67" fmla="*/ 114389 h 1674"/>
              <a:gd name="T68" fmla="*/ 71322 w 3515"/>
              <a:gd name="T69" fmla="*/ 109450 h 1674"/>
              <a:gd name="T70" fmla="*/ 80861 w 3515"/>
              <a:gd name="T71" fmla="*/ 104246 h 1674"/>
              <a:gd name="T72" fmla="*/ 91411 w 3515"/>
              <a:gd name="T73" fmla="*/ 98425 h 1674"/>
              <a:gd name="T74" fmla="*/ 103479 w 3515"/>
              <a:gd name="T75" fmla="*/ 91899 h 1674"/>
              <a:gd name="T76" fmla="*/ 117642 w 3515"/>
              <a:gd name="T77" fmla="*/ 84050 h 1674"/>
              <a:gd name="T78" fmla="*/ 134335 w 3515"/>
              <a:gd name="T79" fmla="*/ 74966 h 1674"/>
              <a:gd name="T80" fmla="*/ 154062 w 3515"/>
              <a:gd name="T81" fmla="*/ 64029 h 1674"/>
              <a:gd name="T82" fmla="*/ 177258 w 3515"/>
              <a:gd name="T83" fmla="*/ 51329 h 1674"/>
              <a:gd name="T84" fmla="*/ 204501 w 3515"/>
              <a:gd name="T85" fmla="*/ 36336 h 1674"/>
              <a:gd name="T86" fmla="*/ 236224 w 3515"/>
              <a:gd name="T87" fmla="*/ 18874 h 16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3515"/>
              <a:gd name="T133" fmla="*/ 0 h 1674"/>
              <a:gd name="T134" fmla="*/ 3515 w 3515"/>
              <a:gd name="T135" fmla="*/ 1674 h 167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3515" h="1674">
                <a:moveTo>
                  <a:pt x="3515" y="103"/>
                </a:moveTo>
                <a:lnTo>
                  <a:pt x="3513" y="96"/>
                </a:lnTo>
                <a:lnTo>
                  <a:pt x="3511" y="91"/>
                </a:lnTo>
                <a:lnTo>
                  <a:pt x="3508" y="81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2" y="1644"/>
                </a:lnTo>
                <a:lnTo>
                  <a:pt x="15" y="1649"/>
                </a:lnTo>
                <a:lnTo>
                  <a:pt x="18" y="1657"/>
                </a:lnTo>
                <a:lnTo>
                  <a:pt x="25" y="1674"/>
                </a:lnTo>
                <a:lnTo>
                  <a:pt x="130" y="1627"/>
                </a:lnTo>
                <a:lnTo>
                  <a:pt x="225" y="1583"/>
                </a:lnTo>
                <a:lnTo>
                  <a:pt x="315" y="1543"/>
                </a:lnTo>
                <a:lnTo>
                  <a:pt x="398" y="1506"/>
                </a:lnTo>
                <a:lnTo>
                  <a:pt x="474" y="1472"/>
                </a:lnTo>
                <a:lnTo>
                  <a:pt x="547" y="1439"/>
                </a:lnTo>
                <a:lnTo>
                  <a:pt x="615" y="1408"/>
                </a:lnTo>
                <a:lnTo>
                  <a:pt x="679" y="1379"/>
                </a:lnTo>
                <a:lnTo>
                  <a:pt x="743" y="1352"/>
                </a:lnTo>
                <a:lnTo>
                  <a:pt x="804" y="1324"/>
                </a:lnTo>
                <a:lnTo>
                  <a:pt x="864" y="1297"/>
                </a:lnTo>
                <a:lnTo>
                  <a:pt x="925" y="1269"/>
                </a:lnTo>
                <a:lnTo>
                  <a:pt x="987" y="1241"/>
                </a:lnTo>
                <a:lnTo>
                  <a:pt x="1052" y="1212"/>
                </a:lnTo>
                <a:lnTo>
                  <a:pt x="1119" y="1182"/>
                </a:lnTo>
                <a:lnTo>
                  <a:pt x="1189" y="1150"/>
                </a:lnTo>
                <a:lnTo>
                  <a:pt x="1265" y="1116"/>
                </a:lnTo>
                <a:lnTo>
                  <a:pt x="1345" y="1081"/>
                </a:lnTo>
                <a:lnTo>
                  <a:pt x="1432" y="1042"/>
                </a:lnTo>
                <a:lnTo>
                  <a:pt x="1526" y="999"/>
                </a:lnTo>
                <a:lnTo>
                  <a:pt x="1628" y="953"/>
                </a:lnTo>
                <a:lnTo>
                  <a:pt x="1738" y="903"/>
                </a:lnTo>
                <a:lnTo>
                  <a:pt x="1859" y="850"/>
                </a:lnTo>
                <a:lnTo>
                  <a:pt x="1989" y="791"/>
                </a:lnTo>
                <a:lnTo>
                  <a:pt x="2132" y="726"/>
                </a:lnTo>
                <a:lnTo>
                  <a:pt x="2286" y="657"/>
                </a:lnTo>
                <a:lnTo>
                  <a:pt x="2453" y="582"/>
                </a:lnTo>
                <a:lnTo>
                  <a:pt x="2635" y="500"/>
                </a:lnTo>
                <a:lnTo>
                  <a:pt x="2830" y="412"/>
                </a:lnTo>
                <a:lnTo>
                  <a:pt x="3042" y="316"/>
                </a:lnTo>
                <a:lnTo>
                  <a:pt x="3269" y="214"/>
                </a:lnTo>
                <a:lnTo>
                  <a:pt x="3515" y="103"/>
                </a:lnTo>
                <a:close/>
              </a:path>
            </a:pathLst>
          </a:custGeom>
          <a:solidFill>
            <a:srgbClr val="D6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9" name="Freeform 676"/>
          <p:cNvSpPr>
            <a:spLocks/>
          </p:cNvSpPr>
          <p:nvPr/>
        </p:nvSpPr>
        <p:spPr bwMode="auto">
          <a:xfrm>
            <a:off x="4351421" y="1455821"/>
            <a:ext cx="252413" cy="146050"/>
          </a:xfrm>
          <a:custGeom>
            <a:avLst/>
            <a:gdLst>
              <a:gd name="T0" fmla="*/ 252413 w 3503"/>
              <a:gd name="T1" fmla="*/ 7351 h 1649"/>
              <a:gd name="T2" fmla="*/ 252341 w 3503"/>
              <a:gd name="T3" fmla="*/ 5668 h 1649"/>
              <a:gd name="T4" fmla="*/ 251548 w 3503"/>
              <a:gd name="T5" fmla="*/ 4074 h 1649"/>
              <a:gd name="T6" fmla="*/ 250467 w 3503"/>
              <a:gd name="T7" fmla="*/ 2746 h 1649"/>
              <a:gd name="T8" fmla="*/ 249243 w 3503"/>
              <a:gd name="T9" fmla="*/ 1594 h 1649"/>
              <a:gd name="T10" fmla="*/ 247873 w 3503"/>
              <a:gd name="T11" fmla="*/ 709 h 1649"/>
              <a:gd name="T12" fmla="*/ 246288 w 3503"/>
              <a:gd name="T13" fmla="*/ 177 h 1649"/>
              <a:gd name="T14" fmla="*/ 244775 w 3503"/>
              <a:gd name="T15" fmla="*/ 0 h 1649"/>
              <a:gd name="T16" fmla="*/ 243262 w 3503"/>
              <a:gd name="T17" fmla="*/ 177 h 1649"/>
              <a:gd name="T18" fmla="*/ 241821 w 3503"/>
              <a:gd name="T19" fmla="*/ 709 h 1649"/>
              <a:gd name="T20" fmla="*/ 4467 w 3503"/>
              <a:gd name="T21" fmla="*/ 131613 h 1649"/>
              <a:gd name="T22" fmla="*/ 3170 w 3503"/>
              <a:gd name="T23" fmla="*/ 132588 h 1649"/>
              <a:gd name="T24" fmla="*/ 2090 w 3503"/>
              <a:gd name="T25" fmla="*/ 133916 h 1649"/>
              <a:gd name="T26" fmla="*/ 1153 w 3503"/>
              <a:gd name="T27" fmla="*/ 135510 h 1649"/>
              <a:gd name="T28" fmla="*/ 504 w 3503"/>
              <a:gd name="T29" fmla="*/ 137282 h 1649"/>
              <a:gd name="T30" fmla="*/ 144 w 3503"/>
              <a:gd name="T31" fmla="*/ 139230 h 1649"/>
              <a:gd name="T32" fmla="*/ 0 w 3503"/>
              <a:gd name="T33" fmla="*/ 141179 h 1649"/>
              <a:gd name="T34" fmla="*/ 144 w 3503"/>
              <a:gd name="T35" fmla="*/ 143039 h 1649"/>
              <a:gd name="T36" fmla="*/ 576 w 3503"/>
              <a:gd name="T37" fmla="*/ 144899 h 1649"/>
              <a:gd name="T38" fmla="*/ 937 w 3503"/>
              <a:gd name="T39" fmla="*/ 146050 h 1649"/>
              <a:gd name="T40" fmla="*/ 252413 w 3503"/>
              <a:gd name="T41" fmla="*/ 7351 h 164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503"/>
              <a:gd name="T64" fmla="*/ 0 h 1649"/>
              <a:gd name="T65" fmla="*/ 3503 w 3503"/>
              <a:gd name="T66" fmla="*/ 1649 h 164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503" h="1649">
                <a:moveTo>
                  <a:pt x="3503" y="83"/>
                </a:move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3" y="1649"/>
                </a:lnTo>
                <a:lnTo>
                  <a:pt x="3503" y="83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0" name="Freeform 677"/>
          <p:cNvSpPr>
            <a:spLocks/>
          </p:cNvSpPr>
          <p:nvPr/>
        </p:nvSpPr>
        <p:spPr bwMode="auto">
          <a:xfrm>
            <a:off x="4626059" y="1519321"/>
            <a:ext cx="3175" cy="4763"/>
          </a:xfrm>
          <a:custGeom>
            <a:avLst/>
            <a:gdLst>
              <a:gd name="T0" fmla="*/ 0 w 28"/>
              <a:gd name="T1" fmla="*/ 238 h 40"/>
              <a:gd name="T2" fmla="*/ 1021 w 28"/>
              <a:gd name="T3" fmla="*/ 0 h 40"/>
              <a:gd name="T4" fmla="*/ 1814 w 28"/>
              <a:gd name="T5" fmla="*/ 238 h 40"/>
              <a:gd name="T6" fmla="*/ 2495 w 28"/>
              <a:gd name="T7" fmla="*/ 834 h 40"/>
              <a:gd name="T8" fmla="*/ 2948 w 28"/>
              <a:gd name="T9" fmla="*/ 1548 h 40"/>
              <a:gd name="T10" fmla="*/ 3175 w 28"/>
              <a:gd name="T11" fmla="*/ 2501 h 40"/>
              <a:gd name="T12" fmla="*/ 3062 w 28"/>
              <a:gd name="T13" fmla="*/ 3453 h 40"/>
              <a:gd name="T14" fmla="*/ 2608 w 28"/>
              <a:gd name="T15" fmla="*/ 4168 h 40"/>
              <a:gd name="T16" fmla="*/ 1814 w 28"/>
              <a:gd name="T17" fmla="*/ 4763 h 40"/>
              <a:gd name="T18" fmla="*/ 0 w 28"/>
              <a:gd name="T19" fmla="*/ 238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0" y="2"/>
                </a:moveTo>
                <a:lnTo>
                  <a:pt x="9" y="0"/>
                </a:lnTo>
                <a:lnTo>
                  <a:pt x="16" y="2"/>
                </a:lnTo>
                <a:lnTo>
                  <a:pt x="22" y="7"/>
                </a:lnTo>
                <a:lnTo>
                  <a:pt x="26" y="13"/>
                </a:lnTo>
                <a:lnTo>
                  <a:pt x="28" y="21"/>
                </a:lnTo>
                <a:lnTo>
                  <a:pt x="27" y="29"/>
                </a:lnTo>
                <a:lnTo>
                  <a:pt x="23" y="35"/>
                </a:lnTo>
                <a:lnTo>
                  <a:pt x="16" y="40"/>
                </a:lnTo>
                <a:lnTo>
                  <a:pt x="0" y="2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1" name="Freeform 678"/>
          <p:cNvSpPr>
            <a:spLocks/>
          </p:cNvSpPr>
          <p:nvPr/>
        </p:nvSpPr>
        <p:spPr bwMode="auto">
          <a:xfrm>
            <a:off x="4373646" y="1519321"/>
            <a:ext cx="254000" cy="142875"/>
          </a:xfrm>
          <a:custGeom>
            <a:avLst/>
            <a:gdLst>
              <a:gd name="T0" fmla="*/ 576 w 3529"/>
              <a:gd name="T1" fmla="*/ 141282 h 1614"/>
              <a:gd name="T2" fmla="*/ 0 w 3529"/>
              <a:gd name="T3" fmla="*/ 139600 h 1614"/>
              <a:gd name="T4" fmla="*/ 252848 w 3529"/>
              <a:gd name="T5" fmla="*/ 0 h 1614"/>
              <a:gd name="T6" fmla="*/ 254000 w 3529"/>
              <a:gd name="T7" fmla="*/ 3364 h 1614"/>
              <a:gd name="T8" fmla="*/ 1152 w 3529"/>
              <a:gd name="T9" fmla="*/ 142875 h 1614"/>
              <a:gd name="T10" fmla="*/ 576 w 3529"/>
              <a:gd name="T11" fmla="*/ 141282 h 16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29"/>
              <a:gd name="T19" fmla="*/ 0 h 1614"/>
              <a:gd name="T20" fmla="*/ 3529 w 3529"/>
              <a:gd name="T21" fmla="*/ 1614 h 16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29" h="1614">
                <a:moveTo>
                  <a:pt x="8" y="1596"/>
                </a:moveTo>
                <a:lnTo>
                  <a:pt x="0" y="1577"/>
                </a:lnTo>
                <a:lnTo>
                  <a:pt x="3513" y="0"/>
                </a:lnTo>
                <a:lnTo>
                  <a:pt x="3529" y="38"/>
                </a:lnTo>
                <a:lnTo>
                  <a:pt x="16" y="1614"/>
                </a:lnTo>
                <a:lnTo>
                  <a:pt x="8" y="1596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2" name="Freeform 679"/>
          <p:cNvSpPr>
            <a:spLocks/>
          </p:cNvSpPr>
          <p:nvPr/>
        </p:nvSpPr>
        <p:spPr bwMode="auto">
          <a:xfrm>
            <a:off x="4372059" y="1659021"/>
            <a:ext cx="1587" cy="3175"/>
          </a:xfrm>
          <a:custGeom>
            <a:avLst/>
            <a:gdLst>
              <a:gd name="T0" fmla="*/ 1587 w 28"/>
              <a:gd name="T1" fmla="*/ 2937 h 40"/>
              <a:gd name="T2" fmla="*/ 1077 w 28"/>
              <a:gd name="T3" fmla="*/ 3175 h 40"/>
              <a:gd name="T4" fmla="*/ 680 w 28"/>
              <a:gd name="T5" fmla="*/ 2937 h 40"/>
              <a:gd name="T6" fmla="*/ 340 w 28"/>
              <a:gd name="T7" fmla="*/ 2619 h 40"/>
              <a:gd name="T8" fmla="*/ 113 w 28"/>
              <a:gd name="T9" fmla="*/ 2064 h 40"/>
              <a:gd name="T10" fmla="*/ 0 w 28"/>
              <a:gd name="T11" fmla="*/ 1508 h 40"/>
              <a:gd name="T12" fmla="*/ 57 w 28"/>
              <a:gd name="T13" fmla="*/ 873 h 40"/>
              <a:gd name="T14" fmla="*/ 283 w 28"/>
              <a:gd name="T15" fmla="*/ 397 h 40"/>
              <a:gd name="T16" fmla="*/ 680 w 28"/>
              <a:gd name="T17" fmla="*/ 0 h 40"/>
              <a:gd name="T18" fmla="*/ 1587 w 28"/>
              <a:gd name="T19" fmla="*/ 2937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28" y="37"/>
                </a:moveTo>
                <a:lnTo>
                  <a:pt x="19" y="40"/>
                </a:lnTo>
                <a:lnTo>
                  <a:pt x="12" y="37"/>
                </a:lnTo>
                <a:lnTo>
                  <a:pt x="6" y="33"/>
                </a:lnTo>
                <a:lnTo>
                  <a:pt x="2" y="26"/>
                </a:lnTo>
                <a:lnTo>
                  <a:pt x="0" y="19"/>
                </a:lnTo>
                <a:lnTo>
                  <a:pt x="1" y="11"/>
                </a:lnTo>
                <a:lnTo>
                  <a:pt x="5" y="5"/>
                </a:lnTo>
                <a:lnTo>
                  <a:pt x="12" y="0"/>
                </a:lnTo>
                <a:lnTo>
                  <a:pt x="28" y="37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3" name="Freeform 680"/>
          <p:cNvSpPr>
            <a:spLocks/>
          </p:cNvSpPr>
          <p:nvPr/>
        </p:nvSpPr>
        <p:spPr bwMode="auto">
          <a:xfrm>
            <a:off x="4632409" y="1536784"/>
            <a:ext cx="3175" cy="3175"/>
          </a:xfrm>
          <a:custGeom>
            <a:avLst/>
            <a:gdLst>
              <a:gd name="T0" fmla="*/ 0 w 28"/>
              <a:gd name="T1" fmla="*/ 159 h 40"/>
              <a:gd name="T2" fmla="*/ 1021 w 28"/>
              <a:gd name="T3" fmla="*/ 0 h 40"/>
              <a:gd name="T4" fmla="*/ 1814 w 28"/>
              <a:gd name="T5" fmla="*/ 159 h 40"/>
              <a:gd name="T6" fmla="*/ 2495 w 28"/>
              <a:gd name="T7" fmla="*/ 476 h 40"/>
              <a:gd name="T8" fmla="*/ 2948 w 28"/>
              <a:gd name="T9" fmla="*/ 1032 h 40"/>
              <a:gd name="T10" fmla="*/ 3175 w 28"/>
              <a:gd name="T11" fmla="*/ 1667 h 40"/>
              <a:gd name="T12" fmla="*/ 3062 w 28"/>
              <a:gd name="T13" fmla="*/ 2302 h 40"/>
              <a:gd name="T14" fmla="*/ 2608 w 28"/>
              <a:gd name="T15" fmla="*/ 2778 h 40"/>
              <a:gd name="T16" fmla="*/ 1814 w 28"/>
              <a:gd name="T17" fmla="*/ 3175 h 40"/>
              <a:gd name="T18" fmla="*/ 0 w 28"/>
              <a:gd name="T19" fmla="*/ 159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0" y="2"/>
                </a:moveTo>
                <a:lnTo>
                  <a:pt x="9" y="0"/>
                </a:lnTo>
                <a:lnTo>
                  <a:pt x="16" y="2"/>
                </a:lnTo>
                <a:lnTo>
                  <a:pt x="22" y="6"/>
                </a:lnTo>
                <a:lnTo>
                  <a:pt x="26" y="13"/>
                </a:lnTo>
                <a:lnTo>
                  <a:pt x="28" y="21"/>
                </a:lnTo>
                <a:lnTo>
                  <a:pt x="27" y="29"/>
                </a:lnTo>
                <a:lnTo>
                  <a:pt x="23" y="35"/>
                </a:lnTo>
                <a:lnTo>
                  <a:pt x="16" y="40"/>
                </a:lnTo>
                <a:lnTo>
                  <a:pt x="0" y="2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4" name="Freeform 681"/>
          <p:cNvSpPr>
            <a:spLocks/>
          </p:cNvSpPr>
          <p:nvPr/>
        </p:nvSpPr>
        <p:spPr bwMode="auto">
          <a:xfrm>
            <a:off x="4378409" y="1536784"/>
            <a:ext cx="255587" cy="144462"/>
          </a:xfrm>
          <a:custGeom>
            <a:avLst/>
            <a:gdLst>
              <a:gd name="T0" fmla="*/ 576 w 3547"/>
              <a:gd name="T1" fmla="*/ 142781 h 1633"/>
              <a:gd name="T2" fmla="*/ 0 w 3547"/>
              <a:gd name="T3" fmla="*/ 141100 h 1633"/>
              <a:gd name="T4" fmla="*/ 254434 w 3547"/>
              <a:gd name="T5" fmla="*/ 0 h 1633"/>
              <a:gd name="T6" fmla="*/ 255587 w 3547"/>
              <a:gd name="T7" fmla="*/ 3362 h 1633"/>
              <a:gd name="T8" fmla="*/ 1225 w 3547"/>
              <a:gd name="T9" fmla="*/ 144462 h 1633"/>
              <a:gd name="T10" fmla="*/ 576 w 3547"/>
              <a:gd name="T11" fmla="*/ 142781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47"/>
              <a:gd name="T19" fmla="*/ 0 h 1633"/>
              <a:gd name="T20" fmla="*/ 3547 w 3547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47" h="1633">
                <a:moveTo>
                  <a:pt x="8" y="1614"/>
                </a:moveTo>
                <a:lnTo>
                  <a:pt x="0" y="1595"/>
                </a:lnTo>
                <a:lnTo>
                  <a:pt x="3531" y="0"/>
                </a:lnTo>
                <a:lnTo>
                  <a:pt x="3547" y="38"/>
                </a:lnTo>
                <a:lnTo>
                  <a:pt x="17" y="1633"/>
                </a:lnTo>
                <a:lnTo>
                  <a:pt x="8" y="1614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5" name="Freeform 682"/>
          <p:cNvSpPr>
            <a:spLocks/>
          </p:cNvSpPr>
          <p:nvPr/>
        </p:nvSpPr>
        <p:spPr bwMode="auto">
          <a:xfrm>
            <a:off x="4376821" y="1678071"/>
            <a:ext cx="3175" cy="3175"/>
          </a:xfrm>
          <a:custGeom>
            <a:avLst/>
            <a:gdLst>
              <a:gd name="T0" fmla="*/ 3175 w 29"/>
              <a:gd name="T1" fmla="*/ 3016 h 40"/>
              <a:gd name="T2" fmla="*/ 2080 w 29"/>
              <a:gd name="T3" fmla="*/ 3175 h 40"/>
              <a:gd name="T4" fmla="*/ 1314 w 29"/>
              <a:gd name="T5" fmla="*/ 3016 h 40"/>
              <a:gd name="T6" fmla="*/ 657 w 29"/>
              <a:gd name="T7" fmla="*/ 2699 h 40"/>
              <a:gd name="T8" fmla="*/ 219 w 29"/>
              <a:gd name="T9" fmla="*/ 2143 h 40"/>
              <a:gd name="T10" fmla="*/ 0 w 29"/>
              <a:gd name="T11" fmla="*/ 1508 h 40"/>
              <a:gd name="T12" fmla="*/ 109 w 29"/>
              <a:gd name="T13" fmla="*/ 952 h 40"/>
              <a:gd name="T14" fmla="*/ 547 w 29"/>
              <a:gd name="T15" fmla="*/ 476 h 40"/>
              <a:gd name="T16" fmla="*/ 1314 w 29"/>
              <a:gd name="T17" fmla="*/ 0 h 40"/>
              <a:gd name="T18" fmla="*/ 3175 w 29"/>
              <a:gd name="T19" fmla="*/ 3016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"/>
              <a:gd name="T31" fmla="*/ 0 h 40"/>
              <a:gd name="T32" fmla="*/ 29 w 29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" h="40">
                <a:moveTo>
                  <a:pt x="29" y="38"/>
                </a:moveTo>
                <a:lnTo>
                  <a:pt x="19" y="40"/>
                </a:lnTo>
                <a:lnTo>
                  <a:pt x="12" y="38"/>
                </a:lnTo>
                <a:lnTo>
                  <a:pt x="6" y="34"/>
                </a:lnTo>
                <a:lnTo>
                  <a:pt x="2" y="27"/>
                </a:lnTo>
                <a:lnTo>
                  <a:pt x="0" y="19"/>
                </a:lnTo>
                <a:lnTo>
                  <a:pt x="1" y="12"/>
                </a:lnTo>
                <a:lnTo>
                  <a:pt x="5" y="6"/>
                </a:lnTo>
                <a:lnTo>
                  <a:pt x="12" y="0"/>
                </a:lnTo>
                <a:lnTo>
                  <a:pt x="29" y="38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6" name="Freeform 683"/>
          <p:cNvSpPr>
            <a:spLocks/>
          </p:cNvSpPr>
          <p:nvPr/>
        </p:nvSpPr>
        <p:spPr bwMode="auto">
          <a:xfrm>
            <a:off x="4364121" y="1686009"/>
            <a:ext cx="79375" cy="193675"/>
          </a:xfrm>
          <a:custGeom>
            <a:avLst/>
            <a:gdLst>
              <a:gd name="T0" fmla="*/ 16551 w 1103"/>
              <a:gd name="T1" fmla="*/ 4928 h 2201"/>
              <a:gd name="T2" fmla="*/ 79375 w 1103"/>
              <a:gd name="T3" fmla="*/ 182324 h 2201"/>
              <a:gd name="T4" fmla="*/ 76784 w 1103"/>
              <a:gd name="T5" fmla="*/ 193675 h 2201"/>
              <a:gd name="T6" fmla="*/ 74194 w 1103"/>
              <a:gd name="T7" fmla="*/ 192355 h 2201"/>
              <a:gd name="T8" fmla="*/ 71531 w 1103"/>
              <a:gd name="T9" fmla="*/ 191123 h 2201"/>
              <a:gd name="T10" fmla="*/ 68940 w 1103"/>
              <a:gd name="T11" fmla="*/ 189627 h 2201"/>
              <a:gd name="T12" fmla="*/ 66278 w 1103"/>
              <a:gd name="T13" fmla="*/ 188131 h 2201"/>
              <a:gd name="T14" fmla="*/ 63759 w 1103"/>
              <a:gd name="T15" fmla="*/ 186459 h 2201"/>
              <a:gd name="T16" fmla="*/ 61168 w 1103"/>
              <a:gd name="T17" fmla="*/ 184788 h 2201"/>
              <a:gd name="T18" fmla="*/ 58578 w 1103"/>
              <a:gd name="T19" fmla="*/ 182940 h 2201"/>
              <a:gd name="T20" fmla="*/ 56131 w 1103"/>
              <a:gd name="T21" fmla="*/ 181092 h 2201"/>
              <a:gd name="T22" fmla="*/ 53612 w 1103"/>
              <a:gd name="T23" fmla="*/ 179156 h 2201"/>
              <a:gd name="T24" fmla="*/ 51166 w 1103"/>
              <a:gd name="T25" fmla="*/ 177044 h 2201"/>
              <a:gd name="T26" fmla="*/ 48719 w 1103"/>
              <a:gd name="T27" fmla="*/ 174932 h 2201"/>
              <a:gd name="T28" fmla="*/ 46344 w 1103"/>
              <a:gd name="T29" fmla="*/ 172820 h 2201"/>
              <a:gd name="T30" fmla="*/ 43897 w 1103"/>
              <a:gd name="T31" fmla="*/ 170621 h 2201"/>
              <a:gd name="T32" fmla="*/ 41666 w 1103"/>
              <a:gd name="T33" fmla="*/ 168157 h 2201"/>
              <a:gd name="T34" fmla="*/ 39364 w 1103"/>
              <a:gd name="T35" fmla="*/ 165781 h 2201"/>
              <a:gd name="T36" fmla="*/ 37061 w 1103"/>
              <a:gd name="T37" fmla="*/ 163317 h 2201"/>
              <a:gd name="T38" fmla="*/ 34902 w 1103"/>
              <a:gd name="T39" fmla="*/ 160765 h 2201"/>
              <a:gd name="T40" fmla="*/ 32743 w 1103"/>
              <a:gd name="T41" fmla="*/ 158125 h 2201"/>
              <a:gd name="T42" fmla="*/ 30656 w 1103"/>
              <a:gd name="T43" fmla="*/ 155486 h 2201"/>
              <a:gd name="T44" fmla="*/ 28569 w 1103"/>
              <a:gd name="T45" fmla="*/ 152758 h 2201"/>
              <a:gd name="T46" fmla="*/ 26626 w 1103"/>
              <a:gd name="T47" fmla="*/ 150030 h 2201"/>
              <a:gd name="T48" fmla="*/ 24611 w 1103"/>
              <a:gd name="T49" fmla="*/ 147126 h 2201"/>
              <a:gd name="T50" fmla="*/ 22740 w 1103"/>
              <a:gd name="T51" fmla="*/ 144134 h 2201"/>
              <a:gd name="T52" fmla="*/ 20941 w 1103"/>
              <a:gd name="T53" fmla="*/ 141143 h 2201"/>
              <a:gd name="T54" fmla="*/ 19214 w 1103"/>
              <a:gd name="T55" fmla="*/ 138239 h 2201"/>
              <a:gd name="T56" fmla="*/ 17487 w 1103"/>
              <a:gd name="T57" fmla="*/ 135159 h 2201"/>
              <a:gd name="T58" fmla="*/ 15904 w 1103"/>
              <a:gd name="T59" fmla="*/ 131991 h 2201"/>
              <a:gd name="T60" fmla="*/ 14321 w 1103"/>
              <a:gd name="T61" fmla="*/ 128735 h 2201"/>
              <a:gd name="T62" fmla="*/ 12809 w 1103"/>
              <a:gd name="T63" fmla="*/ 125568 h 2201"/>
              <a:gd name="T64" fmla="*/ 11370 w 1103"/>
              <a:gd name="T65" fmla="*/ 122224 h 2201"/>
              <a:gd name="T66" fmla="*/ 10075 w 1103"/>
              <a:gd name="T67" fmla="*/ 118880 h 2201"/>
              <a:gd name="T68" fmla="*/ 8851 w 1103"/>
              <a:gd name="T69" fmla="*/ 115624 h 2201"/>
              <a:gd name="T70" fmla="*/ 6765 w 1103"/>
              <a:gd name="T71" fmla="*/ 109201 h 2201"/>
              <a:gd name="T72" fmla="*/ 5037 w 1103"/>
              <a:gd name="T73" fmla="*/ 102425 h 2201"/>
              <a:gd name="T74" fmla="*/ 3526 w 1103"/>
              <a:gd name="T75" fmla="*/ 95298 h 2201"/>
              <a:gd name="T76" fmla="*/ 2303 w 1103"/>
              <a:gd name="T77" fmla="*/ 87730 h 2201"/>
              <a:gd name="T78" fmla="*/ 1367 w 1103"/>
              <a:gd name="T79" fmla="*/ 80075 h 2201"/>
              <a:gd name="T80" fmla="*/ 576 w 1103"/>
              <a:gd name="T81" fmla="*/ 72331 h 2201"/>
              <a:gd name="T82" fmla="*/ 144 w 1103"/>
              <a:gd name="T83" fmla="*/ 64412 h 2201"/>
              <a:gd name="T84" fmla="*/ 0 w 1103"/>
              <a:gd name="T85" fmla="*/ 56404 h 2201"/>
              <a:gd name="T86" fmla="*/ 144 w 1103"/>
              <a:gd name="T87" fmla="*/ 48485 h 2201"/>
              <a:gd name="T88" fmla="*/ 576 w 1103"/>
              <a:gd name="T89" fmla="*/ 40741 h 2201"/>
              <a:gd name="T90" fmla="*/ 1295 w 1103"/>
              <a:gd name="T91" fmla="*/ 32998 h 2201"/>
              <a:gd name="T92" fmla="*/ 2231 w 1103"/>
              <a:gd name="T93" fmla="*/ 25694 h 2201"/>
              <a:gd name="T94" fmla="*/ 3454 w 1103"/>
              <a:gd name="T95" fmla="*/ 18655 h 2201"/>
              <a:gd name="T96" fmla="*/ 4965 w 1103"/>
              <a:gd name="T97" fmla="*/ 11967 h 2201"/>
              <a:gd name="T98" fmla="*/ 6765 w 1103"/>
              <a:gd name="T99" fmla="*/ 5720 h 2201"/>
              <a:gd name="T100" fmla="*/ 8851 w 1103"/>
              <a:gd name="T101" fmla="*/ 0 h 2201"/>
              <a:gd name="T102" fmla="*/ 16551 w 1103"/>
              <a:gd name="T103" fmla="*/ 4928 h 220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03"/>
              <a:gd name="T157" fmla="*/ 0 h 2201"/>
              <a:gd name="T158" fmla="*/ 1103 w 1103"/>
              <a:gd name="T159" fmla="*/ 2201 h 220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03" h="2201">
                <a:moveTo>
                  <a:pt x="230" y="56"/>
                </a:moveTo>
                <a:lnTo>
                  <a:pt x="1103" y="2072"/>
                </a:lnTo>
                <a:lnTo>
                  <a:pt x="1067" y="2201"/>
                </a:lnTo>
                <a:lnTo>
                  <a:pt x="1031" y="2186"/>
                </a:lnTo>
                <a:lnTo>
                  <a:pt x="994" y="2172"/>
                </a:lnTo>
                <a:lnTo>
                  <a:pt x="958" y="2155"/>
                </a:lnTo>
                <a:lnTo>
                  <a:pt x="921" y="2138"/>
                </a:lnTo>
                <a:lnTo>
                  <a:pt x="886" y="2119"/>
                </a:lnTo>
                <a:lnTo>
                  <a:pt x="850" y="2100"/>
                </a:lnTo>
                <a:lnTo>
                  <a:pt x="814" y="2079"/>
                </a:lnTo>
                <a:lnTo>
                  <a:pt x="780" y="2058"/>
                </a:lnTo>
                <a:lnTo>
                  <a:pt x="745" y="2036"/>
                </a:lnTo>
                <a:lnTo>
                  <a:pt x="711" y="2012"/>
                </a:lnTo>
                <a:lnTo>
                  <a:pt x="677" y="1988"/>
                </a:lnTo>
                <a:lnTo>
                  <a:pt x="644" y="1964"/>
                </a:lnTo>
                <a:lnTo>
                  <a:pt x="610" y="1939"/>
                </a:lnTo>
                <a:lnTo>
                  <a:pt x="579" y="1911"/>
                </a:lnTo>
                <a:lnTo>
                  <a:pt x="547" y="1884"/>
                </a:lnTo>
                <a:lnTo>
                  <a:pt x="515" y="1856"/>
                </a:lnTo>
                <a:lnTo>
                  <a:pt x="485" y="1827"/>
                </a:lnTo>
                <a:lnTo>
                  <a:pt x="455" y="1797"/>
                </a:lnTo>
                <a:lnTo>
                  <a:pt x="426" y="1767"/>
                </a:lnTo>
                <a:lnTo>
                  <a:pt x="397" y="1736"/>
                </a:lnTo>
                <a:lnTo>
                  <a:pt x="370" y="1705"/>
                </a:lnTo>
                <a:lnTo>
                  <a:pt x="342" y="1672"/>
                </a:lnTo>
                <a:lnTo>
                  <a:pt x="316" y="1638"/>
                </a:lnTo>
                <a:lnTo>
                  <a:pt x="291" y="1604"/>
                </a:lnTo>
                <a:lnTo>
                  <a:pt x="267" y="1571"/>
                </a:lnTo>
                <a:lnTo>
                  <a:pt x="243" y="1536"/>
                </a:lnTo>
                <a:lnTo>
                  <a:pt x="221" y="1500"/>
                </a:lnTo>
                <a:lnTo>
                  <a:pt x="199" y="1463"/>
                </a:lnTo>
                <a:lnTo>
                  <a:pt x="178" y="1427"/>
                </a:lnTo>
                <a:lnTo>
                  <a:pt x="158" y="1389"/>
                </a:lnTo>
                <a:lnTo>
                  <a:pt x="140" y="1351"/>
                </a:lnTo>
                <a:lnTo>
                  <a:pt x="123" y="1314"/>
                </a:lnTo>
                <a:lnTo>
                  <a:pt x="94" y="1241"/>
                </a:lnTo>
                <a:lnTo>
                  <a:pt x="70" y="1164"/>
                </a:lnTo>
                <a:lnTo>
                  <a:pt x="49" y="1083"/>
                </a:lnTo>
                <a:lnTo>
                  <a:pt x="32" y="997"/>
                </a:lnTo>
                <a:lnTo>
                  <a:pt x="19" y="910"/>
                </a:lnTo>
                <a:lnTo>
                  <a:pt x="8" y="822"/>
                </a:lnTo>
                <a:lnTo>
                  <a:pt x="2" y="732"/>
                </a:lnTo>
                <a:lnTo>
                  <a:pt x="0" y="641"/>
                </a:lnTo>
                <a:lnTo>
                  <a:pt x="2" y="551"/>
                </a:lnTo>
                <a:lnTo>
                  <a:pt x="8" y="463"/>
                </a:lnTo>
                <a:lnTo>
                  <a:pt x="18" y="375"/>
                </a:lnTo>
                <a:lnTo>
                  <a:pt x="31" y="292"/>
                </a:lnTo>
                <a:lnTo>
                  <a:pt x="48" y="212"/>
                </a:lnTo>
                <a:lnTo>
                  <a:pt x="69" y="136"/>
                </a:lnTo>
                <a:lnTo>
                  <a:pt x="94" y="65"/>
                </a:lnTo>
                <a:lnTo>
                  <a:pt x="123" y="0"/>
                </a:lnTo>
                <a:lnTo>
                  <a:pt x="230" y="56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7" name="Freeform 684"/>
          <p:cNvSpPr>
            <a:spLocks/>
          </p:cNvSpPr>
          <p:nvPr/>
        </p:nvSpPr>
        <p:spPr bwMode="auto">
          <a:xfrm>
            <a:off x="4362534" y="1686009"/>
            <a:ext cx="79375" cy="193675"/>
          </a:xfrm>
          <a:custGeom>
            <a:avLst/>
            <a:gdLst>
              <a:gd name="T0" fmla="*/ 16551 w 1103"/>
              <a:gd name="T1" fmla="*/ 4925 h 2202"/>
              <a:gd name="T2" fmla="*/ 79375 w 1103"/>
              <a:gd name="T3" fmla="*/ 182241 h 2202"/>
              <a:gd name="T4" fmla="*/ 76784 w 1103"/>
              <a:gd name="T5" fmla="*/ 193675 h 2202"/>
              <a:gd name="T6" fmla="*/ 74122 w 1103"/>
              <a:gd name="T7" fmla="*/ 192356 h 2202"/>
              <a:gd name="T8" fmla="*/ 71531 w 1103"/>
              <a:gd name="T9" fmla="*/ 191036 h 2202"/>
              <a:gd name="T10" fmla="*/ 68940 w 1103"/>
              <a:gd name="T11" fmla="*/ 189541 h 2202"/>
              <a:gd name="T12" fmla="*/ 66278 w 1103"/>
              <a:gd name="T13" fmla="*/ 188046 h 2202"/>
              <a:gd name="T14" fmla="*/ 63759 w 1103"/>
              <a:gd name="T15" fmla="*/ 186375 h 2202"/>
              <a:gd name="T16" fmla="*/ 61168 w 1103"/>
              <a:gd name="T17" fmla="*/ 184704 h 2202"/>
              <a:gd name="T18" fmla="*/ 58578 w 1103"/>
              <a:gd name="T19" fmla="*/ 182857 h 2202"/>
              <a:gd name="T20" fmla="*/ 56059 w 1103"/>
              <a:gd name="T21" fmla="*/ 181010 h 2202"/>
              <a:gd name="T22" fmla="*/ 53612 w 1103"/>
              <a:gd name="T23" fmla="*/ 179075 h 2202"/>
              <a:gd name="T24" fmla="*/ 51166 w 1103"/>
              <a:gd name="T25" fmla="*/ 177052 h 2202"/>
              <a:gd name="T26" fmla="*/ 48647 w 1103"/>
              <a:gd name="T27" fmla="*/ 174941 h 2202"/>
              <a:gd name="T28" fmla="*/ 46344 w 1103"/>
              <a:gd name="T29" fmla="*/ 172742 h 2202"/>
              <a:gd name="T30" fmla="*/ 43897 w 1103"/>
              <a:gd name="T31" fmla="*/ 170543 h 2202"/>
              <a:gd name="T32" fmla="*/ 41595 w 1103"/>
              <a:gd name="T33" fmla="*/ 168168 h 2202"/>
              <a:gd name="T34" fmla="*/ 39364 w 1103"/>
              <a:gd name="T35" fmla="*/ 165706 h 2202"/>
              <a:gd name="T36" fmla="*/ 37061 w 1103"/>
              <a:gd name="T37" fmla="*/ 163331 h 2202"/>
              <a:gd name="T38" fmla="*/ 34902 w 1103"/>
              <a:gd name="T39" fmla="*/ 160692 h 2202"/>
              <a:gd name="T40" fmla="*/ 32743 w 1103"/>
              <a:gd name="T41" fmla="*/ 158142 h 2202"/>
              <a:gd name="T42" fmla="*/ 30584 w 1103"/>
              <a:gd name="T43" fmla="*/ 155415 h 2202"/>
              <a:gd name="T44" fmla="*/ 28569 w 1103"/>
              <a:gd name="T45" fmla="*/ 152776 h 2202"/>
              <a:gd name="T46" fmla="*/ 26554 w 1103"/>
              <a:gd name="T47" fmla="*/ 149962 h 2202"/>
              <a:gd name="T48" fmla="*/ 24611 w 1103"/>
              <a:gd name="T49" fmla="*/ 147059 h 2202"/>
              <a:gd name="T50" fmla="*/ 22740 w 1103"/>
              <a:gd name="T51" fmla="*/ 144157 h 2202"/>
              <a:gd name="T52" fmla="*/ 20941 w 1103"/>
              <a:gd name="T53" fmla="*/ 141166 h 2202"/>
              <a:gd name="T54" fmla="*/ 19142 w 1103"/>
              <a:gd name="T55" fmla="*/ 138176 h 2202"/>
              <a:gd name="T56" fmla="*/ 17487 w 1103"/>
              <a:gd name="T57" fmla="*/ 135098 h 2202"/>
              <a:gd name="T58" fmla="*/ 15832 w 1103"/>
              <a:gd name="T59" fmla="*/ 131931 h 2202"/>
              <a:gd name="T60" fmla="*/ 14321 w 1103"/>
              <a:gd name="T61" fmla="*/ 128765 h 2202"/>
              <a:gd name="T62" fmla="*/ 12809 w 1103"/>
              <a:gd name="T63" fmla="*/ 125598 h 2202"/>
              <a:gd name="T64" fmla="*/ 11370 w 1103"/>
              <a:gd name="T65" fmla="*/ 122256 h 2202"/>
              <a:gd name="T66" fmla="*/ 10075 w 1103"/>
              <a:gd name="T67" fmla="*/ 118914 h 2202"/>
              <a:gd name="T68" fmla="*/ 8851 w 1103"/>
              <a:gd name="T69" fmla="*/ 115572 h 2202"/>
              <a:gd name="T70" fmla="*/ 6765 w 1103"/>
              <a:gd name="T71" fmla="*/ 109151 h 2202"/>
              <a:gd name="T72" fmla="*/ 4965 w 1103"/>
              <a:gd name="T73" fmla="*/ 102379 h 2202"/>
              <a:gd name="T74" fmla="*/ 3526 w 1103"/>
              <a:gd name="T75" fmla="*/ 95254 h 2202"/>
              <a:gd name="T76" fmla="*/ 2303 w 1103"/>
              <a:gd name="T77" fmla="*/ 87778 h 2202"/>
              <a:gd name="T78" fmla="*/ 1295 w 1103"/>
              <a:gd name="T79" fmla="*/ 80038 h 2202"/>
              <a:gd name="T80" fmla="*/ 576 w 1103"/>
              <a:gd name="T81" fmla="*/ 72386 h 2202"/>
              <a:gd name="T82" fmla="*/ 144 w 1103"/>
              <a:gd name="T83" fmla="*/ 64382 h 2202"/>
              <a:gd name="T84" fmla="*/ 0 w 1103"/>
              <a:gd name="T85" fmla="*/ 56379 h 2202"/>
              <a:gd name="T86" fmla="*/ 144 w 1103"/>
              <a:gd name="T87" fmla="*/ 48551 h 2202"/>
              <a:gd name="T88" fmla="*/ 576 w 1103"/>
              <a:gd name="T89" fmla="*/ 40723 h 2202"/>
              <a:gd name="T90" fmla="*/ 1223 w 1103"/>
              <a:gd name="T91" fmla="*/ 33071 h 2202"/>
              <a:gd name="T92" fmla="*/ 2231 w 1103"/>
              <a:gd name="T93" fmla="*/ 25683 h 2202"/>
              <a:gd name="T94" fmla="*/ 3454 w 1103"/>
              <a:gd name="T95" fmla="*/ 18646 h 2202"/>
              <a:gd name="T96" fmla="*/ 4893 w 1103"/>
              <a:gd name="T97" fmla="*/ 11962 h 2202"/>
              <a:gd name="T98" fmla="*/ 6765 w 1103"/>
              <a:gd name="T99" fmla="*/ 5805 h 2202"/>
              <a:gd name="T100" fmla="*/ 8851 w 1103"/>
              <a:gd name="T101" fmla="*/ 0 h 2202"/>
              <a:gd name="T102" fmla="*/ 16551 w 1103"/>
              <a:gd name="T103" fmla="*/ 4925 h 22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03"/>
              <a:gd name="T157" fmla="*/ 0 h 2202"/>
              <a:gd name="T158" fmla="*/ 1103 w 1103"/>
              <a:gd name="T159" fmla="*/ 2202 h 220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03" h="2202">
                <a:moveTo>
                  <a:pt x="230" y="56"/>
                </a:moveTo>
                <a:lnTo>
                  <a:pt x="1103" y="2072"/>
                </a:lnTo>
                <a:lnTo>
                  <a:pt x="1067" y="2202"/>
                </a:lnTo>
                <a:lnTo>
                  <a:pt x="1030" y="2187"/>
                </a:lnTo>
                <a:lnTo>
                  <a:pt x="994" y="2172"/>
                </a:lnTo>
                <a:lnTo>
                  <a:pt x="958" y="2155"/>
                </a:lnTo>
                <a:lnTo>
                  <a:pt x="921" y="2138"/>
                </a:lnTo>
                <a:lnTo>
                  <a:pt x="886" y="2119"/>
                </a:lnTo>
                <a:lnTo>
                  <a:pt x="850" y="2100"/>
                </a:lnTo>
                <a:lnTo>
                  <a:pt x="814" y="2079"/>
                </a:lnTo>
                <a:lnTo>
                  <a:pt x="779" y="2058"/>
                </a:lnTo>
                <a:lnTo>
                  <a:pt x="745" y="2036"/>
                </a:lnTo>
                <a:lnTo>
                  <a:pt x="711" y="2013"/>
                </a:lnTo>
                <a:lnTo>
                  <a:pt x="676" y="1989"/>
                </a:lnTo>
                <a:lnTo>
                  <a:pt x="644" y="1964"/>
                </a:lnTo>
                <a:lnTo>
                  <a:pt x="610" y="1939"/>
                </a:lnTo>
                <a:lnTo>
                  <a:pt x="578" y="1912"/>
                </a:lnTo>
                <a:lnTo>
                  <a:pt x="547" y="1884"/>
                </a:lnTo>
                <a:lnTo>
                  <a:pt x="515" y="1857"/>
                </a:lnTo>
                <a:lnTo>
                  <a:pt x="485" y="1827"/>
                </a:lnTo>
                <a:lnTo>
                  <a:pt x="455" y="1798"/>
                </a:lnTo>
                <a:lnTo>
                  <a:pt x="425" y="1767"/>
                </a:lnTo>
                <a:lnTo>
                  <a:pt x="397" y="1737"/>
                </a:lnTo>
                <a:lnTo>
                  <a:pt x="369" y="1705"/>
                </a:lnTo>
                <a:lnTo>
                  <a:pt x="342" y="1672"/>
                </a:lnTo>
                <a:lnTo>
                  <a:pt x="316" y="1639"/>
                </a:lnTo>
                <a:lnTo>
                  <a:pt x="291" y="1605"/>
                </a:lnTo>
                <a:lnTo>
                  <a:pt x="266" y="1571"/>
                </a:lnTo>
                <a:lnTo>
                  <a:pt x="243" y="1536"/>
                </a:lnTo>
                <a:lnTo>
                  <a:pt x="220" y="1500"/>
                </a:lnTo>
                <a:lnTo>
                  <a:pt x="199" y="1464"/>
                </a:lnTo>
                <a:lnTo>
                  <a:pt x="178" y="1428"/>
                </a:lnTo>
                <a:lnTo>
                  <a:pt x="158" y="1390"/>
                </a:lnTo>
                <a:lnTo>
                  <a:pt x="140" y="1352"/>
                </a:lnTo>
                <a:lnTo>
                  <a:pt x="123" y="1314"/>
                </a:lnTo>
                <a:lnTo>
                  <a:pt x="94" y="1241"/>
                </a:lnTo>
                <a:lnTo>
                  <a:pt x="69" y="1164"/>
                </a:lnTo>
                <a:lnTo>
                  <a:pt x="49" y="1083"/>
                </a:lnTo>
                <a:lnTo>
                  <a:pt x="32" y="998"/>
                </a:lnTo>
                <a:lnTo>
                  <a:pt x="18" y="910"/>
                </a:lnTo>
                <a:lnTo>
                  <a:pt x="8" y="823"/>
                </a:lnTo>
                <a:lnTo>
                  <a:pt x="2" y="732"/>
                </a:lnTo>
                <a:lnTo>
                  <a:pt x="0" y="641"/>
                </a:lnTo>
                <a:lnTo>
                  <a:pt x="2" y="552"/>
                </a:lnTo>
                <a:lnTo>
                  <a:pt x="8" y="463"/>
                </a:lnTo>
                <a:lnTo>
                  <a:pt x="17" y="376"/>
                </a:lnTo>
                <a:lnTo>
                  <a:pt x="31" y="292"/>
                </a:lnTo>
                <a:lnTo>
                  <a:pt x="48" y="212"/>
                </a:lnTo>
                <a:lnTo>
                  <a:pt x="68" y="136"/>
                </a:lnTo>
                <a:lnTo>
                  <a:pt x="94" y="66"/>
                </a:lnTo>
                <a:lnTo>
                  <a:pt x="123" y="0"/>
                </a:lnTo>
                <a:lnTo>
                  <a:pt x="230" y="5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8" name="Freeform 685"/>
          <p:cNvSpPr>
            <a:spLocks/>
          </p:cNvSpPr>
          <p:nvPr/>
        </p:nvSpPr>
        <p:spPr bwMode="auto">
          <a:xfrm>
            <a:off x="4643521" y="1535196"/>
            <a:ext cx="82550" cy="192088"/>
          </a:xfrm>
          <a:custGeom>
            <a:avLst/>
            <a:gdLst>
              <a:gd name="T0" fmla="*/ 66812 w 1133"/>
              <a:gd name="T1" fmla="*/ 187332 h 2181"/>
              <a:gd name="T2" fmla="*/ 0 w 1133"/>
              <a:gd name="T3" fmla="*/ 11538 h 2181"/>
              <a:gd name="T4" fmla="*/ 2332 w 1133"/>
              <a:gd name="T5" fmla="*/ 0 h 2181"/>
              <a:gd name="T6" fmla="*/ 5027 w 1133"/>
              <a:gd name="T7" fmla="*/ 1233 h 2181"/>
              <a:gd name="T8" fmla="*/ 7723 w 1133"/>
              <a:gd name="T9" fmla="*/ 2554 h 2181"/>
              <a:gd name="T10" fmla="*/ 10346 w 1133"/>
              <a:gd name="T11" fmla="*/ 3875 h 2181"/>
              <a:gd name="T12" fmla="*/ 13042 w 1133"/>
              <a:gd name="T13" fmla="*/ 5284 h 2181"/>
              <a:gd name="T14" fmla="*/ 15738 w 1133"/>
              <a:gd name="T15" fmla="*/ 6870 h 2181"/>
              <a:gd name="T16" fmla="*/ 18361 w 1133"/>
              <a:gd name="T17" fmla="*/ 8455 h 2181"/>
              <a:gd name="T18" fmla="*/ 20911 w 1133"/>
              <a:gd name="T19" fmla="*/ 10217 h 2181"/>
              <a:gd name="T20" fmla="*/ 23534 w 1133"/>
              <a:gd name="T21" fmla="*/ 11978 h 2181"/>
              <a:gd name="T22" fmla="*/ 26084 w 1133"/>
              <a:gd name="T23" fmla="*/ 14004 h 2181"/>
              <a:gd name="T24" fmla="*/ 28561 w 1133"/>
              <a:gd name="T25" fmla="*/ 15941 h 2181"/>
              <a:gd name="T26" fmla="*/ 31111 w 1133"/>
              <a:gd name="T27" fmla="*/ 17967 h 2181"/>
              <a:gd name="T28" fmla="*/ 33588 w 1133"/>
              <a:gd name="T29" fmla="*/ 20081 h 2181"/>
              <a:gd name="T30" fmla="*/ 35993 w 1133"/>
              <a:gd name="T31" fmla="*/ 22194 h 2181"/>
              <a:gd name="T32" fmla="*/ 38397 w 1133"/>
              <a:gd name="T33" fmla="*/ 24572 h 2181"/>
              <a:gd name="T34" fmla="*/ 40801 w 1133"/>
              <a:gd name="T35" fmla="*/ 26862 h 2181"/>
              <a:gd name="T36" fmla="*/ 43060 w 1133"/>
              <a:gd name="T37" fmla="*/ 29240 h 2181"/>
              <a:gd name="T38" fmla="*/ 45392 w 1133"/>
              <a:gd name="T39" fmla="*/ 31794 h 2181"/>
              <a:gd name="T40" fmla="*/ 47577 w 1133"/>
              <a:gd name="T41" fmla="*/ 34261 h 2181"/>
              <a:gd name="T42" fmla="*/ 49763 w 1133"/>
              <a:gd name="T43" fmla="*/ 36903 h 2181"/>
              <a:gd name="T44" fmla="*/ 51949 w 1133"/>
              <a:gd name="T45" fmla="*/ 39545 h 2181"/>
              <a:gd name="T46" fmla="*/ 53989 w 1133"/>
              <a:gd name="T47" fmla="*/ 42363 h 2181"/>
              <a:gd name="T48" fmla="*/ 56029 w 1133"/>
              <a:gd name="T49" fmla="*/ 45182 h 2181"/>
              <a:gd name="T50" fmla="*/ 57923 w 1133"/>
              <a:gd name="T51" fmla="*/ 48000 h 2181"/>
              <a:gd name="T52" fmla="*/ 59891 w 1133"/>
              <a:gd name="T53" fmla="*/ 50906 h 2181"/>
              <a:gd name="T54" fmla="*/ 61639 w 1133"/>
              <a:gd name="T55" fmla="*/ 53901 h 2181"/>
              <a:gd name="T56" fmla="*/ 63461 w 1133"/>
              <a:gd name="T57" fmla="*/ 56983 h 2181"/>
              <a:gd name="T58" fmla="*/ 65137 w 1133"/>
              <a:gd name="T59" fmla="*/ 59978 h 2181"/>
              <a:gd name="T60" fmla="*/ 66812 w 1133"/>
              <a:gd name="T61" fmla="*/ 63149 h 2181"/>
              <a:gd name="T62" fmla="*/ 68342 w 1133"/>
              <a:gd name="T63" fmla="*/ 66407 h 2181"/>
              <a:gd name="T64" fmla="*/ 69800 w 1133"/>
              <a:gd name="T65" fmla="*/ 69666 h 2181"/>
              <a:gd name="T66" fmla="*/ 71257 w 1133"/>
              <a:gd name="T67" fmla="*/ 72925 h 2181"/>
              <a:gd name="T68" fmla="*/ 72568 w 1133"/>
              <a:gd name="T69" fmla="*/ 76272 h 2181"/>
              <a:gd name="T70" fmla="*/ 74754 w 1133"/>
              <a:gd name="T71" fmla="*/ 82613 h 2181"/>
              <a:gd name="T72" fmla="*/ 76648 w 1133"/>
              <a:gd name="T73" fmla="*/ 89394 h 2181"/>
              <a:gd name="T74" fmla="*/ 78324 w 1133"/>
              <a:gd name="T75" fmla="*/ 96528 h 2181"/>
              <a:gd name="T76" fmla="*/ 79708 w 1133"/>
              <a:gd name="T77" fmla="*/ 103927 h 2181"/>
              <a:gd name="T78" fmla="*/ 80801 w 1133"/>
              <a:gd name="T79" fmla="*/ 111501 h 2181"/>
              <a:gd name="T80" fmla="*/ 81676 w 1133"/>
              <a:gd name="T81" fmla="*/ 119427 h 2181"/>
              <a:gd name="T82" fmla="*/ 82259 w 1133"/>
              <a:gd name="T83" fmla="*/ 127354 h 2181"/>
              <a:gd name="T84" fmla="*/ 82550 w 1133"/>
              <a:gd name="T85" fmla="*/ 135281 h 2181"/>
              <a:gd name="T86" fmla="*/ 82550 w 1133"/>
              <a:gd name="T87" fmla="*/ 143207 h 2181"/>
              <a:gd name="T88" fmla="*/ 82331 w 1133"/>
              <a:gd name="T89" fmla="*/ 151134 h 2181"/>
              <a:gd name="T90" fmla="*/ 81749 w 1133"/>
              <a:gd name="T91" fmla="*/ 158708 h 2181"/>
              <a:gd name="T92" fmla="*/ 80874 w 1133"/>
              <a:gd name="T93" fmla="*/ 166106 h 2181"/>
              <a:gd name="T94" fmla="*/ 79781 w 1133"/>
              <a:gd name="T95" fmla="*/ 173240 h 2181"/>
              <a:gd name="T96" fmla="*/ 78397 w 1133"/>
              <a:gd name="T97" fmla="*/ 179934 h 2181"/>
              <a:gd name="T98" fmla="*/ 76648 w 1133"/>
              <a:gd name="T99" fmla="*/ 186275 h 2181"/>
              <a:gd name="T100" fmla="*/ 74681 w 1133"/>
              <a:gd name="T101" fmla="*/ 192088 h 2181"/>
              <a:gd name="T102" fmla="*/ 66812 w 1133"/>
              <a:gd name="T103" fmla="*/ 187332 h 218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3"/>
              <a:gd name="T157" fmla="*/ 0 h 2181"/>
              <a:gd name="T158" fmla="*/ 1133 w 1133"/>
              <a:gd name="T159" fmla="*/ 2181 h 218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3" h="2181">
                <a:moveTo>
                  <a:pt x="917" y="2127"/>
                </a:moveTo>
                <a:lnTo>
                  <a:pt x="0" y="131"/>
                </a:lnTo>
                <a:lnTo>
                  <a:pt x="32" y="0"/>
                </a:lnTo>
                <a:lnTo>
                  <a:pt x="69" y="14"/>
                </a:lnTo>
                <a:lnTo>
                  <a:pt x="106" y="29"/>
                </a:lnTo>
                <a:lnTo>
                  <a:pt x="142" y="44"/>
                </a:lnTo>
                <a:lnTo>
                  <a:pt x="179" y="60"/>
                </a:lnTo>
                <a:lnTo>
                  <a:pt x="216" y="78"/>
                </a:lnTo>
                <a:lnTo>
                  <a:pt x="252" y="96"/>
                </a:lnTo>
                <a:lnTo>
                  <a:pt x="287" y="116"/>
                </a:lnTo>
                <a:lnTo>
                  <a:pt x="323" y="136"/>
                </a:lnTo>
                <a:lnTo>
                  <a:pt x="358" y="159"/>
                </a:lnTo>
                <a:lnTo>
                  <a:pt x="392" y="181"/>
                </a:lnTo>
                <a:lnTo>
                  <a:pt x="427" y="204"/>
                </a:lnTo>
                <a:lnTo>
                  <a:pt x="461" y="228"/>
                </a:lnTo>
                <a:lnTo>
                  <a:pt x="494" y="252"/>
                </a:lnTo>
                <a:lnTo>
                  <a:pt x="527" y="279"/>
                </a:lnTo>
                <a:lnTo>
                  <a:pt x="560" y="305"/>
                </a:lnTo>
                <a:lnTo>
                  <a:pt x="591" y="332"/>
                </a:lnTo>
                <a:lnTo>
                  <a:pt x="623" y="361"/>
                </a:lnTo>
                <a:lnTo>
                  <a:pt x="653" y="389"/>
                </a:lnTo>
                <a:lnTo>
                  <a:pt x="683" y="419"/>
                </a:lnTo>
                <a:lnTo>
                  <a:pt x="713" y="449"/>
                </a:lnTo>
                <a:lnTo>
                  <a:pt x="741" y="481"/>
                </a:lnTo>
                <a:lnTo>
                  <a:pt x="769" y="513"/>
                </a:lnTo>
                <a:lnTo>
                  <a:pt x="795" y="545"/>
                </a:lnTo>
                <a:lnTo>
                  <a:pt x="822" y="578"/>
                </a:lnTo>
                <a:lnTo>
                  <a:pt x="846" y="612"/>
                </a:lnTo>
                <a:lnTo>
                  <a:pt x="871" y="647"/>
                </a:lnTo>
                <a:lnTo>
                  <a:pt x="894" y="681"/>
                </a:lnTo>
                <a:lnTo>
                  <a:pt x="917" y="717"/>
                </a:lnTo>
                <a:lnTo>
                  <a:pt x="938" y="754"/>
                </a:lnTo>
                <a:lnTo>
                  <a:pt x="958" y="791"/>
                </a:lnTo>
                <a:lnTo>
                  <a:pt x="978" y="828"/>
                </a:lnTo>
                <a:lnTo>
                  <a:pt x="996" y="866"/>
                </a:lnTo>
                <a:lnTo>
                  <a:pt x="1026" y="938"/>
                </a:lnTo>
                <a:lnTo>
                  <a:pt x="1052" y="1015"/>
                </a:lnTo>
                <a:lnTo>
                  <a:pt x="1075" y="1096"/>
                </a:lnTo>
                <a:lnTo>
                  <a:pt x="1094" y="1180"/>
                </a:lnTo>
                <a:lnTo>
                  <a:pt x="1109" y="1266"/>
                </a:lnTo>
                <a:lnTo>
                  <a:pt x="1121" y="1356"/>
                </a:lnTo>
                <a:lnTo>
                  <a:pt x="1129" y="1446"/>
                </a:lnTo>
                <a:lnTo>
                  <a:pt x="1133" y="1536"/>
                </a:lnTo>
                <a:lnTo>
                  <a:pt x="1133" y="1626"/>
                </a:lnTo>
                <a:lnTo>
                  <a:pt x="1130" y="1716"/>
                </a:lnTo>
                <a:lnTo>
                  <a:pt x="1122" y="1802"/>
                </a:lnTo>
                <a:lnTo>
                  <a:pt x="1110" y="1886"/>
                </a:lnTo>
                <a:lnTo>
                  <a:pt x="1095" y="1967"/>
                </a:lnTo>
                <a:lnTo>
                  <a:pt x="1076" y="2043"/>
                </a:lnTo>
                <a:lnTo>
                  <a:pt x="1052" y="2115"/>
                </a:lnTo>
                <a:lnTo>
                  <a:pt x="1025" y="2181"/>
                </a:lnTo>
                <a:lnTo>
                  <a:pt x="917" y="2127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9" name="Freeform 686"/>
          <p:cNvSpPr>
            <a:spLocks/>
          </p:cNvSpPr>
          <p:nvPr/>
        </p:nvSpPr>
        <p:spPr bwMode="auto">
          <a:xfrm>
            <a:off x="4643521" y="1535196"/>
            <a:ext cx="80963" cy="193675"/>
          </a:xfrm>
          <a:custGeom>
            <a:avLst/>
            <a:gdLst>
              <a:gd name="T0" fmla="*/ 65541 w 1134"/>
              <a:gd name="T1" fmla="*/ 188878 h 2180"/>
              <a:gd name="T2" fmla="*/ 0 w 1134"/>
              <a:gd name="T3" fmla="*/ 11549 h 2180"/>
              <a:gd name="T4" fmla="*/ 2356 w 1134"/>
              <a:gd name="T5" fmla="*/ 0 h 2180"/>
              <a:gd name="T6" fmla="*/ 4998 w 1134"/>
              <a:gd name="T7" fmla="*/ 1155 h 2180"/>
              <a:gd name="T8" fmla="*/ 7639 w 1134"/>
              <a:gd name="T9" fmla="*/ 2488 h 2180"/>
              <a:gd name="T10" fmla="*/ 10210 w 1134"/>
              <a:gd name="T11" fmla="*/ 3820 h 2180"/>
              <a:gd name="T12" fmla="*/ 12851 w 1134"/>
              <a:gd name="T13" fmla="*/ 5331 h 2180"/>
              <a:gd name="T14" fmla="*/ 15493 w 1134"/>
              <a:gd name="T15" fmla="*/ 6930 h 2180"/>
              <a:gd name="T16" fmla="*/ 17992 w 1134"/>
              <a:gd name="T17" fmla="*/ 8529 h 2180"/>
              <a:gd name="T18" fmla="*/ 20562 w 1134"/>
              <a:gd name="T19" fmla="*/ 10306 h 2180"/>
              <a:gd name="T20" fmla="*/ 23132 w 1134"/>
              <a:gd name="T21" fmla="*/ 12082 h 2180"/>
              <a:gd name="T22" fmla="*/ 25631 w 1134"/>
              <a:gd name="T23" fmla="*/ 14037 h 2180"/>
              <a:gd name="T24" fmla="*/ 28059 w 1134"/>
              <a:gd name="T25" fmla="*/ 15992 h 2180"/>
              <a:gd name="T26" fmla="*/ 30557 w 1134"/>
              <a:gd name="T27" fmla="*/ 18035 h 2180"/>
              <a:gd name="T28" fmla="*/ 32985 w 1134"/>
              <a:gd name="T29" fmla="*/ 20167 h 2180"/>
              <a:gd name="T30" fmla="*/ 35341 w 1134"/>
              <a:gd name="T31" fmla="*/ 22388 h 2180"/>
              <a:gd name="T32" fmla="*/ 37697 w 1134"/>
              <a:gd name="T33" fmla="*/ 24698 h 2180"/>
              <a:gd name="T34" fmla="*/ 40053 w 1134"/>
              <a:gd name="T35" fmla="*/ 27008 h 2180"/>
              <a:gd name="T36" fmla="*/ 42266 w 1134"/>
              <a:gd name="T37" fmla="*/ 29495 h 2180"/>
              <a:gd name="T38" fmla="*/ 44551 w 1134"/>
              <a:gd name="T39" fmla="*/ 31983 h 2180"/>
              <a:gd name="T40" fmla="*/ 46693 w 1134"/>
              <a:gd name="T41" fmla="*/ 34559 h 2180"/>
              <a:gd name="T42" fmla="*/ 48835 w 1134"/>
              <a:gd name="T43" fmla="*/ 37136 h 2180"/>
              <a:gd name="T44" fmla="*/ 50977 w 1134"/>
              <a:gd name="T45" fmla="*/ 39890 h 2180"/>
              <a:gd name="T46" fmla="*/ 52976 w 1134"/>
              <a:gd name="T47" fmla="*/ 42644 h 2180"/>
              <a:gd name="T48" fmla="*/ 54975 w 1134"/>
              <a:gd name="T49" fmla="*/ 45487 h 2180"/>
              <a:gd name="T50" fmla="*/ 56831 w 1134"/>
              <a:gd name="T51" fmla="*/ 48419 h 2180"/>
              <a:gd name="T52" fmla="*/ 58759 w 1134"/>
              <a:gd name="T53" fmla="*/ 51262 h 2180"/>
              <a:gd name="T54" fmla="*/ 60472 w 1134"/>
              <a:gd name="T55" fmla="*/ 54282 h 2180"/>
              <a:gd name="T56" fmla="*/ 62257 w 1134"/>
              <a:gd name="T57" fmla="*/ 57392 h 2180"/>
              <a:gd name="T58" fmla="*/ 63899 w 1134"/>
              <a:gd name="T59" fmla="*/ 60501 h 2180"/>
              <a:gd name="T60" fmla="*/ 65541 w 1134"/>
              <a:gd name="T61" fmla="*/ 63700 h 2180"/>
              <a:gd name="T62" fmla="*/ 67041 w 1134"/>
              <a:gd name="T63" fmla="*/ 66987 h 2180"/>
              <a:gd name="T64" fmla="*/ 68469 w 1134"/>
              <a:gd name="T65" fmla="*/ 70185 h 2180"/>
              <a:gd name="T66" fmla="*/ 69897 w 1134"/>
              <a:gd name="T67" fmla="*/ 73472 h 2180"/>
              <a:gd name="T68" fmla="*/ 71182 w 1134"/>
              <a:gd name="T69" fmla="*/ 76848 h 2180"/>
              <a:gd name="T70" fmla="*/ 73324 w 1134"/>
              <a:gd name="T71" fmla="*/ 83245 h 2180"/>
              <a:gd name="T72" fmla="*/ 75180 w 1134"/>
              <a:gd name="T73" fmla="*/ 90086 h 2180"/>
              <a:gd name="T74" fmla="*/ 76822 w 1134"/>
              <a:gd name="T75" fmla="*/ 97282 h 2180"/>
              <a:gd name="T76" fmla="*/ 78179 w 1134"/>
              <a:gd name="T77" fmla="*/ 104744 h 2180"/>
              <a:gd name="T78" fmla="*/ 79249 w 1134"/>
              <a:gd name="T79" fmla="*/ 112474 h 2180"/>
              <a:gd name="T80" fmla="*/ 80106 w 1134"/>
              <a:gd name="T81" fmla="*/ 120381 h 2180"/>
              <a:gd name="T82" fmla="*/ 80677 w 1134"/>
              <a:gd name="T83" fmla="*/ 128376 h 2180"/>
              <a:gd name="T84" fmla="*/ 80963 w 1134"/>
              <a:gd name="T85" fmla="*/ 136461 h 2180"/>
              <a:gd name="T86" fmla="*/ 80963 w 1134"/>
              <a:gd name="T87" fmla="*/ 144368 h 2180"/>
              <a:gd name="T88" fmla="*/ 80749 w 1134"/>
              <a:gd name="T89" fmla="*/ 152364 h 2180"/>
              <a:gd name="T90" fmla="*/ 80178 w 1134"/>
              <a:gd name="T91" fmla="*/ 160004 h 2180"/>
              <a:gd name="T92" fmla="*/ 79321 w 1134"/>
              <a:gd name="T93" fmla="*/ 167555 h 2180"/>
              <a:gd name="T94" fmla="*/ 78250 w 1134"/>
              <a:gd name="T95" fmla="*/ 174663 h 2180"/>
              <a:gd name="T96" fmla="*/ 76893 w 1134"/>
              <a:gd name="T97" fmla="*/ 181504 h 2180"/>
              <a:gd name="T98" fmla="*/ 75180 w 1134"/>
              <a:gd name="T99" fmla="*/ 187900 h 2180"/>
              <a:gd name="T100" fmla="*/ 73252 w 1134"/>
              <a:gd name="T101" fmla="*/ 193675 h 2180"/>
              <a:gd name="T102" fmla="*/ 65541 w 1134"/>
              <a:gd name="T103" fmla="*/ 188878 h 21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4"/>
              <a:gd name="T157" fmla="*/ 0 h 2180"/>
              <a:gd name="T158" fmla="*/ 1134 w 1134"/>
              <a:gd name="T159" fmla="*/ 2180 h 218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4" h="2180">
                <a:moveTo>
                  <a:pt x="918" y="2126"/>
                </a:moveTo>
                <a:lnTo>
                  <a:pt x="0" y="130"/>
                </a:lnTo>
                <a:lnTo>
                  <a:pt x="33" y="0"/>
                </a:lnTo>
                <a:lnTo>
                  <a:pt x="70" y="13"/>
                </a:lnTo>
                <a:lnTo>
                  <a:pt x="107" y="28"/>
                </a:lnTo>
                <a:lnTo>
                  <a:pt x="143" y="43"/>
                </a:lnTo>
                <a:lnTo>
                  <a:pt x="180" y="60"/>
                </a:lnTo>
                <a:lnTo>
                  <a:pt x="217" y="78"/>
                </a:lnTo>
                <a:lnTo>
                  <a:pt x="252" y="96"/>
                </a:lnTo>
                <a:lnTo>
                  <a:pt x="288" y="116"/>
                </a:lnTo>
                <a:lnTo>
                  <a:pt x="324" y="136"/>
                </a:lnTo>
                <a:lnTo>
                  <a:pt x="359" y="158"/>
                </a:lnTo>
                <a:lnTo>
                  <a:pt x="393" y="180"/>
                </a:lnTo>
                <a:lnTo>
                  <a:pt x="428" y="203"/>
                </a:lnTo>
                <a:lnTo>
                  <a:pt x="462" y="227"/>
                </a:lnTo>
                <a:lnTo>
                  <a:pt x="495" y="252"/>
                </a:lnTo>
                <a:lnTo>
                  <a:pt x="528" y="278"/>
                </a:lnTo>
                <a:lnTo>
                  <a:pt x="561" y="304"/>
                </a:lnTo>
                <a:lnTo>
                  <a:pt x="592" y="332"/>
                </a:lnTo>
                <a:lnTo>
                  <a:pt x="624" y="360"/>
                </a:lnTo>
                <a:lnTo>
                  <a:pt x="654" y="389"/>
                </a:lnTo>
                <a:lnTo>
                  <a:pt x="684" y="418"/>
                </a:lnTo>
                <a:lnTo>
                  <a:pt x="714" y="449"/>
                </a:lnTo>
                <a:lnTo>
                  <a:pt x="742" y="480"/>
                </a:lnTo>
                <a:lnTo>
                  <a:pt x="770" y="512"/>
                </a:lnTo>
                <a:lnTo>
                  <a:pt x="796" y="545"/>
                </a:lnTo>
                <a:lnTo>
                  <a:pt x="823" y="577"/>
                </a:lnTo>
                <a:lnTo>
                  <a:pt x="847" y="611"/>
                </a:lnTo>
                <a:lnTo>
                  <a:pt x="872" y="646"/>
                </a:lnTo>
                <a:lnTo>
                  <a:pt x="895" y="681"/>
                </a:lnTo>
                <a:lnTo>
                  <a:pt x="918" y="717"/>
                </a:lnTo>
                <a:lnTo>
                  <a:pt x="939" y="754"/>
                </a:lnTo>
                <a:lnTo>
                  <a:pt x="959" y="790"/>
                </a:lnTo>
                <a:lnTo>
                  <a:pt x="979" y="827"/>
                </a:lnTo>
                <a:lnTo>
                  <a:pt x="997" y="865"/>
                </a:lnTo>
                <a:lnTo>
                  <a:pt x="1027" y="937"/>
                </a:lnTo>
                <a:lnTo>
                  <a:pt x="1053" y="1014"/>
                </a:lnTo>
                <a:lnTo>
                  <a:pt x="1076" y="1095"/>
                </a:lnTo>
                <a:lnTo>
                  <a:pt x="1095" y="1179"/>
                </a:lnTo>
                <a:lnTo>
                  <a:pt x="1110" y="1266"/>
                </a:lnTo>
                <a:lnTo>
                  <a:pt x="1122" y="1355"/>
                </a:lnTo>
                <a:lnTo>
                  <a:pt x="1130" y="1445"/>
                </a:lnTo>
                <a:lnTo>
                  <a:pt x="1134" y="1536"/>
                </a:lnTo>
                <a:lnTo>
                  <a:pt x="1134" y="1625"/>
                </a:lnTo>
                <a:lnTo>
                  <a:pt x="1131" y="1715"/>
                </a:lnTo>
                <a:lnTo>
                  <a:pt x="1123" y="1801"/>
                </a:lnTo>
                <a:lnTo>
                  <a:pt x="1111" y="1886"/>
                </a:lnTo>
                <a:lnTo>
                  <a:pt x="1096" y="1966"/>
                </a:lnTo>
                <a:lnTo>
                  <a:pt x="1077" y="2043"/>
                </a:lnTo>
                <a:lnTo>
                  <a:pt x="1053" y="2115"/>
                </a:lnTo>
                <a:lnTo>
                  <a:pt x="1026" y="2180"/>
                </a:lnTo>
                <a:lnTo>
                  <a:pt x="918" y="212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0" name="Freeform 687"/>
          <p:cNvSpPr>
            <a:spLocks/>
          </p:cNvSpPr>
          <p:nvPr/>
        </p:nvSpPr>
        <p:spPr bwMode="auto">
          <a:xfrm>
            <a:off x="4456196" y="1646321"/>
            <a:ext cx="260350" cy="361950"/>
          </a:xfrm>
          <a:custGeom>
            <a:avLst/>
            <a:gdLst>
              <a:gd name="T0" fmla="*/ 100920 w 3622"/>
              <a:gd name="T1" fmla="*/ 361950 h 4112"/>
              <a:gd name="T2" fmla="*/ 260350 w 3622"/>
              <a:gd name="T3" fmla="*/ 266093 h 4112"/>
              <a:gd name="T4" fmla="*/ 159430 w 3622"/>
              <a:gd name="T5" fmla="*/ 0 h 4112"/>
              <a:gd name="T6" fmla="*/ 0 w 3622"/>
              <a:gd name="T7" fmla="*/ 87055 h 4112"/>
              <a:gd name="T8" fmla="*/ 100920 w 3622"/>
              <a:gd name="T9" fmla="*/ 361950 h 4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22"/>
              <a:gd name="T16" fmla="*/ 0 h 4112"/>
              <a:gd name="T17" fmla="*/ 3622 w 3622"/>
              <a:gd name="T18" fmla="*/ 4112 h 4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22" h="4112">
                <a:moveTo>
                  <a:pt x="1404" y="4112"/>
                </a:moveTo>
                <a:lnTo>
                  <a:pt x="3622" y="3023"/>
                </a:lnTo>
                <a:lnTo>
                  <a:pt x="2218" y="0"/>
                </a:lnTo>
                <a:lnTo>
                  <a:pt x="0" y="989"/>
                </a:lnTo>
                <a:lnTo>
                  <a:pt x="1404" y="4112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1" name="Freeform 688"/>
          <p:cNvSpPr>
            <a:spLocks/>
          </p:cNvSpPr>
          <p:nvPr/>
        </p:nvSpPr>
        <p:spPr bwMode="auto">
          <a:xfrm>
            <a:off x="4456196" y="1641559"/>
            <a:ext cx="260350" cy="361950"/>
          </a:xfrm>
          <a:custGeom>
            <a:avLst/>
            <a:gdLst>
              <a:gd name="T0" fmla="*/ 100920 w 3622"/>
              <a:gd name="T1" fmla="*/ 361950 h 4113"/>
              <a:gd name="T2" fmla="*/ 260350 w 3622"/>
              <a:gd name="T3" fmla="*/ 266116 h 4113"/>
              <a:gd name="T4" fmla="*/ 159430 w 3622"/>
              <a:gd name="T5" fmla="*/ 0 h 4113"/>
              <a:gd name="T6" fmla="*/ 0 w 3622"/>
              <a:gd name="T7" fmla="*/ 87033 h 4113"/>
              <a:gd name="T8" fmla="*/ 100920 w 3622"/>
              <a:gd name="T9" fmla="*/ 361950 h 4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22"/>
              <a:gd name="T16" fmla="*/ 0 h 4113"/>
              <a:gd name="T17" fmla="*/ 3622 w 3622"/>
              <a:gd name="T18" fmla="*/ 4113 h 4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22" h="4113">
                <a:moveTo>
                  <a:pt x="1404" y="4113"/>
                </a:moveTo>
                <a:lnTo>
                  <a:pt x="3622" y="3024"/>
                </a:lnTo>
                <a:lnTo>
                  <a:pt x="2218" y="0"/>
                </a:lnTo>
                <a:lnTo>
                  <a:pt x="0" y="989"/>
                </a:lnTo>
                <a:lnTo>
                  <a:pt x="1404" y="4113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2" name="Freeform 689"/>
          <p:cNvSpPr>
            <a:spLocks/>
          </p:cNvSpPr>
          <p:nvPr/>
        </p:nvSpPr>
        <p:spPr bwMode="auto">
          <a:xfrm>
            <a:off x="4465721" y="1649496"/>
            <a:ext cx="249238" cy="346075"/>
          </a:xfrm>
          <a:custGeom>
            <a:avLst/>
            <a:gdLst>
              <a:gd name="T0" fmla="*/ 96556 w 3446"/>
              <a:gd name="T1" fmla="*/ 346075 h 3913"/>
              <a:gd name="T2" fmla="*/ 249238 w 3446"/>
              <a:gd name="T3" fmla="*/ 254537 h 3913"/>
              <a:gd name="T4" fmla="*/ 152682 w 3446"/>
              <a:gd name="T5" fmla="*/ 0 h 3913"/>
              <a:gd name="T6" fmla="*/ 0 w 3446"/>
              <a:gd name="T7" fmla="*/ 83313 h 3913"/>
              <a:gd name="T8" fmla="*/ 96556 w 3446"/>
              <a:gd name="T9" fmla="*/ 346075 h 39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6"/>
              <a:gd name="T16" fmla="*/ 0 h 3913"/>
              <a:gd name="T17" fmla="*/ 3446 w 3446"/>
              <a:gd name="T18" fmla="*/ 3913 h 39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6" h="3913">
                <a:moveTo>
                  <a:pt x="1335" y="3913"/>
                </a:moveTo>
                <a:lnTo>
                  <a:pt x="3446" y="2878"/>
                </a:lnTo>
                <a:lnTo>
                  <a:pt x="2111" y="0"/>
                </a:lnTo>
                <a:lnTo>
                  <a:pt x="0" y="942"/>
                </a:lnTo>
                <a:lnTo>
                  <a:pt x="1335" y="3913"/>
                </a:lnTo>
                <a:close/>
              </a:path>
            </a:pathLst>
          </a:custGeom>
          <a:solidFill>
            <a:srgbClr val="1A78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3" name="Freeform 690"/>
          <p:cNvSpPr>
            <a:spLocks/>
          </p:cNvSpPr>
          <p:nvPr/>
        </p:nvSpPr>
        <p:spPr bwMode="auto">
          <a:xfrm>
            <a:off x="4476834" y="1590759"/>
            <a:ext cx="30162" cy="30162"/>
          </a:xfrm>
          <a:custGeom>
            <a:avLst/>
            <a:gdLst>
              <a:gd name="T0" fmla="*/ 30162 w 431"/>
              <a:gd name="T1" fmla="*/ 16356 h 343"/>
              <a:gd name="T2" fmla="*/ 5529 w 431"/>
              <a:gd name="T3" fmla="*/ 30162 h 343"/>
              <a:gd name="T4" fmla="*/ 0 w 431"/>
              <a:gd name="T5" fmla="*/ 13806 h 343"/>
              <a:gd name="T6" fmla="*/ 24633 w 431"/>
              <a:gd name="T7" fmla="*/ 0 h 343"/>
              <a:gd name="T8" fmla="*/ 30162 w 431"/>
              <a:gd name="T9" fmla="*/ 16356 h 3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1"/>
              <a:gd name="T16" fmla="*/ 0 h 343"/>
              <a:gd name="T17" fmla="*/ 431 w 431"/>
              <a:gd name="T18" fmla="*/ 343 h 3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1" h="343">
                <a:moveTo>
                  <a:pt x="431" y="186"/>
                </a:moveTo>
                <a:lnTo>
                  <a:pt x="79" y="343"/>
                </a:lnTo>
                <a:lnTo>
                  <a:pt x="0" y="157"/>
                </a:lnTo>
                <a:lnTo>
                  <a:pt x="352" y="0"/>
                </a:lnTo>
                <a:lnTo>
                  <a:pt x="431" y="1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4" name="Freeform 691"/>
          <p:cNvSpPr>
            <a:spLocks/>
          </p:cNvSpPr>
          <p:nvPr/>
        </p:nvSpPr>
        <p:spPr bwMode="auto">
          <a:xfrm>
            <a:off x="4481596" y="1595521"/>
            <a:ext cx="25400" cy="23813"/>
          </a:xfrm>
          <a:custGeom>
            <a:avLst/>
            <a:gdLst>
              <a:gd name="T0" fmla="*/ 25400 w 347"/>
              <a:gd name="T1" fmla="*/ 11675 h 257"/>
              <a:gd name="T2" fmla="*/ 3880 w 347"/>
              <a:gd name="T3" fmla="*/ 23813 h 257"/>
              <a:gd name="T4" fmla="*/ 0 w 347"/>
              <a:gd name="T5" fmla="*/ 12231 h 257"/>
              <a:gd name="T6" fmla="*/ 21520 w 347"/>
              <a:gd name="T7" fmla="*/ 0 h 257"/>
              <a:gd name="T8" fmla="*/ 25400 w 347"/>
              <a:gd name="T9" fmla="*/ 11675 h 2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"/>
              <a:gd name="T16" fmla="*/ 0 h 257"/>
              <a:gd name="T17" fmla="*/ 347 w 347"/>
              <a:gd name="T18" fmla="*/ 257 h 2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" h="257">
                <a:moveTo>
                  <a:pt x="347" y="126"/>
                </a:moveTo>
                <a:lnTo>
                  <a:pt x="53" y="257"/>
                </a:lnTo>
                <a:lnTo>
                  <a:pt x="0" y="132"/>
                </a:lnTo>
                <a:lnTo>
                  <a:pt x="294" y="0"/>
                </a:lnTo>
                <a:lnTo>
                  <a:pt x="347" y="12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5" name="Freeform 692"/>
          <p:cNvSpPr>
            <a:spLocks/>
          </p:cNvSpPr>
          <p:nvPr/>
        </p:nvSpPr>
        <p:spPr bwMode="auto">
          <a:xfrm>
            <a:off x="4489534" y="1592346"/>
            <a:ext cx="15875" cy="20638"/>
          </a:xfrm>
          <a:custGeom>
            <a:avLst/>
            <a:gdLst>
              <a:gd name="T0" fmla="*/ 334 w 238"/>
              <a:gd name="T1" fmla="*/ 6438 h 234"/>
              <a:gd name="T2" fmla="*/ 11139 w 238"/>
              <a:gd name="T3" fmla="*/ 0 h 234"/>
              <a:gd name="T4" fmla="*/ 11406 w 238"/>
              <a:gd name="T5" fmla="*/ 0 h 234"/>
              <a:gd name="T6" fmla="*/ 11673 w 238"/>
              <a:gd name="T7" fmla="*/ 176 h 234"/>
              <a:gd name="T8" fmla="*/ 12006 w 238"/>
              <a:gd name="T9" fmla="*/ 529 h 234"/>
              <a:gd name="T10" fmla="*/ 12206 w 238"/>
              <a:gd name="T11" fmla="*/ 1147 h 234"/>
              <a:gd name="T12" fmla="*/ 15742 w 238"/>
              <a:gd name="T13" fmla="*/ 12436 h 234"/>
              <a:gd name="T14" fmla="*/ 15875 w 238"/>
              <a:gd name="T15" fmla="*/ 12965 h 234"/>
              <a:gd name="T16" fmla="*/ 15875 w 238"/>
              <a:gd name="T17" fmla="*/ 13582 h 234"/>
              <a:gd name="T18" fmla="*/ 15808 w 238"/>
              <a:gd name="T19" fmla="*/ 14023 h 234"/>
              <a:gd name="T20" fmla="*/ 15608 w 238"/>
              <a:gd name="T21" fmla="*/ 14288 h 234"/>
              <a:gd name="T22" fmla="*/ 4869 w 238"/>
              <a:gd name="T23" fmla="*/ 20638 h 234"/>
              <a:gd name="T24" fmla="*/ 4602 w 238"/>
              <a:gd name="T25" fmla="*/ 20638 h 234"/>
              <a:gd name="T26" fmla="*/ 4269 w 238"/>
              <a:gd name="T27" fmla="*/ 20462 h 234"/>
              <a:gd name="T28" fmla="*/ 4002 w 238"/>
              <a:gd name="T29" fmla="*/ 20109 h 234"/>
              <a:gd name="T30" fmla="*/ 3735 w 238"/>
              <a:gd name="T31" fmla="*/ 19491 h 234"/>
              <a:gd name="T32" fmla="*/ 133 w 238"/>
              <a:gd name="T33" fmla="*/ 8290 h 234"/>
              <a:gd name="T34" fmla="*/ 0 w 238"/>
              <a:gd name="T35" fmla="*/ 7585 h 234"/>
              <a:gd name="T36" fmla="*/ 0 w 238"/>
              <a:gd name="T37" fmla="*/ 7056 h 234"/>
              <a:gd name="T38" fmla="*/ 67 w 238"/>
              <a:gd name="T39" fmla="*/ 6703 h 234"/>
              <a:gd name="T40" fmla="*/ 334 w 238"/>
              <a:gd name="T41" fmla="*/ 6438 h 23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8"/>
              <a:gd name="T64" fmla="*/ 0 h 234"/>
              <a:gd name="T65" fmla="*/ 238 w 238"/>
              <a:gd name="T66" fmla="*/ 234 h 23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8" h="234">
                <a:moveTo>
                  <a:pt x="5" y="73"/>
                </a:moveTo>
                <a:lnTo>
                  <a:pt x="167" y="0"/>
                </a:lnTo>
                <a:lnTo>
                  <a:pt x="171" y="0"/>
                </a:lnTo>
                <a:lnTo>
                  <a:pt x="175" y="2"/>
                </a:lnTo>
                <a:lnTo>
                  <a:pt x="180" y="6"/>
                </a:lnTo>
                <a:lnTo>
                  <a:pt x="183" y="13"/>
                </a:lnTo>
                <a:lnTo>
                  <a:pt x="236" y="141"/>
                </a:lnTo>
                <a:lnTo>
                  <a:pt x="238" y="147"/>
                </a:lnTo>
                <a:lnTo>
                  <a:pt x="238" y="154"/>
                </a:lnTo>
                <a:lnTo>
                  <a:pt x="237" y="159"/>
                </a:lnTo>
                <a:lnTo>
                  <a:pt x="234" y="162"/>
                </a:lnTo>
                <a:lnTo>
                  <a:pt x="73" y="234"/>
                </a:lnTo>
                <a:lnTo>
                  <a:pt x="69" y="234"/>
                </a:lnTo>
                <a:lnTo>
                  <a:pt x="64" y="232"/>
                </a:lnTo>
                <a:lnTo>
                  <a:pt x="60" y="228"/>
                </a:lnTo>
                <a:lnTo>
                  <a:pt x="56" y="221"/>
                </a:lnTo>
                <a:lnTo>
                  <a:pt x="2" y="94"/>
                </a:lnTo>
                <a:lnTo>
                  <a:pt x="0" y="86"/>
                </a:lnTo>
                <a:lnTo>
                  <a:pt x="0" y="80"/>
                </a:lnTo>
                <a:lnTo>
                  <a:pt x="1" y="76"/>
                </a:lnTo>
                <a:lnTo>
                  <a:pt x="5" y="73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6" name="Freeform 693"/>
          <p:cNvSpPr>
            <a:spLocks/>
          </p:cNvSpPr>
          <p:nvPr/>
        </p:nvSpPr>
        <p:spPr bwMode="auto">
          <a:xfrm>
            <a:off x="4489534" y="1593934"/>
            <a:ext cx="15875" cy="17462"/>
          </a:xfrm>
          <a:custGeom>
            <a:avLst/>
            <a:gdLst>
              <a:gd name="T0" fmla="*/ 311 w 204"/>
              <a:gd name="T1" fmla="*/ 5440 h 199"/>
              <a:gd name="T2" fmla="*/ 11050 w 204"/>
              <a:gd name="T3" fmla="*/ 0 h 199"/>
              <a:gd name="T4" fmla="*/ 11362 w 204"/>
              <a:gd name="T5" fmla="*/ 0 h 199"/>
              <a:gd name="T6" fmla="*/ 11673 w 204"/>
              <a:gd name="T7" fmla="*/ 175 h 199"/>
              <a:gd name="T8" fmla="*/ 11906 w 204"/>
              <a:gd name="T9" fmla="*/ 439 h 199"/>
              <a:gd name="T10" fmla="*/ 12140 w 204"/>
              <a:gd name="T11" fmla="*/ 877 h 199"/>
              <a:gd name="T12" fmla="*/ 15719 w 204"/>
              <a:gd name="T13" fmla="*/ 10530 h 199"/>
              <a:gd name="T14" fmla="*/ 15875 w 204"/>
              <a:gd name="T15" fmla="*/ 10969 h 199"/>
              <a:gd name="T16" fmla="*/ 15875 w 204"/>
              <a:gd name="T17" fmla="*/ 11407 h 199"/>
              <a:gd name="T18" fmla="*/ 15719 w 204"/>
              <a:gd name="T19" fmla="*/ 11846 h 199"/>
              <a:gd name="T20" fmla="*/ 15564 w 204"/>
              <a:gd name="T21" fmla="*/ 12109 h 199"/>
              <a:gd name="T22" fmla="*/ 4825 w 204"/>
              <a:gd name="T23" fmla="*/ 17462 h 199"/>
              <a:gd name="T24" fmla="*/ 4513 w 204"/>
              <a:gd name="T25" fmla="*/ 17462 h 199"/>
              <a:gd name="T26" fmla="*/ 4202 w 204"/>
              <a:gd name="T27" fmla="*/ 17374 h 199"/>
              <a:gd name="T28" fmla="*/ 3969 w 204"/>
              <a:gd name="T29" fmla="*/ 17023 h 199"/>
              <a:gd name="T30" fmla="*/ 3735 w 204"/>
              <a:gd name="T31" fmla="*/ 16497 h 199"/>
              <a:gd name="T32" fmla="*/ 156 w 204"/>
              <a:gd name="T33" fmla="*/ 7020 h 199"/>
              <a:gd name="T34" fmla="*/ 0 w 204"/>
              <a:gd name="T35" fmla="*/ 6493 h 199"/>
              <a:gd name="T36" fmla="*/ 0 w 204"/>
              <a:gd name="T37" fmla="*/ 5967 h 199"/>
              <a:gd name="T38" fmla="*/ 156 w 204"/>
              <a:gd name="T39" fmla="*/ 5616 h 199"/>
              <a:gd name="T40" fmla="*/ 311 w 204"/>
              <a:gd name="T41" fmla="*/ 5440 h 1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4"/>
              <a:gd name="T64" fmla="*/ 0 h 199"/>
              <a:gd name="T65" fmla="*/ 204 w 204"/>
              <a:gd name="T66" fmla="*/ 199 h 1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4" h="199">
                <a:moveTo>
                  <a:pt x="4" y="62"/>
                </a:moveTo>
                <a:lnTo>
                  <a:pt x="142" y="0"/>
                </a:lnTo>
                <a:lnTo>
                  <a:pt x="146" y="0"/>
                </a:lnTo>
                <a:lnTo>
                  <a:pt x="150" y="2"/>
                </a:lnTo>
                <a:lnTo>
                  <a:pt x="153" y="5"/>
                </a:lnTo>
                <a:lnTo>
                  <a:pt x="156" y="10"/>
                </a:lnTo>
                <a:lnTo>
                  <a:pt x="202" y="120"/>
                </a:lnTo>
                <a:lnTo>
                  <a:pt x="204" y="125"/>
                </a:lnTo>
                <a:lnTo>
                  <a:pt x="204" y="130"/>
                </a:lnTo>
                <a:lnTo>
                  <a:pt x="202" y="135"/>
                </a:lnTo>
                <a:lnTo>
                  <a:pt x="200" y="138"/>
                </a:lnTo>
                <a:lnTo>
                  <a:pt x="62" y="199"/>
                </a:lnTo>
                <a:lnTo>
                  <a:pt x="58" y="199"/>
                </a:lnTo>
                <a:lnTo>
                  <a:pt x="54" y="198"/>
                </a:lnTo>
                <a:lnTo>
                  <a:pt x="51" y="194"/>
                </a:lnTo>
                <a:lnTo>
                  <a:pt x="48" y="188"/>
                </a:lnTo>
                <a:lnTo>
                  <a:pt x="2" y="80"/>
                </a:lnTo>
                <a:lnTo>
                  <a:pt x="0" y="74"/>
                </a:lnTo>
                <a:lnTo>
                  <a:pt x="0" y="68"/>
                </a:lnTo>
                <a:lnTo>
                  <a:pt x="2" y="64"/>
                </a:lnTo>
                <a:lnTo>
                  <a:pt x="4" y="62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7" name="Freeform 694"/>
          <p:cNvSpPr>
            <a:spLocks/>
          </p:cNvSpPr>
          <p:nvPr/>
        </p:nvSpPr>
        <p:spPr bwMode="auto">
          <a:xfrm>
            <a:off x="4494296" y="1597109"/>
            <a:ext cx="9525" cy="12700"/>
          </a:xfrm>
          <a:custGeom>
            <a:avLst/>
            <a:gdLst>
              <a:gd name="T0" fmla="*/ 7103 w 118"/>
              <a:gd name="T1" fmla="*/ 495 h 154"/>
              <a:gd name="T2" fmla="*/ 9364 w 118"/>
              <a:gd name="T3" fmla="*/ 6350 h 154"/>
              <a:gd name="T4" fmla="*/ 9525 w 118"/>
              <a:gd name="T5" fmla="*/ 7010 h 154"/>
              <a:gd name="T6" fmla="*/ 9525 w 118"/>
              <a:gd name="T7" fmla="*/ 7834 h 154"/>
              <a:gd name="T8" fmla="*/ 9364 w 118"/>
              <a:gd name="T9" fmla="*/ 8494 h 154"/>
              <a:gd name="T10" fmla="*/ 9041 w 118"/>
              <a:gd name="T11" fmla="*/ 8906 h 154"/>
              <a:gd name="T12" fmla="*/ 1130 w 118"/>
              <a:gd name="T13" fmla="*/ 12535 h 154"/>
              <a:gd name="T14" fmla="*/ 484 w 118"/>
              <a:gd name="T15" fmla="*/ 12700 h 154"/>
              <a:gd name="T16" fmla="*/ 161 w 118"/>
              <a:gd name="T17" fmla="*/ 12370 h 154"/>
              <a:gd name="T18" fmla="*/ 0 w 118"/>
              <a:gd name="T19" fmla="*/ 11545 h 154"/>
              <a:gd name="T20" fmla="*/ 81 w 118"/>
              <a:gd name="T21" fmla="*/ 10473 h 154"/>
              <a:gd name="T22" fmla="*/ 323 w 118"/>
              <a:gd name="T23" fmla="*/ 9236 h 154"/>
              <a:gd name="T24" fmla="*/ 726 w 118"/>
              <a:gd name="T25" fmla="*/ 7834 h 154"/>
              <a:gd name="T26" fmla="*/ 1130 w 118"/>
              <a:gd name="T27" fmla="*/ 6350 h 154"/>
              <a:gd name="T28" fmla="*/ 1695 w 118"/>
              <a:gd name="T29" fmla="*/ 5031 h 154"/>
              <a:gd name="T30" fmla="*/ 2341 w 118"/>
              <a:gd name="T31" fmla="*/ 3794 h 154"/>
              <a:gd name="T32" fmla="*/ 3067 w 118"/>
              <a:gd name="T33" fmla="*/ 2721 h 154"/>
              <a:gd name="T34" fmla="*/ 3875 w 118"/>
              <a:gd name="T35" fmla="*/ 1732 h 154"/>
              <a:gd name="T36" fmla="*/ 4682 w 118"/>
              <a:gd name="T37" fmla="*/ 990 h 154"/>
              <a:gd name="T38" fmla="*/ 5408 w 118"/>
              <a:gd name="T39" fmla="*/ 330 h 154"/>
              <a:gd name="T40" fmla="*/ 6135 w 118"/>
              <a:gd name="T41" fmla="*/ 0 h 154"/>
              <a:gd name="T42" fmla="*/ 6700 w 118"/>
              <a:gd name="T43" fmla="*/ 82 h 154"/>
              <a:gd name="T44" fmla="*/ 7103 w 118"/>
              <a:gd name="T45" fmla="*/ 495 h 15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18"/>
              <a:gd name="T70" fmla="*/ 0 h 154"/>
              <a:gd name="T71" fmla="*/ 118 w 118"/>
              <a:gd name="T72" fmla="*/ 154 h 15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18" h="154">
                <a:moveTo>
                  <a:pt x="88" y="6"/>
                </a:moveTo>
                <a:lnTo>
                  <a:pt x="116" y="77"/>
                </a:lnTo>
                <a:lnTo>
                  <a:pt x="118" y="85"/>
                </a:lnTo>
                <a:lnTo>
                  <a:pt x="118" y="95"/>
                </a:lnTo>
                <a:lnTo>
                  <a:pt x="116" y="103"/>
                </a:lnTo>
                <a:lnTo>
                  <a:pt x="112" y="108"/>
                </a:lnTo>
                <a:lnTo>
                  <a:pt x="14" y="152"/>
                </a:lnTo>
                <a:lnTo>
                  <a:pt x="6" y="154"/>
                </a:lnTo>
                <a:lnTo>
                  <a:pt x="2" y="150"/>
                </a:lnTo>
                <a:lnTo>
                  <a:pt x="0" y="140"/>
                </a:lnTo>
                <a:lnTo>
                  <a:pt x="1" y="127"/>
                </a:lnTo>
                <a:lnTo>
                  <a:pt x="4" y="112"/>
                </a:lnTo>
                <a:lnTo>
                  <a:pt x="9" y="95"/>
                </a:lnTo>
                <a:lnTo>
                  <a:pt x="14" y="77"/>
                </a:lnTo>
                <a:lnTo>
                  <a:pt x="21" y="61"/>
                </a:lnTo>
                <a:lnTo>
                  <a:pt x="29" y="46"/>
                </a:lnTo>
                <a:lnTo>
                  <a:pt x="38" y="33"/>
                </a:lnTo>
                <a:lnTo>
                  <a:pt x="48" y="21"/>
                </a:lnTo>
                <a:lnTo>
                  <a:pt x="58" y="12"/>
                </a:lnTo>
                <a:lnTo>
                  <a:pt x="67" y="4"/>
                </a:lnTo>
                <a:lnTo>
                  <a:pt x="76" y="0"/>
                </a:lnTo>
                <a:lnTo>
                  <a:pt x="83" y="1"/>
                </a:lnTo>
                <a:lnTo>
                  <a:pt x="88" y="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8" name="Freeform 695"/>
          <p:cNvSpPr>
            <a:spLocks/>
          </p:cNvSpPr>
          <p:nvPr/>
        </p:nvSpPr>
        <p:spPr bwMode="auto">
          <a:xfrm>
            <a:off x="4514934" y="1574884"/>
            <a:ext cx="20637" cy="25400"/>
          </a:xfrm>
          <a:custGeom>
            <a:avLst/>
            <a:gdLst>
              <a:gd name="T0" fmla="*/ 20637 w 287"/>
              <a:gd name="T1" fmla="*/ 16873 h 280"/>
              <a:gd name="T2" fmla="*/ 5609 w 287"/>
              <a:gd name="T3" fmla="*/ 25400 h 280"/>
              <a:gd name="T4" fmla="*/ 0 w 287"/>
              <a:gd name="T5" fmla="*/ 8436 h 280"/>
              <a:gd name="T6" fmla="*/ 15100 w 287"/>
              <a:gd name="T7" fmla="*/ 0 h 280"/>
              <a:gd name="T8" fmla="*/ 20637 w 287"/>
              <a:gd name="T9" fmla="*/ 16873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280"/>
              <a:gd name="T17" fmla="*/ 287 w 287"/>
              <a:gd name="T18" fmla="*/ 280 h 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280">
                <a:moveTo>
                  <a:pt x="287" y="186"/>
                </a:moveTo>
                <a:lnTo>
                  <a:pt x="78" y="280"/>
                </a:lnTo>
                <a:lnTo>
                  <a:pt x="0" y="93"/>
                </a:lnTo>
                <a:lnTo>
                  <a:pt x="210" y="0"/>
                </a:lnTo>
                <a:lnTo>
                  <a:pt x="287" y="1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9" name="Freeform 696"/>
          <p:cNvSpPr>
            <a:spLocks/>
          </p:cNvSpPr>
          <p:nvPr/>
        </p:nvSpPr>
        <p:spPr bwMode="auto">
          <a:xfrm>
            <a:off x="4518109" y="1579646"/>
            <a:ext cx="17462" cy="19050"/>
          </a:xfrm>
          <a:custGeom>
            <a:avLst/>
            <a:gdLst>
              <a:gd name="T0" fmla="*/ 17462 w 227"/>
              <a:gd name="T1" fmla="*/ 11730 h 203"/>
              <a:gd name="T2" fmla="*/ 4077 w 227"/>
              <a:gd name="T3" fmla="*/ 19050 h 203"/>
              <a:gd name="T4" fmla="*/ 0 w 227"/>
              <a:gd name="T5" fmla="*/ 7320 h 203"/>
              <a:gd name="T6" fmla="*/ 13462 w 227"/>
              <a:gd name="T7" fmla="*/ 0 h 203"/>
              <a:gd name="T8" fmla="*/ 17462 w 227"/>
              <a:gd name="T9" fmla="*/ 11730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7"/>
              <a:gd name="T16" fmla="*/ 0 h 203"/>
              <a:gd name="T17" fmla="*/ 227 w 227"/>
              <a:gd name="T18" fmla="*/ 203 h 2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" h="203">
                <a:moveTo>
                  <a:pt x="227" y="125"/>
                </a:moveTo>
                <a:lnTo>
                  <a:pt x="53" y="203"/>
                </a:lnTo>
                <a:lnTo>
                  <a:pt x="0" y="78"/>
                </a:lnTo>
                <a:lnTo>
                  <a:pt x="175" y="0"/>
                </a:lnTo>
                <a:lnTo>
                  <a:pt x="227" y="125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0" name="Freeform 697"/>
          <p:cNvSpPr>
            <a:spLocks/>
          </p:cNvSpPr>
          <p:nvPr/>
        </p:nvSpPr>
        <p:spPr bwMode="auto">
          <a:xfrm>
            <a:off x="4518109" y="1576471"/>
            <a:ext cx="15875" cy="20638"/>
          </a:xfrm>
          <a:custGeom>
            <a:avLst/>
            <a:gdLst>
              <a:gd name="T0" fmla="*/ 267 w 238"/>
              <a:gd name="T1" fmla="*/ 6350 h 234"/>
              <a:gd name="T2" fmla="*/ 11139 w 238"/>
              <a:gd name="T3" fmla="*/ 0 h 234"/>
              <a:gd name="T4" fmla="*/ 11406 w 238"/>
              <a:gd name="T5" fmla="*/ 0 h 234"/>
              <a:gd name="T6" fmla="*/ 11673 w 238"/>
              <a:gd name="T7" fmla="*/ 176 h 234"/>
              <a:gd name="T8" fmla="*/ 12006 w 238"/>
              <a:gd name="T9" fmla="*/ 529 h 234"/>
              <a:gd name="T10" fmla="*/ 12206 w 238"/>
              <a:gd name="T11" fmla="*/ 1058 h 234"/>
              <a:gd name="T12" fmla="*/ 15742 w 238"/>
              <a:gd name="T13" fmla="*/ 12436 h 234"/>
              <a:gd name="T14" fmla="*/ 15875 w 238"/>
              <a:gd name="T15" fmla="*/ 12965 h 234"/>
              <a:gd name="T16" fmla="*/ 15875 w 238"/>
              <a:gd name="T17" fmla="*/ 13582 h 234"/>
              <a:gd name="T18" fmla="*/ 15808 w 238"/>
              <a:gd name="T19" fmla="*/ 14023 h 234"/>
              <a:gd name="T20" fmla="*/ 15608 w 238"/>
              <a:gd name="T21" fmla="*/ 14288 h 234"/>
              <a:gd name="T22" fmla="*/ 4869 w 238"/>
              <a:gd name="T23" fmla="*/ 20638 h 234"/>
              <a:gd name="T24" fmla="*/ 4602 w 238"/>
              <a:gd name="T25" fmla="*/ 20638 h 234"/>
              <a:gd name="T26" fmla="*/ 4202 w 238"/>
              <a:gd name="T27" fmla="*/ 20462 h 234"/>
              <a:gd name="T28" fmla="*/ 3935 w 238"/>
              <a:gd name="T29" fmla="*/ 20021 h 234"/>
              <a:gd name="T30" fmla="*/ 3669 w 238"/>
              <a:gd name="T31" fmla="*/ 19491 h 234"/>
              <a:gd name="T32" fmla="*/ 133 w 238"/>
              <a:gd name="T33" fmla="*/ 8290 h 234"/>
              <a:gd name="T34" fmla="*/ 0 w 238"/>
              <a:gd name="T35" fmla="*/ 7585 h 234"/>
              <a:gd name="T36" fmla="*/ 0 w 238"/>
              <a:gd name="T37" fmla="*/ 7056 h 234"/>
              <a:gd name="T38" fmla="*/ 67 w 238"/>
              <a:gd name="T39" fmla="*/ 6703 h 234"/>
              <a:gd name="T40" fmla="*/ 267 w 238"/>
              <a:gd name="T41" fmla="*/ 6350 h 23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8"/>
              <a:gd name="T64" fmla="*/ 0 h 234"/>
              <a:gd name="T65" fmla="*/ 238 w 238"/>
              <a:gd name="T66" fmla="*/ 234 h 23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8" h="234">
                <a:moveTo>
                  <a:pt x="4" y="72"/>
                </a:moveTo>
                <a:lnTo>
                  <a:pt x="167" y="0"/>
                </a:lnTo>
                <a:lnTo>
                  <a:pt x="171" y="0"/>
                </a:lnTo>
                <a:lnTo>
                  <a:pt x="175" y="2"/>
                </a:lnTo>
                <a:lnTo>
                  <a:pt x="180" y="6"/>
                </a:lnTo>
                <a:lnTo>
                  <a:pt x="183" y="12"/>
                </a:lnTo>
                <a:lnTo>
                  <a:pt x="236" y="141"/>
                </a:lnTo>
                <a:lnTo>
                  <a:pt x="238" y="147"/>
                </a:lnTo>
                <a:lnTo>
                  <a:pt x="238" y="154"/>
                </a:lnTo>
                <a:lnTo>
                  <a:pt x="237" y="159"/>
                </a:lnTo>
                <a:lnTo>
                  <a:pt x="234" y="162"/>
                </a:lnTo>
                <a:lnTo>
                  <a:pt x="73" y="234"/>
                </a:lnTo>
                <a:lnTo>
                  <a:pt x="69" y="234"/>
                </a:lnTo>
                <a:lnTo>
                  <a:pt x="63" y="232"/>
                </a:lnTo>
                <a:lnTo>
                  <a:pt x="59" y="227"/>
                </a:lnTo>
                <a:lnTo>
                  <a:pt x="55" y="221"/>
                </a:lnTo>
                <a:lnTo>
                  <a:pt x="2" y="94"/>
                </a:lnTo>
                <a:lnTo>
                  <a:pt x="0" y="86"/>
                </a:lnTo>
                <a:lnTo>
                  <a:pt x="0" y="80"/>
                </a:lnTo>
                <a:lnTo>
                  <a:pt x="1" y="76"/>
                </a:lnTo>
                <a:lnTo>
                  <a:pt x="4" y="72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1" name="Freeform 698"/>
          <p:cNvSpPr>
            <a:spLocks/>
          </p:cNvSpPr>
          <p:nvPr/>
        </p:nvSpPr>
        <p:spPr bwMode="auto">
          <a:xfrm>
            <a:off x="4518109" y="1578059"/>
            <a:ext cx="15875" cy="17462"/>
          </a:xfrm>
          <a:custGeom>
            <a:avLst/>
            <a:gdLst>
              <a:gd name="T0" fmla="*/ 311 w 204"/>
              <a:gd name="T1" fmla="*/ 5440 h 199"/>
              <a:gd name="T2" fmla="*/ 10972 w 204"/>
              <a:gd name="T3" fmla="*/ 0 h 199"/>
              <a:gd name="T4" fmla="*/ 11284 w 204"/>
              <a:gd name="T5" fmla="*/ 0 h 199"/>
              <a:gd name="T6" fmla="*/ 11673 w 204"/>
              <a:gd name="T7" fmla="*/ 175 h 199"/>
              <a:gd name="T8" fmla="*/ 11906 w 204"/>
              <a:gd name="T9" fmla="*/ 439 h 199"/>
              <a:gd name="T10" fmla="*/ 12140 w 204"/>
              <a:gd name="T11" fmla="*/ 877 h 199"/>
              <a:gd name="T12" fmla="*/ 15719 w 204"/>
              <a:gd name="T13" fmla="*/ 10530 h 199"/>
              <a:gd name="T14" fmla="*/ 15875 w 204"/>
              <a:gd name="T15" fmla="*/ 10969 h 199"/>
              <a:gd name="T16" fmla="*/ 15875 w 204"/>
              <a:gd name="T17" fmla="*/ 11407 h 199"/>
              <a:gd name="T18" fmla="*/ 15719 w 204"/>
              <a:gd name="T19" fmla="*/ 11846 h 199"/>
              <a:gd name="T20" fmla="*/ 15564 w 204"/>
              <a:gd name="T21" fmla="*/ 12109 h 199"/>
              <a:gd name="T22" fmla="*/ 4825 w 204"/>
              <a:gd name="T23" fmla="*/ 17462 h 199"/>
              <a:gd name="T24" fmla="*/ 4513 w 204"/>
              <a:gd name="T25" fmla="*/ 17462 h 199"/>
              <a:gd name="T26" fmla="*/ 4202 w 204"/>
              <a:gd name="T27" fmla="*/ 17374 h 199"/>
              <a:gd name="T28" fmla="*/ 3969 w 204"/>
              <a:gd name="T29" fmla="*/ 17023 h 199"/>
              <a:gd name="T30" fmla="*/ 3735 w 204"/>
              <a:gd name="T31" fmla="*/ 16497 h 199"/>
              <a:gd name="T32" fmla="*/ 156 w 204"/>
              <a:gd name="T33" fmla="*/ 7020 h 199"/>
              <a:gd name="T34" fmla="*/ 0 w 204"/>
              <a:gd name="T35" fmla="*/ 6406 h 199"/>
              <a:gd name="T36" fmla="*/ 0 w 204"/>
              <a:gd name="T37" fmla="*/ 5967 h 199"/>
              <a:gd name="T38" fmla="*/ 156 w 204"/>
              <a:gd name="T39" fmla="*/ 5616 h 199"/>
              <a:gd name="T40" fmla="*/ 311 w 204"/>
              <a:gd name="T41" fmla="*/ 5440 h 1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4"/>
              <a:gd name="T64" fmla="*/ 0 h 199"/>
              <a:gd name="T65" fmla="*/ 204 w 204"/>
              <a:gd name="T66" fmla="*/ 199 h 1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4" h="199">
                <a:moveTo>
                  <a:pt x="4" y="62"/>
                </a:moveTo>
                <a:lnTo>
                  <a:pt x="141" y="0"/>
                </a:lnTo>
                <a:lnTo>
                  <a:pt x="145" y="0"/>
                </a:lnTo>
                <a:lnTo>
                  <a:pt x="150" y="2"/>
                </a:lnTo>
                <a:lnTo>
                  <a:pt x="153" y="5"/>
                </a:lnTo>
                <a:lnTo>
                  <a:pt x="156" y="10"/>
                </a:lnTo>
                <a:lnTo>
                  <a:pt x="202" y="120"/>
                </a:lnTo>
                <a:lnTo>
                  <a:pt x="204" y="125"/>
                </a:lnTo>
                <a:lnTo>
                  <a:pt x="204" y="130"/>
                </a:lnTo>
                <a:lnTo>
                  <a:pt x="202" y="135"/>
                </a:lnTo>
                <a:lnTo>
                  <a:pt x="200" y="138"/>
                </a:lnTo>
                <a:lnTo>
                  <a:pt x="62" y="199"/>
                </a:lnTo>
                <a:lnTo>
                  <a:pt x="58" y="199"/>
                </a:lnTo>
                <a:lnTo>
                  <a:pt x="54" y="198"/>
                </a:lnTo>
                <a:lnTo>
                  <a:pt x="51" y="194"/>
                </a:lnTo>
                <a:lnTo>
                  <a:pt x="48" y="188"/>
                </a:lnTo>
                <a:lnTo>
                  <a:pt x="2" y="80"/>
                </a:lnTo>
                <a:lnTo>
                  <a:pt x="0" y="73"/>
                </a:lnTo>
                <a:lnTo>
                  <a:pt x="0" y="68"/>
                </a:lnTo>
                <a:lnTo>
                  <a:pt x="2" y="64"/>
                </a:lnTo>
                <a:lnTo>
                  <a:pt x="4" y="62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2" name="Freeform 699"/>
          <p:cNvSpPr>
            <a:spLocks/>
          </p:cNvSpPr>
          <p:nvPr/>
        </p:nvSpPr>
        <p:spPr bwMode="auto">
          <a:xfrm>
            <a:off x="4522871" y="1581234"/>
            <a:ext cx="9525" cy="12700"/>
          </a:xfrm>
          <a:custGeom>
            <a:avLst/>
            <a:gdLst>
              <a:gd name="T0" fmla="*/ 7044 w 119"/>
              <a:gd name="T1" fmla="*/ 495 h 154"/>
              <a:gd name="T2" fmla="*/ 9285 w 119"/>
              <a:gd name="T3" fmla="*/ 6432 h 154"/>
              <a:gd name="T4" fmla="*/ 9445 w 119"/>
              <a:gd name="T5" fmla="*/ 7092 h 154"/>
              <a:gd name="T6" fmla="*/ 9525 w 119"/>
              <a:gd name="T7" fmla="*/ 7834 h 154"/>
              <a:gd name="T8" fmla="*/ 9365 w 119"/>
              <a:gd name="T9" fmla="*/ 8494 h 154"/>
              <a:gd name="T10" fmla="*/ 8965 w 119"/>
              <a:gd name="T11" fmla="*/ 8989 h 154"/>
              <a:gd name="T12" fmla="*/ 1121 w 119"/>
              <a:gd name="T13" fmla="*/ 12535 h 154"/>
              <a:gd name="T14" fmla="*/ 480 w 119"/>
              <a:gd name="T15" fmla="*/ 12700 h 154"/>
              <a:gd name="T16" fmla="*/ 160 w 119"/>
              <a:gd name="T17" fmla="*/ 12370 h 154"/>
              <a:gd name="T18" fmla="*/ 0 w 119"/>
              <a:gd name="T19" fmla="*/ 11545 h 154"/>
              <a:gd name="T20" fmla="*/ 80 w 119"/>
              <a:gd name="T21" fmla="*/ 10556 h 154"/>
              <a:gd name="T22" fmla="*/ 320 w 119"/>
              <a:gd name="T23" fmla="*/ 9236 h 154"/>
              <a:gd name="T24" fmla="*/ 720 w 119"/>
              <a:gd name="T25" fmla="*/ 7834 h 154"/>
              <a:gd name="T26" fmla="*/ 1121 w 119"/>
              <a:gd name="T27" fmla="*/ 6432 h 154"/>
              <a:gd name="T28" fmla="*/ 1681 w 119"/>
              <a:gd name="T29" fmla="*/ 5031 h 154"/>
              <a:gd name="T30" fmla="*/ 2321 w 119"/>
              <a:gd name="T31" fmla="*/ 3794 h 154"/>
              <a:gd name="T32" fmla="*/ 3042 w 119"/>
              <a:gd name="T33" fmla="*/ 2721 h 154"/>
              <a:gd name="T34" fmla="*/ 3842 w 119"/>
              <a:gd name="T35" fmla="*/ 1732 h 154"/>
              <a:gd name="T36" fmla="*/ 4642 w 119"/>
              <a:gd name="T37" fmla="*/ 990 h 154"/>
              <a:gd name="T38" fmla="*/ 5363 w 119"/>
              <a:gd name="T39" fmla="*/ 330 h 154"/>
              <a:gd name="T40" fmla="*/ 6083 w 119"/>
              <a:gd name="T41" fmla="*/ 0 h 154"/>
              <a:gd name="T42" fmla="*/ 6563 w 119"/>
              <a:gd name="T43" fmla="*/ 82 h 154"/>
              <a:gd name="T44" fmla="*/ 7044 w 119"/>
              <a:gd name="T45" fmla="*/ 495 h 15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19"/>
              <a:gd name="T70" fmla="*/ 0 h 154"/>
              <a:gd name="T71" fmla="*/ 119 w 119"/>
              <a:gd name="T72" fmla="*/ 154 h 15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19" h="154">
                <a:moveTo>
                  <a:pt x="88" y="6"/>
                </a:moveTo>
                <a:lnTo>
                  <a:pt x="116" y="78"/>
                </a:lnTo>
                <a:lnTo>
                  <a:pt x="118" y="86"/>
                </a:lnTo>
                <a:lnTo>
                  <a:pt x="119" y="95"/>
                </a:lnTo>
                <a:lnTo>
                  <a:pt x="117" y="103"/>
                </a:lnTo>
                <a:lnTo>
                  <a:pt x="112" y="109"/>
                </a:lnTo>
                <a:lnTo>
                  <a:pt x="14" y="152"/>
                </a:lnTo>
                <a:lnTo>
                  <a:pt x="6" y="154"/>
                </a:lnTo>
                <a:lnTo>
                  <a:pt x="2" y="150"/>
                </a:lnTo>
                <a:lnTo>
                  <a:pt x="0" y="140"/>
                </a:lnTo>
                <a:lnTo>
                  <a:pt x="1" y="128"/>
                </a:lnTo>
                <a:lnTo>
                  <a:pt x="4" y="112"/>
                </a:lnTo>
                <a:lnTo>
                  <a:pt x="9" y="95"/>
                </a:lnTo>
                <a:lnTo>
                  <a:pt x="14" y="78"/>
                </a:lnTo>
                <a:lnTo>
                  <a:pt x="21" y="61"/>
                </a:lnTo>
                <a:lnTo>
                  <a:pt x="29" y="46"/>
                </a:lnTo>
                <a:lnTo>
                  <a:pt x="38" y="33"/>
                </a:lnTo>
                <a:lnTo>
                  <a:pt x="48" y="21"/>
                </a:lnTo>
                <a:lnTo>
                  <a:pt x="58" y="12"/>
                </a:lnTo>
                <a:lnTo>
                  <a:pt x="67" y="4"/>
                </a:lnTo>
                <a:lnTo>
                  <a:pt x="76" y="0"/>
                </a:lnTo>
                <a:lnTo>
                  <a:pt x="82" y="1"/>
                </a:lnTo>
                <a:lnTo>
                  <a:pt x="88" y="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3" name="Freeform 700"/>
          <p:cNvSpPr>
            <a:spLocks/>
          </p:cNvSpPr>
          <p:nvPr/>
        </p:nvSpPr>
        <p:spPr bwMode="auto">
          <a:xfrm>
            <a:off x="4554621" y="1563771"/>
            <a:ext cx="6350" cy="9525"/>
          </a:xfrm>
          <a:custGeom>
            <a:avLst/>
            <a:gdLst>
              <a:gd name="T0" fmla="*/ 3175 w 100"/>
              <a:gd name="T1" fmla="*/ 9525 h 104"/>
              <a:gd name="T2" fmla="*/ 2540 w 100"/>
              <a:gd name="T3" fmla="*/ 9433 h 104"/>
              <a:gd name="T4" fmla="*/ 1968 w 100"/>
              <a:gd name="T5" fmla="*/ 9067 h 104"/>
              <a:gd name="T6" fmla="*/ 1461 w 100"/>
              <a:gd name="T7" fmla="*/ 8701 h 104"/>
              <a:gd name="T8" fmla="*/ 952 w 100"/>
              <a:gd name="T9" fmla="*/ 8151 h 104"/>
              <a:gd name="T10" fmla="*/ 508 w 100"/>
              <a:gd name="T11" fmla="*/ 7327 h 104"/>
              <a:gd name="T12" fmla="*/ 254 w 100"/>
              <a:gd name="T13" fmla="*/ 6594 h 104"/>
              <a:gd name="T14" fmla="*/ 64 w 100"/>
              <a:gd name="T15" fmla="*/ 5678 h 104"/>
              <a:gd name="T16" fmla="*/ 0 w 100"/>
              <a:gd name="T17" fmla="*/ 4763 h 104"/>
              <a:gd name="T18" fmla="*/ 64 w 100"/>
              <a:gd name="T19" fmla="*/ 3755 h 104"/>
              <a:gd name="T20" fmla="*/ 254 w 100"/>
              <a:gd name="T21" fmla="*/ 2931 h 104"/>
              <a:gd name="T22" fmla="*/ 508 w 100"/>
              <a:gd name="T23" fmla="*/ 2106 h 104"/>
              <a:gd name="T24" fmla="*/ 952 w 100"/>
              <a:gd name="T25" fmla="*/ 1374 h 104"/>
              <a:gd name="T26" fmla="*/ 1461 w 100"/>
              <a:gd name="T27" fmla="*/ 824 h 104"/>
              <a:gd name="T28" fmla="*/ 1968 w 100"/>
              <a:gd name="T29" fmla="*/ 458 h 104"/>
              <a:gd name="T30" fmla="*/ 2540 w 100"/>
              <a:gd name="T31" fmla="*/ 92 h 104"/>
              <a:gd name="T32" fmla="*/ 3175 w 100"/>
              <a:gd name="T33" fmla="*/ 0 h 104"/>
              <a:gd name="T34" fmla="*/ 3810 w 100"/>
              <a:gd name="T35" fmla="*/ 92 h 104"/>
              <a:gd name="T36" fmla="*/ 4445 w 100"/>
              <a:gd name="T37" fmla="*/ 458 h 104"/>
              <a:gd name="T38" fmla="*/ 4953 w 100"/>
              <a:gd name="T39" fmla="*/ 824 h 104"/>
              <a:gd name="T40" fmla="*/ 5461 w 100"/>
              <a:gd name="T41" fmla="*/ 1374 h 104"/>
              <a:gd name="T42" fmla="*/ 5842 w 100"/>
              <a:gd name="T43" fmla="*/ 2106 h 104"/>
              <a:gd name="T44" fmla="*/ 6096 w 100"/>
              <a:gd name="T45" fmla="*/ 2931 h 104"/>
              <a:gd name="T46" fmla="*/ 6287 w 100"/>
              <a:gd name="T47" fmla="*/ 3755 h 104"/>
              <a:gd name="T48" fmla="*/ 6350 w 100"/>
              <a:gd name="T49" fmla="*/ 4763 h 104"/>
              <a:gd name="T50" fmla="*/ 6287 w 100"/>
              <a:gd name="T51" fmla="*/ 5678 h 104"/>
              <a:gd name="T52" fmla="*/ 6096 w 100"/>
              <a:gd name="T53" fmla="*/ 6594 h 104"/>
              <a:gd name="T54" fmla="*/ 5842 w 100"/>
              <a:gd name="T55" fmla="*/ 7327 h 104"/>
              <a:gd name="T56" fmla="*/ 5461 w 100"/>
              <a:gd name="T57" fmla="*/ 8151 h 104"/>
              <a:gd name="T58" fmla="*/ 4953 w 100"/>
              <a:gd name="T59" fmla="*/ 8701 h 104"/>
              <a:gd name="T60" fmla="*/ 4445 w 100"/>
              <a:gd name="T61" fmla="*/ 9067 h 104"/>
              <a:gd name="T62" fmla="*/ 3810 w 100"/>
              <a:gd name="T63" fmla="*/ 9433 h 104"/>
              <a:gd name="T64" fmla="*/ 3175 w 100"/>
              <a:gd name="T65" fmla="*/ 9525 h 10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0"/>
              <a:gd name="T100" fmla="*/ 0 h 104"/>
              <a:gd name="T101" fmla="*/ 100 w 100"/>
              <a:gd name="T102" fmla="*/ 104 h 10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0" h="104">
                <a:moveTo>
                  <a:pt x="50" y="104"/>
                </a:moveTo>
                <a:lnTo>
                  <a:pt x="40" y="103"/>
                </a:lnTo>
                <a:lnTo>
                  <a:pt x="31" y="99"/>
                </a:lnTo>
                <a:lnTo>
                  <a:pt x="23" y="95"/>
                </a:lnTo>
                <a:lnTo>
                  <a:pt x="15" y="89"/>
                </a:lnTo>
                <a:lnTo>
                  <a:pt x="8" y="80"/>
                </a:lnTo>
                <a:lnTo>
                  <a:pt x="4" y="72"/>
                </a:lnTo>
                <a:lnTo>
                  <a:pt x="1" y="62"/>
                </a:lnTo>
                <a:lnTo>
                  <a:pt x="0" y="52"/>
                </a:lnTo>
                <a:lnTo>
                  <a:pt x="1" y="41"/>
                </a:lnTo>
                <a:lnTo>
                  <a:pt x="4" y="32"/>
                </a:lnTo>
                <a:lnTo>
                  <a:pt x="8" y="23"/>
                </a:lnTo>
                <a:lnTo>
                  <a:pt x="15" y="15"/>
                </a:lnTo>
                <a:lnTo>
                  <a:pt x="23" y="9"/>
                </a:lnTo>
                <a:lnTo>
                  <a:pt x="31" y="5"/>
                </a:lnTo>
                <a:lnTo>
                  <a:pt x="40" y="1"/>
                </a:lnTo>
                <a:lnTo>
                  <a:pt x="50" y="0"/>
                </a:lnTo>
                <a:lnTo>
                  <a:pt x="60" y="1"/>
                </a:lnTo>
                <a:lnTo>
                  <a:pt x="70" y="5"/>
                </a:lnTo>
                <a:lnTo>
                  <a:pt x="78" y="9"/>
                </a:lnTo>
                <a:lnTo>
                  <a:pt x="86" y="15"/>
                </a:lnTo>
                <a:lnTo>
                  <a:pt x="92" y="23"/>
                </a:lnTo>
                <a:lnTo>
                  <a:pt x="96" y="32"/>
                </a:lnTo>
                <a:lnTo>
                  <a:pt x="99" y="41"/>
                </a:lnTo>
                <a:lnTo>
                  <a:pt x="100" y="52"/>
                </a:lnTo>
                <a:lnTo>
                  <a:pt x="99" y="62"/>
                </a:lnTo>
                <a:lnTo>
                  <a:pt x="96" y="72"/>
                </a:lnTo>
                <a:lnTo>
                  <a:pt x="92" y="80"/>
                </a:lnTo>
                <a:lnTo>
                  <a:pt x="86" y="89"/>
                </a:lnTo>
                <a:lnTo>
                  <a:pt x="78" y="95"/>
                </a:lnTo>
                <a:lnTo>
                  <a:pt x="70" y="99"/>
                </a:lnTo>
                <a:lnTo>
                  <a:pt x="60" y="103"/>
                </a:lnTo>
                <a:lnTo>
                  <a:pt x="50" y="104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4" name="Freeform 701"/>
          <p:cNvSpPr>
            <a:spLocks/>
          </p:cNvSpPr>
          <p:nvPr/>
        </p:nvSpPr>
        <p:spPr bwMode="auto">
          <a:xfrm>
            <a:off x="4445084" y="1625684"/>
            <a:ext cx="7937" cy="7937"/>
          </a:xfrm>
          <a:custGeom>
            <a:avLst/>
            <a:gdLst>
              <a:gd name="T0" fmla="*/ 3969 w 100"/>
              <a:gd name="T1" fmla="*/ 7937 h 103"/>
              <a:gd name="T2" fmla="*/ 3095 w 100"/>
              <a:gd name="T3" fmla="*/ 7860 h 103"/>
              <a:gd name="T4" fmla="*/ 2381 w 100"/>
              <a:gd name="T5" fmla="*/ 7629 h 103"/>
              <a:gd name="T6" fmla="*/ 1746 w 100"/>
              <a:gd name="T7" fmla="*/ 7321 h 103"/>
              <a:gd name="T8" fmla="*/ 1111 w 100"/>
              <a:gd name="T9" fmla="*/ 6781 h 103"/>
              <a:gd name="T10" fmla="*/ 635 w 100"/>
              <a:gd name="T11" fmla="*/ 6165 h 103"/>
              <a:gd name="T12" fmla="*/ 317 w 100"/>
              <a:gd name="T13" fmla="*/ 5471 h 103"/>
              <a:gd name="T14" fmla="*/ 79 w 100"/>
              <a:gd name="T15" fmla="*/ 4778 h 103"/>
              <a:gd name="T16" fmla="*/ 0 w 100"/>
              <a:gd name="T17" fmla="*/ 3930 h 103"/>
              <a:gd name="T18" fmla="*/ 79 w 100"/>
              <a:gd name="T19" fmla="*/ 3159 h 103"/>
              <a:gd name="T20" fmla="*/ 317 w 100"/>
              <a:gd name="T21" fmla="*/ 2389 h 103"/>
              <a:gd name="T22" fmla="*/ 635 w 100"/>
              <a:gd name="T23" fmla="*/ 1772 h 103"/>
              <a:gd name="T24" fmla="*/ 1111 w 100"/>
              <a:gd name="T25" fmla="*/ 1156 h 103"/>
              <a:gd name="T26" fmla="*/ 1746 w 100"/>
              <a:gd name="T27" fmla="*/ 616 h 103"/>
              <a:gd name="T28" fmla="*/ 2381 w 100"/>
              <a:gd name="T29" fmla="*/ 308 h 103"/>
              <a:gd name="T30" fmla="*/ 3095 w 100"/>
              <a:gd name="T31" fmla="*/ 77 h 103"/>
              <a:gd name="T32" fmla="*/ 3969 w 100"/>
              <a:gd name="T33" fmla="*/ 0 h 103"/>
              <a:gd name="T34" fmla="*/ 4762 w 100"/>
              <a:gd name="T35" fmla="*/ 77 h 103"/>
              <a:gd name="T36" fmla="*/ 5477 w 100"/>
              <a:gd name="T37" fmla="*/ 308 h 103"/>
              <a:gd name="T38" fmla="*/ 6111 w 100"/>
              <a:gd name="T39" fmla="*/ 616 h 103"/>
              <a:gd name="T40" fmla="*/ 6746 w 100"/>
              <a:gd name="T41" fmla="*/ 1156 h 103"/>
              <a:gd name="T42" fmla="*/ 7223 w 100"/>
              <a:gd name="T43" fmla="*/ 1772 h 103"/>
              <a:gd name="T44" fmla="*/ 7620 w 100"/>
              <a:gd name="T45" fmla="*/ 2389 h 103"/>
              <a:gd name="T46" fmla="*/ 7858 w 100"/>
              <a:gd name="T47" fmla="*/ 3159 h 103"/>
              <a:gd name="T48" fmla="*/ 7937 w 100"/>
              <a:gd name="T49" fmla="*/ 3930 h 103"/>
              <a:gd name="T50" fmla="*/ 7858 w 100"/>
              <a:gd name="T51" fmla="*/ 4778 h 103"/>
              <a:gd name="T52" fmla="*/ 7620 w 100"/>
              <a:gd name="T53" fmla="*/ 5471 h 103"/>
              <a:gd name="T54" fmla="*/ 7223 w 100"/>
              <a:gd name="T55" fmla="*/ 6165 h 103"/>
              <a:gd name="T56" fmla="*/ 6746 w 100"/>
              <a:gd name="T57" fmla="*/ 6781 h 103"/>
              <a:gd name="T58" fmla="*/ 6111 w 100"/>
              <a:gd name="T59" fmla="*/ 7321 h 103"/>
              <a:gd name="T60" fmla="*/ 5477 w 100"/>
              <a:gd name="T61" fmla="*/ 7629 h 103"/>
              <a:gd name="T62" fmla="*/ 4762 w 100"/>
              <a:gd name="T63" fmla="*/ 7860 h 103"/>
              <a:gd name="T64" fmla="*/ 3969 w 100"/>
              <a:gd name="T65" fmla="*/ 7937 h 10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0"/>
              <a:gd name="T100" fmla="*/ 0 h 103"/>
              <a:gd name="T101" fmla="*/ 100 w 100"/>
              <a:gd name="T102" fmla="*/ 103 h 10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0" h="103">
                <a:moveTo>
                  <a:pt x="50" y="103"/>
                </a:moveTo>
                <a:lnTo>
                  <a:pt x="39" y="102"/>
                </a:lnTo>
                <a:lnTo>
                  <a:pt x="30" y="99"/>
                </a:lnTo>
                <a:lnTo>
                  <a:pt x="22" y="95"/>
                </a:lnTo>
                <a:lnTo>
                  <a:pt x="14" y="88"/>
                </a:lnTo>
                <a:lnTo>
                  <a:pt x="8" y="80"/>
                </a:lnTo>
                <a:lnTo>
                  <a:pt x="4" y="71"/>
                </a:lnTo>
                <a:lnTo>
                  <a:pt x="1" y="62"/>
                </a:lnTo>
                <a:lnTo>
                  <a:pt x="0" y="51"/>
                </a:lnTo>
                <a:lnTo>
                  <a:pt x="1" y="41"/>
                </a:lnTo>
                <a:lnTo>
                  <a:pt x="4" y="31"/>
                </a:lnTo>
                <a:lnTo>
                  <a:pt x="8" y="23"/>
                </a:lnTo>
                <a:lnTo>
                  <a:pt x="14" y="15"/>
                </a:lnTo>
                <a:lnTo>
                  <a:pt x="22" y="8"/>
                </a:lnTo>
                <a:lnTo>
                  <a:pt x="30" y="4"/>
                </a:lnTo>
                <a:lnTo>
                  <a:pt x="39" y="1"/>
                </a:lnTo>
                <a:lnTo>
                  <a:pt x="50" y="0"/>
                </a:lnTo>
                <a:lnTo>
                  <a:pt x="60" y="1"/>
                </a:lnTo>
                <a:lnTo>
                  <a:pt x="69" y="4"/>
                </a:lnTo>
                <a:lnTo>
                  <a:pt x="77" y="8"/>
                </a:lnTo>
                <a:lnTo>
                  <a:pt x="85" y="15"/>
                </a:lnTo>
                <a:lnTo>
                  <a:pt x="91" y="23"/>
                </a:lnTo>
                <a:lnTo>
                  <a:pt x="96" y="31"/>
                </a:lnTo>
                <a:lnTo>
                  <a:pt x="99" y="41"/>
                </a:lnTo>
                <a:lnTo>
                  <a:pt x="100" y="51"/>
                </a:lnTo>
                <a:lnTo>
                  <a:pt x="99" y="62"/>
                </a:lnTo>
                <a:lnTo>
                  <a:pt x="96" y="71"/>
                </a:lnTo>
                <a:lnTo>
                  <a:pt x="91" y="80"/>
                </a:lnTo>
                <a:lnTo>
                  <a:pt x="85" y="88"/>
                </a:lnTo>
                <a:lnTo>
                  <a:pt x="77" y="95"/>
                </a:lnTo>
                <a:lnTo>
                  <a:pt x="69" y="99"/>
                </a:lnTo>
                <a:lnTo>
                  <a:pt x="60" y="102"/>
                </a:lnTo>
                <a:lnTo>
                  <a:pt x="50" y="103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5" name="Freeform 702"/>
          <p:cNvSpPr>
            <a:spLocks/>
          </p:cNvSpPr>
          <p:nvPr/>
        </p:nvSpPr>
        <p:spPr bwMode="auto">
          <a:xfrm>
            <a:off x="4557796" y="1566946"/>
            <a:ext cx="3175" cy="4763"/>
          </a:xfrm>
          <a:custGeom>
            <a:avLst/>
            <a:gdLst>
              <a:gd name="T0" fmla="*/ 1616 w 55"/>
              <a:gd name="T1" fmla="*/ 4763 h 57"/>
              <a:gd name="T2" fmla="*/ 924 w 55"/>
              <a:gd name="T3" fmla="*/ 4596 h 57"/>
              <a:gd name="T4" fmla="*/ 462 w 55"/>
              <a:gd name="T5" fmla="*/ 4095 h 57"/>
              <a:gd name="T6" fmla="*/ 115 w 55"/>
              <a:gd name="T7" fmla="*/ 3342 h 57"/>
              <a:gd name="T8" fmla="*/ 0 w 55"/>
              <a:gd name="T9" fmla="*/ 2340 h 57"/>
              <a:gd name="T10" fmla="*/ 115 w 55"/>
              <a:gd name="T11" fmla="*/ 1421 h 57"/>
              <a:gd name="T12" fmla="*/ 462 w 55"/>
              <a:gd name="T13" fmla="*/ 668 h 57"/>
              <a:gd name="T14" fmla="*/ 924 w 55"/>
              <a:gd name="T15" fmla="*/ 167 h 57"/>
              <a:gd name="T16" fmla="*/ 1616 w 55"/>
              <a:gd name="T17" fmla="*/ 0 h 57"/>
              <a:gd name="T18" fmla="*/ 2251 w 55"/>
              <a:gd name="T19" fmla="*/ 167 h 57"/>
              <a:gd name="T20" fmla="*/ 2713 w 55"/>
              <a:gd name="T21" fmla="*/ 668 h 57"/>
              <a:gd name="T22" fmla="*/ 3060 w 55"/>
              <a:gd name="T23" fmla="*/ 1421 h 57"/>
              <a:gd name="T24" fmla="*/ 3175 w 55"/>
              <a:gd name="T25" fmla="*/ 2340 h 57"/>
              <a:gd name="T26" fmla="*/ 3060 w 55"/>
              <a:gd name="T27" fmla="*/ 3342 h 57"/>
              <a:gd name="T28" fmla="*/ 2713 w 55"/>
              <a:gd name="T29" fmla="*/ 4095 h 57"/>
              <a:gd name="T30" fmla="*/ 2251 w 55"/>
              <a:gd name="T31" fmla="*/ 4596 h 57"/>
              <a:gd name="T32" fmla="*/ 1616 w 55"/>
              <a:gd name="T33" fmla="*/ 4763 h 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5"/>
              <a:gd name="T52" fmla="*/ 0 h 57"/>
              <a:gd name="T53" fmla="*/ 55 w 55"/>
              <a:gd name="T54" fmla="*/ 57 h 5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5" h="57">
                <a:moveTo>
                  <a:pt x="28" y="57"/>
                </a:moveTo>
                <a:lnTo>
                  <a:pt x="16" y="55"/>
                </a:lnTo>
                <a:lnTo>
                  <a:pt x="8" y="49"/>
                </a:lnTo>
                <a:lnTo>
                  <a:pt x="2" y="40"/>
                </a:lnTo>
                <a:lnTo>
                  <a:pt x="0" y="28"/>
                </a:lnTo>
                <a:lnTo>
                  <a:pt x="2" y="17"/>
                </a:lnTo>
                <a:lnTo>
                  <a:pt x="8" y="8"/>
                </a:lnTo>
                <a:lnTo>
                  <a:pt x="16" y="2"/>
                </a:lnTo>
                <a:lnTo>
                  <a:pt x="28" y="0"/>
                </a:lnTo>
                <a:lnTo>
                  <a:pt x="39" y="2"/>
                </a:lnTo>
                <a:lnTo>
                  <a:pt x="47" y="8"/>
                </a:lnTo>
                <a:lnTo>
                  <a:pt x="53" y="17"/>
                </a:lnTo>
                <a:lnTo>
                  <a:pt x="55" y="28"/>
                </a:lnTo>
                <a:lnTo>
                  <a:pt x="53" y="40"/>
                </a:lnTo>
                <a:lnTo>
                  <a:pt x="47" y="49"/>
                </a:lnTo>
                <a:lnTo>
                  <a:pt x="39" y="55"/>
                </a:lnTo>
                <a:lnTo>
                  <a:pt x="28" y="57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6" name="Freeform 703"/>
          <p:cNvSpPr>
            <a:spLocks/>
          </p:cNvSpPr>
          <p:nvPr/>
        </p:nvSpPr>
        <p:spPr bwMode="auto">
          <a:xfrm>
            <a:off x="4448259" y="1628859"/>
            <a:ext cx="3175" cy="4762"/>
          </a:xfrm>
          <a:custGeom>
            <a:avLst/>
            <a:gdLst>
              <a:gd name="T0" fmla="*/ 1616 w 55"/>
              <a:gd name="T1" fmla="*/ 4762 h 56"/>
              <a:gd name="T2" fmla="*/ 981 w 55"/>
              <a:gd name="T3" fmla="*/ 4592 h 56"/>
              <a:gd name="T4" fmla="*/ 520 w 55"/>
              <a:gd name="T5" fmla="*/ 4082 h 56"/>
              <a:gd name="T6" fmla="*/ 115 w 55"/>
              <a:gd name="T7" fmla="*/ 3401 h 56"/>
              <a:gd name="T8" fmla="*/ 0 w 55"/>
              <a:gd name="T9" fmla="*/ 2381 h 56"/>
              <a:gd name="T10" fmla="*/ 115 w 55"/>
              <a:gd name="T11" fmla="*/ 1361 h 56"/>
              <a:gd name="T12" fmla="*/ 520 w 55"/>
              <a:gd name="T13" fmla="*/ 680 h 56"/>
              <a:gd name="T14" fmla="*/ 981 w 55"/>
              <a:gd name="T15" fmla="*/ 170 h 56"/>
              <a:gd name="T16" fmla="*/ 1616 w 55"/>
              <a:gd name="T17" fmla="*/ 0 h 56"/>
              <a:gd name="T18" fmla="*/ 2251 w 55"/>
              <a:gd name="T19" fmla="*/ 170 h 56"/>
              <a:gd name="T20" fmla="*/ 2713 w 55"/>
              <a:gd name="T21" fmla="*/ 680 h 56"/>
              <a:gd name="T22" fmla="*/ 3060 w 55"/>
              <a:gd name="T23" fmla="*/ 1361 h 56"/>
              <a:gd name="T24" fmla="*/ 3175 w 55"/>
              <a:gd name="T25" fmla="*/ 2381 h 56"/>
              <a:gd name="T26" fmla="*/ 3060 w 55"/>
              <a:gd name="T27" fmla="*/ 3401 h 56"/>
              <a:gd name="T28" fmla="*/ 2713 w 55"/>
              <a:gd name="T29" fmla="*/ 4082 h 56"/>
              <a:gd name="T30" fmla="*/ 2251 w 55"/>
              <a:gd name="T31" fmla="*/ 4592 h 56"/>
              <a:gd name="T32" fmla="*/ 1616 w 55"/>
              <a:gd name="T33" fmla="*/ 4762 h 5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5"/>
              <a:gd name="T52" fmla="*/ 0 h 56"/>
              <a:gd name="T53" fmla="*/ 55 w 55"/>
              <a:gd name="T54" fmla="*/ 56 h 5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5" h="56">
                <a:moveTo>
                  <a:pt x="28" y="56"/>
                </a:moveTo>
                <a:lnTo>
                  <a:pt x="17" y="54"/>
                </a:lnTo>
                <a:lnTo>
                  <a:pt x="9" y="48"/>
                </a:lnTo>
                <a:lnTo>
                  <a:pt x="2" y="40"/>
                </a:lnTo>
                <a:lnTo>
                  <a:pt x="0" y="28"/>
                </a:lnTo>
                <a:lnTo>
                  <a:pt x="2" y="16"/>
                </a:lnTo>
                <a:lnTo>
                  <a:pt x="9" y="8"/>
                </a:lnTo>
                <a:lnTo>
                  <a:pt x="17" y="2"/>
                </a:lnTo>
                <a:lnTo>
                  <a:pt x="28" y="0"/>
                </a:lnTo>
                <a:lnTo>
                  <a:pt x="39" y="2"/>
                </a:lnTo>
                <a:lnTo>
                  <a:pt x="47" y="8"/>
                </a:lnTo>
                <a:lnTo>
                  <a:pt x="53" y="16"/>
                </a:lnTo>
                <a:lnTo>
                  <a:pt x="55" y="28"/>
                </a:lnTo>
                <a:lnTo>
                  <a:pt x="53" y="40"/>
                </a:lnTo>
                <a:lnTo>
                  <a:pt x="47" y="48"/>
                </a:lnTo>
                <a:lnTo>
                  <a:pt x="39" y="54"/>
                </a:lnTo>
                <a:lnTo>
                  <a:pt x="28" y="5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7" name="Freeform 704"/>
          <p:cNvSpPr>
            <a:spLocks/>
          </p:cNvSpPr>
          <p:nvPr/>
        </p:nvSpPr>
        <p:spPr bwMode="auto">
          <a:xfrm>
            <a:off x="4467309" y="1538371"/>
            <a:ext cx="46037" cy="46038"/>
          </a:xfrm>
          <a:custGeom>
            <a:avLst/>
            <a:gdLst>
              <a:gd name="T0" fmla="*/ 36741 w 624"/>
              <a:gd name="T1" fmla="*/ 0 h 522"/>
              <a:gd name="T2" fmla="*/ 0 w 624"/>
              <a:gd name="T3" fmla="*/ 19579 h 522"/>
              <a:gd name="T4" fmla="*/ 9222 w 624"/>
              <a:gd name="T5" fmla="*/ 46038 h 522"/>
              <a:gd name="T6" fmla="*/ 46037 w 624"/>
              <a:gd name="T7" fmla="*/ 26547 h 522"/>
              <a:gd name="T8" fmla="*/ 36741 w 624"/>
              <a:gd name="T9" fmla="*/ 0 h 5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522"/>
              <a:gd name="T17" fmla="*/ 624 w 624"/>
              <a:gd name="T18" fmla="*/ 522 h 5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522">
                <a:moveTo>
                  <a:pt x="498" y="0"/>
                </a:moveTo>
                <a:lnTo>
                  <a:pt x="0" y="222"/>
                </a:lnTo>
                <a:lnTo>
                  <a:pt x="125" y="522"/>
                </a:lnTo>
                <a:lnTo>
                  <a:pt x="624" y="301"/>
                </a:lnTo>
                <a:lnTo>
                  <a:pt x="498" y="0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8" name="Freeform 705"/>
          <p:cNvSpPr>
            <a:spLocks/>
          </p:cNvSpPr>
          <p:nvPr/>
        </p:nvSpPr>
        <p:spPr bwMode="auto">
          <a:xfrm>
            <a:off x="4468896" y="1539959"/>
            <a:ext cx="42863" cy="42862"/>
          </a:xfrm>
          <a:custGeom>
            <a:avLst/>
            <a:gdLst>
              <a:gd name="T0" fmla="*/ 34494 w 589"/>
              <a:gd name="T1" fmla="*/ 0 h 484"/>
              <a:gd name="T2" fmla="*/ 0 w 589"/>
              <a:gd name="T3" fmla="*/ 18686 h 484"/>
              <a:gd name="T4" fmla="*/ 8296 w 589"/>
              <a:gd name="T5" fmla="*/ 42862 h 484"/>
              <a:gd name="T6" fmla="*/ 42863 w 589"/>
              <a:gd name="T7" fmla="*/ 24176 h 484"/>
              <a:gd name="T8" fmla="*/ 34494 w 589"/>
              <a:gd name="T9" fmla="*/ 0 h 4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484"/>
              <a:gd name="T17" fmla="*/ 589 w 589"/>
              <a:gd name="T18" fmla="*/ 484 h 4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484">
                <a:moveTo>
                  <a:pt x="474" y="0"/>
                </a:moveTo>
                <a:lnTo>
                  <a:pt x="0" y="211"/>
                </a:lnTo>
                <a:lnTo>
                  <a:pt x="114" y="484"/>
                </a:lnTo>
                <a:lnTo>
                  <a:pt x="589" y="273"/>
                </a:lnTo>
                <a:lnTo>
                  <a:pt x="474" y="0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9" name="Freeform 706"/>
          <p:cNvSpPr>
            <a:spLocks/>
          </p:cNvSpPr>
          <p:nvPr/>
        </p:nvSpPr>
        <p:spPr bwMode="auto">
          <a:xfrm>
            <a:off x="4468896" y="1541546"/>
            <a:ext cx="42863" cy="41275"/>
          </a:xfrm>
          <a:custGeom>
            <a:avLst/>
            <a:gdLst>
              <a:gd name="T0" fmla="*/ 34776 w 583"/>
              <a:gd name="T1" fmla="*/ 0 h 471"/>
              <a:gd name="T2" fmla="*/ 0 w 583"/>
              <a:gd name="T3" fmla="*/ 18490 h 471"/>
              <a:gd name="T4" fmla="*/ 7940 w 583"/>
              <a:gd name="T5" fmla="*/ 41275 h 471"/>
              <a:gd name="T6" fmla="*/ 42863 w 583"/>
              <a:gd name="T7" fmla="*/ 22785 h 471"/>
              <a:gd name="T8" fmla="*/ 34776 w 583"/>
              <a:gd name="T9" fmla="*/ 0 h 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3"/>
              <a:gd name="T16" fmla="*/ 0 h 471"/>
              <a:gd name="T17" fmla="*/ 583 w 583"/>
              <a:gd name="T18" fmla="*/ 471 h 4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3" h="471">
                <a:moveTo>
                  <a:pt x="473" y="0"/>
                </a:moveTo>
                <a:lnTo>
                  <a:pt x="0" y="211"/>
                </a:lnTo>
                <a:lnTo>
                  <a:pt x="108" y="471"/>
                </a:lnTo>
                <a:lnTo>
                  <a:pt x="583" y="260"/>
                </a:lnTo>
                <a:lnTo>
                  <a:pt x="473" y="0"/>
                </a:lnTo>
                <a:close/>
              </a:path>
            </a:pathLst>
          </a:custGeom>
          <a:solidFill>
            <a:srgbClr val="87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0" name="Freeform 707"/>
          <p:cNvSpPr>
            <a:spLocks/>
          </p:cNvSpPr>
          <p:nvPr/>
        </p:nvSpPr>
        <p:spPr bwMode="auto">
          <a:xfrm>
            <a:off x="4489534" y="1547896"/>
            <a:ext cx="15875" cy="20638"/>
          </a:xfrm>
          <a:custGeom>
            <a:avLst/>
            <a:gdLst>
              <a:gd name="T0" fmla="*/ 11119 w 227"/>
              <a:gd name="T1" fmla="*/ 19668 h 234"/>
              <a:gd name="T2" fmla="*/ 9581 w 227"/>
              <a:gd name="T3" fmla="*/ 20373 h 234"/>
              <a:gd name="T4" fmla="*/ 8042 w 227"/>
              <a:gd name="T5" fmla="*/ 20638 h 234"/>
              <a:gd name="T6" fmla="*/ 6504 w 227"/>
              <a:gd name="T7" fmla="*/ 20462 h 234"/>
              <a:gd name="T8" fmla="*/ 5105 w 227"/>
              <a:gd name="T9" fmla="*/ 19844 h 234"/>
              <a:gd name="T10" fmla="*/ 3776 w 227"/>
              <a:gd name="T11" fmla="*/ 18962 h 234"/>
              <a:gd name="T12" fmla="*/ 2518 w 227"/>
              <a:gd name="T13" fmla="*/ 17728 h 234"/>
              <a:gd name="T14" fmla="*/ 1539 w 227"/>
              <a:gd name="T15" fmla="*/ 16228 h 234"/>
              <a:gd name="T16" fmla="*/ 769 w 227"/>
              <a:gd name="T17" fmla="*/ 14376 h 234"/>
              <a:gd name="T18" fmla="*/ 280 w 227"/>
              <a:gd name="T19" fmla="*/ 12436 h 234"/>
              <a:gd name="T20" fmla="*/ 0 w 227"/>
              <a:gd name="T21" fmla="*/ 10407 h 234"/>
              <a:gd name="T22" fmla="*/ 210 w 227"/>
              <a:gd name="T23" fmla="*/ 8467 h 234"/>
              <a:gd name="T24" fmla="*/ 629 w 227"/>
              <a:gd name="T25" fmla="*/ 6527 h 234"/>
              <a:gd name="T26" fmla="*/ 1329 w 227"/>
              <a:gd name="T27" fmla="*/ 4851 h 234"/>
              <a:gd name="T28" fmla="*/ 2238 w 227"/>
              <a:gd name="T29" fmla="*/ 3263 h 234"/>
              <a:gd name="T30" fmla="*/ 3357 w 227"/>
              <a:gd name="T31" fmla="*/ 1940 h 234"/>
              <a:gd name="T32" fmla="*/ 4825 w 227"/>
              <a:gd name="T33" fmla="*/ 882 h 234"/>
              <a:gd name="T34" fmla="*/ 6294 w 227"/>
              <a:gd name="T35" fmla="*/ 265 h 234"/>
              <a:gd name="T36" fmla="*/ 7903 w 227"/>
              <a:gd name="T37" fmla="*/ 0 h 234"/>
              <a:gd name="T38" fmla="*/ 9371 w 227"/>
              <a:gd name="T39" fmla="*/ 176 h 234"/>
              <a:gd name="T40" fmla="*/ 10910 w 227"/>
              <a:gd name="T41" fmla="*/ 706 h 234"/>
              <a:gd name="T42" fmla="*/ 12169 w 227"/>
              <a:gd name="T43" fmla="*/ 1676 h 234"/>
              <a:gd name="T44" fmla="*/ 13357 w 227"/>
              <a:gd name="T45" fmla="*/ 2822 h 234"/>
              <a:gd name="T46" fmla="*/ 14406 w 227"/>
              <a:gd name="T47" fmla="*/ 4322 h 234"/>
              <a:gd name="T48" fmla="*/ 15176 w 227"/>
              <a:gd name="T49" fmla="*/ 6174 h 234"/>
              <a:gd name="T50" fmla="*/ 15665 w 227"/>
              <a:gd name="T51" fmla="*/ 8202 h 234"/>
              <a:gd name="T52" fmla="*/ 15875 w 227"/>
              <a:gd name="T53" fmla="*/ 10231 h 234"/>
              <a:gd name="T54" fmla="*/ 15735 w 227"/>
              <a:gd name="T55" fmla="*/ 12171 h 234"/>
              <a:gd name="T56" fmla="*/ 15316 w 227"/>
              <a:gd name="T57" fmla="*/ 14023 h 234"/>
              <a:gd name="T58" fmla="*/ 14616 w 227"/>
              <a:gd name="T59" fmla="*/ 15787 h 234"/>
              <a:gd name="T60" fmla="*/ 13637 w 227"/>
              <a:gd name="T61" fmla="*/ 17375 h 234"/>
              <a:gd name="T62" fmla="*/ 12518 w 227"/>
              <a:gd name="T63" fmla="*/ 18698 h 234"/>
              <a:gd name="T64" fmla="*/ 11119 w 227"/>
              <a:gd name="T65" fmla="*/ 19668 h 2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7"/>
              <a:gd name="T100" fmla="*/ 0 h 234"/>
              <a:gd name="T101" fmla="*/ 227 w 227"/>
              <a:gd name="T102" fmla="*/ 234 h 23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7" h="234">
                <a:moveTo>
                  <a:pt x="159" y="223"/>
                </a:moveTo>
                <a:lnTo>
                  <a:pt x="137" y="231"/>
                </a:lnTo>
                <a:lnTo>
                  <a:pt x="115" y="234"/>
                </a:lnTo>
                <a:lnTo>
                  <a:pt x="93" y="232"/>
                </a:lnTo>
                <a:lnTo>
                  <a:pt x="73" y="225"/>
                </a:lnTo>
                <a:lnTo>
                  <a:pt x="54" y="215"/>
                </a:lnTo>
                <a:lnTo>
                  <a:pt x="36" y="201"/>
                </a:lnTo>
                <a:lnTo>
                  <a:pt x="22" y="184"/>
                </a:lnTo>
                <a:lnTo>
                  <a:pt x="11" y="163"/>
                </a:lnTo>
                <a:lnTo>
                  <a:pt x="4" y="141"/>
                </a:lnTo>
                <a:lnTo>
                  <a:pt x="0" y="118"/>
                </a:lnTo>
                <a:lnTo>
                  <a:pt x="3" y="96"/>
                </a:lnTo>
                <a:lnTo>
                  <a:pt x="9" y="74"/>
                </a:lnTo>
                <a:lnTo>
                  <a:pt x="19" y="55"/>
                </a:lnTo>
                <a:lnTo>
                  <a:pt x="32" y="37"/>
                </a:lnTo>
                <a:lnTo>
                  <a:pt x="48" y="22"/>
                </a:lnTo>
                <a:lnTo>
                  <a:pt x="69" y="10"/>
                </a:lnTo>
                <a:lnTo>
                  <a:pt x="90" y="3"/>
                </a:lnTo>
                <a:lnTo>
                  <a:pt x="113" y="0"/>
                </a:lnTo>
                <a:lnTo>
                  <a:pt x="134" y="2"/>
                </a:lnTo>
                <a:lnTo>
                  <a:pt x="156" y="8"/>
                </a:lnTo>
                <a:lnTo>
                  <a:pt x="174" y="19"/>
                </a:lnTo>
                <a:lnTo>
                  <a:pt x="191" y="32"/>
                </a:lnTo>
                <a:lnTo>
                  <a:pt x="206" y="49"/>
                </a:lnTo>
                <a:lnTo>
                  <a:pt x="217" y="70"/>
                </a:lnTo>
                <a:lnTo>
                  <a:pt x="224" y="93"/>
                </a:lnTo>
                <a:lnTo>
                  <a:pt x="227" y="116"/>
                </a:lnTo>
                <a:lnTo>
                  <a:pt x="225" y="138"/>
                </a:lnTo>
                <a:lnTo>
                  <a:pt x="219" y="159"/>
                </a:lnTo>
                <a:lnTo>
                  <a:pt x="209" y="179"/>
                </a:lnTo>
                <a:lnTo>
                  <a:pt x="195" y="197"/>
                </a:lnTo>
                <a:lnTo>
                  <a:pt x="179" y="212"/>
                </a:lnTo>
                <a:lnTo>
                  <a:pt x="159" y="223"/>
                </a:lnTo>
                <a:close/>
              </a:path>
            </a:pathLst>
          </a:custGeom>
          <a:solidFill>
            <a:srgbClr val="E333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1" name="Freeform 708"/>
          <p:cNvSpPr>
            <a:spLocks/>
          </p:cNvSpPr>
          <p:nvPr/>
        </p:nvSpPr>
        <p:spPr bwMode="auto">
          <a:xfrm>
            <a:off x="4489534" y="1547896"/>
            <a:ext cx="15875" cy="19050"/>
          </a:xfrm>
          <a:custGeom>
            <a:avLst/>
            <a:gdLst>
              <a:gd name="T0" fmla="*/ 11143 w 208"/>
              <a:gd name="T1" fmla="*/ 18338 h 214"/>
              <a:gd name="T2" fmla="*/ 9540 w 208"/>
              <a:gd name="T3" fmla="*/ 18872 h 214"/>
              <a:gd name="T4" fmla="*/ 8014 w 208"/>
              <a:gd name="T5" fmla="*/ 19050 h 214"/>
              <a:gd name="T6" fmla="*/ 6411 w 208"/>
              <a:gd name="T7" fmla="*/ 18872 h 214"/>
              <a:gd name="T8" fmla="*/ 5037 w 208"/>
              <a:gd name="T9" fmla="*/ 18338 h 214"/>
              <a:gd name="T10" fmla="*/ 3663 w 208"/>
              <a:gd name="T11" fmla="*/ 17448 h 214"/>
              <a:gd name="T12" fmla="*/ 2366 w 208"/>
              <a:gd name="T13" fmla="*/ 16290 h 214"/>
              <a:gd name="T14" fmla="*/ 1374 w 208"/>
              <a:gd name="T15" fmla="*/ 14955 h 214"/>
              <a:gd name="T16" fmla="*/ 611 w 208"/>
              <a:gd name="T17" fmla="*/ 13264 h 214"/>
              <a:gd name="T18" fmla="*/ 153 w 208"/>
              <a:gd name="T19" fmla="*/ 11483 h 214"/>
              <a:gd name="T20" fmla="*/ 0 w 208"/>
              <a:gd name="T21" fmla="*/ 9614 h 214"/>
              <a:gd name="T22" fmla="*/ 153 w 208"/>
              <a:gd name="T23" fmla="*/ 7656 h 214"/>
              <a:gd name="T24" fmla="*/ 611 w 208"/>
              <a:gd name="T25" fmla="*/ 5964 h 214"/>
              <a:gd name="T26" fmla="*/ 1297 w 208"/>
              <a:gd name="T27" fmla="*/ 4362 h 214"/>
              <a:gd name="T28" fmla="*/ 2213 w 208"/>
              <a:gd name="T29" fmla="*/ 2938 h 214"/>
              <a:gd name="T30" fmla="*/ 3434 w 208"/>
              <a:gd name="T31" fmla="*/ 1691 h 214"/>
              <a:gd name="T32" fmla="*/ 4808 w 208"/>
              <a:gd name="T33" fmla="*/ 712 h 214"/>
              <a:gd name="T34" fmla="*/ 6335 w 208"/>
              <a:gd name="T35" fmla="*/ 178 h 214"/>
              <a:gd name="T36" fmla="*/ 7938 w 208"/>
              <a:gd name="T37" fmla="*/ 0 h 214"/>
              <a:gd name="T38" fmla="*/ 9388 w 208"/>
              <a:gd name="T39" fmla="*/ 178 h 214"/>
              <a:gd name="T40" fmla="*/ 10838 w 208"/>
              <a:gd name="T41" fmla="*/ 623 h 214"/>
              <a:gd name="T42" fmla="*/ 12288 w 208"/>
              <a:gd name="T43" fmla="*/ 1513 h 214"/>
              <a:gd name="T44" fmla="*/ 13433 w 208"/>
              <a:gd name="T45" fmla="*/ 2671 h 214"/>
              <a:gd name="T46" fmla="*/ 14425 w 208"/>
              <a:gd name="T47" fmla="*/ 4006 h 214"/>
              <a:gd name="T48" fmla="*/ 15264 w 208"/>
              <a:gd name="T49" fmla="*/ 5608 h 214"/>
              <a:gd name="T50" fmla="*/ 15722 w 208"/>
              <a:gd name="T51" fmla="*/ 7478 h 214"/>
              <a:gd name="T52" fmla="*/ 15875 w 208"/>
              <a:gd name="T53" fmla="*/ 9347 h 214"/>
              <a:gd name="T54" fmla="*/ 15722 w 208"/>
              <a:gd name="T55" fmla="*/ 11305 h 214"/>
              <a:gd name="T56" fmla="*/ 15341 w 208"/>
              <a:gd name="T57" fmla="*/ 13086 h 214"/>
              <a:gd name="T58" fmla="*/ 14578 w 208"/>
              <a:gd name="T59" fmla="*/ 14599 h 214"/>
              <a:gd name="T60" fmla="*/ 13662 w 208"/>
              <a:gd name="T61" fmla="*/ 16112 h 214"/>
              <a:gd name="T62" fmla="*/ 12517 w 208"/>
              <a:gd name="T63" fmla="*/ 17359 h 214"/>
              <a:gd name="T64" fmla="*/ 11143 w 208"/>
              <a:gd name="T65" fmla="*/ 18338 h 2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08"/>
              <a:gd name="T100" fmla="*/ 0 h 214"/>
              <a:gd name="T101" fmla="*/ 208 w 208"/>
              <a:gd name="T102" fmla="*/ 214 h 2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08" h="214">
                <a:moveTo>
                  <a:pt x="146" y="206"/>
                </a:moveTo>
                <a:lnTo>
                  <a:pt x="125" y="212"/>
                </a:lnTo>
                <a:lnTo>
                  <a:pt x="105" y="214"/>
                </a:lnTo>
                <a:lnTo>
                  <a:pt x="84" y="212"/>
                </a:lnTo>
                <a:lnTo>
                  <a:pt x="66" y="206"/>
                </a:lnTo>
                <a:lnTo>
                  <a:pt x="48" y="196"/>
                </a:lnTo>
                <a:lnTo>
                  <a:pt x="31" y="183"/>
                </a:lnTo>
                <a:lnTo>
                  <a:pt x="18" y="168"/>
                </a:lnTo>
                <a:lnTo>
                  <a:pt x="8" y="149"/>
                </a:lnTo>
                <a:lnTo>
                  <a:pt x="2" y="129"/>
                </a:lnTo>
                <a:lnTo>
                  <a:pt x="0" y="108"/>
                </a:lnTo>
                <a:lnTo>
                  <a:pt x="2" y="86"/>
                </a:lnTo>
                <a:lnTo>
                  <a:pt x="8" y="67"/>
                </a:lnTo>
                <a:lnTo>
                  <a:pt x="17" y="49"/>
                </a:lnTo>
                <a:lnTo>
                  <a:pt x="29" y="33"/>
                </a:lnTo>
                <a:lnTo>
                  <a:pt x="45" y="19"/>
                </a:lnTo>
                <a:lnTo>
                  <a:pt x="63" y="8"/>
                </a:lnTo>
                <a:lnTo>
                  <a:pt x="83" y="2"/>
                </a:lnTo>
                <a:lnTo>
                  <a:pt x="104" y="0"/>
                </a:lnTo>
                <a:lnTo>
                  <a:pt x="123" y="2"/>
                </a:lnTo>
                <a:lnTo>
                  <a:pt x="142" y="7"/>
                </a:lnTo>
                <a:lnTo>
                  <a:pt x="161" y="17"/>
                </a:lnTo>
                <a:lnTo>
                  <a:pt x="176" y="30"/>
                </a:lnTo>
                <a:lnTo>
                  <a:pt x="189" y="45"/>
                </a:lnTo>
                <a:lnTo>
                  <a:pt x="200" y="63"/>
                </a:lnTo>
                <a:lnTo>
                  <a:pt x="206" y="84"/>
                </a:lnTo>
                <a:lnTo>
                  <a:pt x="208" y="105"/>
                </a:lnTo>
                <a:lnTo>
                  <a:pt x="206" y="127"/>
                </a:lnTo>
                <a:lnTo>
                  <a:pt x="201" y="147"/>
                </a:lnTo>
                <a:lnTo>
                  <a:pt x="191" y="164"/>
                </a:lnTo>
                <a:lnTo>
                  <a:pt x="179" y="181"/>
                </a:lnTo>
                <a:lnTo>
                  <a:pt x="164" y="195"/>
                </a:lnTo>
                <a:lnTo>
                  <a:pt x="146" y="206"/>
                </a:lnTo>
                <a:close/>
              </a:path>
            </a:pathLst>
          </a:custGeom>
          <a:solidFill>
            <a:srgbClr val="EB5F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2" name="Freeform 709"/>
          <p:cNvSpPr>
            <a:spLocks/>
          </p:cNvSpPr>
          <p:nvPr/>
        </p:nvSpPr>
        <p:spPr bwMode="auto">
          <a:xfrm>
            <a:off x="4491121" y="1549484"/>
            <a:ext cx="12700" cy="15875"/>
          </a:xfrm>
          <a:custGeom>
            <a:avLst/>
            <a:gdLst>
              <a:gd name="T0" fmla="*/ 8803 w 189"/>
              <a:gd name="T1" fmla="*/ 15302 h 194"/>
              <a:gd name="T2" fmla="*/ 7593 w 189"/>
              <a:gd name="T3" fmla="*/ 15793 h 194"/>
              <a:gd name="T4" fmla="*/ 6384 w 189"/>
              <a:gd name="T5" fmla="*/ 15875 h 194"/>
              <a:gd name="T6" fmla="*/ 5107 w 189"/>
              <a:gd name="T7" fmla="*/ 15711 h 194"/>
              <a:gd name="T8" fmla="*/ 3965 w 189"/>
              <a:gd name="T9" fmla="*/ 15302 h 194"/>
              <a:gd name="T10" fmla="*/ 2957 w 189"/>
              <a:gd name="T11" fmla="*/ 14566 h 194"/>
              <a:gd name="T12" fmla="*/ 1949 w 189"/>
              <a:gd name="T13" fmla="*/ 13666 h 194"/>
              <a:gd name="T14" fmla="*/ 1142 w 189"/>
              <a:gd name="T15" fmla="*/ 12438 h 194"/>
              <a:gd name="T16" fmla="*/ 538 w 189"/>
              <a:gd name="T17" fmla="*/ 11047 h 194"/>
              <a:gd name="T18" fmla="*/ 134 w 189"/>
              <a:gd name="T19" fmla="*/ 9492 h 194"/>
              <a:gd name="T20" fmla="*/ 0 w 189"/>
              <a:gd name="T21" fmla="*/ 7938 h 194"/>
              <a:gd name="T22" fmla="*/ 134 w 189"/>
              <a:gd name="T23" fmla="*/ 6465 h 194"/>
              <a:gd name="T24" fmla="*/ 470 w 189"/>
              <a:gd name="T25" fmla="*/ 4992 h 194"/>
              <a:gd name="T26" fmla="*/ 1008 w 189"/>
              <a:gd name="T27" fmla="*/ 3682 h 194"/>
              <a:gd name="T28" fmla="*/ 1747 w 189"/>
              <a:gd name="T29" fmla="*/ 2455 h 194"/>
              <a:gd name="T30" fmla="*/ 2755 w 189"/>
              <a:gd name="T31" fmla="*/ 1391 h 194"/>
              <a:gd name="T32" fmla="*/ 3830 w 189"/>
              <a:gd name="T33" fmla="*/ 655 h 194"/>
              <a:gd name="T34" fmla="*/ 5040 w 189"/>
              <a:gd name="T35" fmla="*/ 82 h 194"/>
              <a:gd name="T36" fmla="*/ 6384 w 189"/>
              <a:gd name="T37" fmla="*/ 0 h 194"/>
              <a:gd name="T38" fmla="*/ 7526 w 189"/>
              <a:gd name="T39" fmla="*/ 82 h 194"/>
              <a:gd name="T40" fmla="*/ 8735 w 189"/>
              <a:gd name="T41" fmla="*/ 573 h 194"/>
              <a:gd name="T42" fmla="*/ 9811 w 189"/>
              <a:gd name="T43" fmla="*/ 1227 h 194"/>
              <a:gd name="T44" fmla="*/ 10751 w 189"/>
              <a:gd name="T45" fmla="*/ 2209 h 194"/>
              <a:gd name="T46" fmla="*/ 11558 w 189"/>
              <a:gd name="T47" fmla="*/ 3355 h 194"/>
              <a:gd name="T48" fmla="*/ 12162 w 189"/>
              <a:gd name="T49" fmla="*/ 4746 h 194"/>
              <a:gd name="T50" fmla="*/ 12566 w 189"/>
              <a:gd name="T51" fmla="*/ 6301 h 194"/>
              <a:gd name="T52" fmla="*/ 12700 w 189"/>
              <a:gd name="T53" fmla="*/ 7856 h 194"/>
              <a:gd name="T54" fmla="*/ 12633 w 189"/>
              <a:gd name="T55" fmla="*/ 9329 h 194"/>
              <a:gd name="T56" fmla="*/ 12230 w 189"/>
              <a:gd name="T57" fmla="*/ 10802 h 194"/>
              <a:gd name="T58" fmla="*/ 11692 w 189"/>
              <a:gd name="T59" fmla="*/ 12193 h 194"/>
              <a:gd name="T60" fmla="*/ 10953 w 189"/>
              <a:gd name="T61" fmla="*/ 13502 h 194"/>
              <a:gd name="T62" fmla="*/ 10012 w 189"/>
              <a:gd name="T63" fmla="*/ 14484 h 194"/>
              <a:gd name="T64" fmla="*/ 8803 w 189"/>
              <a:gd name="T65" fmla="*/ 15302 h 19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9"/>
              <a:gd name="T100" fmla="*/ 0 h 194"/>
              <a:gd name="T101" fmla="*/ 189 w 189"/>
              <a:gd name="T102" fmla="*/ 194 h 19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9" h="194">
                <a:moveTo>
                  <a:pt x="131" y="187"/>
                </a:moveTo>
                <a:lnTo>
                  <a:pt x="113" y="193"/>
                </a:lnTo>
                <a:lnTo>
                  <a:pt x="95" y="194"/>
                </a:lnTo>
                <a:lnTo>
                  <a:pt x="76" y="192"/>
                </a:lnTo>
                <a:lnTo>
                  <a:pt x="59" y="187"/>
                </a:lnTo>
                <a:lnTo>
                  <a:pt x="44" y="178"/>
                </a:lnTo>
                <a:lnTo>
                  <a:pt x="29" y="167"/>
                </a:lnTo>
                <a:lnTo>
                  <a:pt x="17" y="152"/>
                </a:lnTo>
                <a:lnTo>
                  <a:pt x="8" y="135"/>
                </a:lnTo>
                <a:lnTo>
                  <a:pt x="2" y="116"/>
                </a:lnTo>
                <a:lnTo>
                  <a:pt x="0" y="97"/>
                </a:lnTo>
                <a:lnTo>
                  <a:pt x="2" y="79"/>
                </a:lnTo>
                <a:lnTo>
                  <a:pt x="7" y="61"/>
                </a:lnTo>
                <a:lnTo>
                  <a:pt x="15" y="45"/>
                </a:lnTo>
                <a:lnTo>
                  <a:pt x="26" y="30"/>
                </a:lnTo>
                <a:lnTo>
                  <a:pt x="41" y="17"/>
                </a:lnTo>
                <a:lnTo>
                  <a:pt x="57" y="8"/>
                </a:lnTo>
                <a:lnTo>
                  <a:pt x="75" y="1"/>
                </a:lnTo>
                <a:lnTo>
                  <a:pt x="95" y="0"/>
                </a:lnTo>
                <a:lnTo>
                  <a:pt x="112" y="1"/>
                </a:lnTo>
                <a:lnTo>
                  <a:pt x="130" y="7"/>
                </a:lnTo>
                <a:lnTo>
                  <a:pt x="146" y="15"/>
                </a:lnTo>
                <a:lnTo>
                  <a:pt x="160" y="27"/>
                </a:lnTo>
                <a:lnTo>
                  <a:pt x="172" y="41"/>
                </a:lnTo>
                <a:lnTo>
                  <a:pt x="181" y="58"/>
                </a:lnTo>
                <a:lnTo>
                  <a:pt x="187" y="77"/>
                </a:lnTo>
                <a:lnTo>
                  <a:pt x="189" y="96"/>
                </a:lnTo>
                <a:lnTo>
                  <a:pt x="188" y="114"/>
                </a:lnTo>
                <a:lnTo>
                  <a:pt x="182" y="132"/>
                </a:lnTo>
                <a:lnTo>
                  <a:pt x="174" y="149"/>
                </a:lnTo>
                <a:lnTo>
                  <a:pt x="163" y="165"/>
                </a:lnTo>
                <a:lnTo>
                  <a:pt x="149" y="177"/>
                </a:lnTo>
                <a:lnTo>
                  <a:pt x="131" y="187"/>
                </a:lnTo>
                <a:close/>
              </a:path>
            </a:pathLst>
          </a:custGeom>
          <a:solidFill>
            <a:srgbClr val="F087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3" name="Freeform 710"/>
          <p:cNvSpPr>
            <a:spLocks/>
          </p:cNvSpPr>
          <p:nvPr/>
        </p:nvSpPr>
        <p:spPr bwMode="auto">
          <a:xfrm>
            <a:off x="4491121" y="1549484"/>
            <a:ext cx="12700" cy="15875"/>
          </a:xfrm>
          <a:custGeom>
            <a:avLst/>
            <a:gdLst>
              <a:gd name="T0" fmla="*/ 8912 w 171"/>
              <a:gd name="T1" fmla="*/ 15247 h 177"/>
              <a:gd name="T2" fmla="*/ 7724 w 171"/>
              <a:gd name="T3" fmla="*/ 15696 h 177"/>
              <a:gd name="T4" fmla="*/ 6461 w 171"/>
              <a:gd name="T5" fmla="*/ 15875 h 177"/>
              <a:gd name="T6" fmla="*/ 5199 w 171"/>
              <a:gd name="T7" fmla="*/ 15785 h 177"/>
              <a:gd name="T8" fmla="*/ 4011 w 171"/>
              <a:gd name="T9" fmla="*/ 15337 h 177"/>
              <a:gd name="T10" fmla="*/ 2971 w 171"/>
              <a:gd name="T11" fmla="*/ 14619 h 177"/>
              <a:gd name="T12" fmla="*/ 2005 w 171"/>
              <a:gd name="T13" fmla="*/ 13633 h 177"/>
              <a:gd name="T14" fmla="*/ 1114 w 171"/>
              <a:gd name="T15" fmla="*/ 12467 h 177"/>
              <a:gd name="T16" fmla="*/ 520 w 171"/>
              <a:gd name="T17" fmla="*/ 11121 h 177"/>
              <a:gd name="T18" fmla="*/ 149 w 171"/>
              <a:gd name="T19" fmla="*/ 9597 h 177"/>
              <a:gd name="T20" fmla="*/ 0 w 171"/>
              <a:gd name="T21" fmla="*/ 8072 h 177"/>
              <a:gd name="T22" fmla="*/ 149 w 171"/>
              <a:gd name="T23" fmla="*/ 6458 h 177"/>
              <a:gd name="T24" fmla="*/ 520 w 171"/>
              <a:gd name="T25" fmla="*/ 5023 h 177"/>
              <a:gd name="T26" fmla="*/ 1040 w 171"/>
              <a:gd name="T27" fmla="*/ 3677 h 177"/>
              <a:gd name="T28" fmla="*/ 1857 w 171"/>
              <a:gd name="T29" fmla="*/ 2511 h 177"/>
              <a:gd name="T30" fmla="*/ 2748 w 171"/>
              <a:gd name="T31" fmla="*/ 1435 h 177"/>
              <a:gd name="T32" fmla="*/ 3862 w 171"/>
              <a:gd name="T33" fmla="*/ 718 h 177"/>
              <a:gd name="T34" fmla="*/ 5050 w 171"/>
              <a:gd name="T35" fmla="*/ 179 h 177"/>
              <a:gd name="T36" fmla="*/ 6313 w 171"/>
              <a:gd name="T37" fmla="*/ 0 h 177"/>
              <a:gd name="T38" fmla="*/ 7575 w 171"/>
              <a:gd name="T39" fmla="*/ 179 h 177"/>
              <a:gd name="T40" fmla="*/ 8689 w 171"/>
              <a:gd name="T41" fmla="*/ 628 h 177"/>
              <a:gd name="T42" fmla="*/ 9804 w 171"/>
              <a:gd name="T43" fmla="*/ 1345 h 177"/>
              <a:gd name="T44" fmla="*/ 10769 w 171"/>
              <a:gd name="T45" fmla="*/ 2242 h 177"/>
              <a:gd name="T46" fmla="*/ 11586 w 171"/>
              <a:gd name="T47" fmla="*/ 3408 h 177"/>
              <a:gd name="T48" fmla="*/ 12180 w 171"/>
              <a:gd name="T49" fmla="*/ 4754 h 177"/>
              <a:gd name="T50" fmla="*/ 12551 w 171"/>
              <a:gd name="T51" fmla="*/ 6278 h 177"/>
              <a:gd name="T52" fmla="*/ 12700 w 171"/>
              <a:gd name="T53" fmla="*/ 7893 h 177"/>
              <a:gd name="T54" fmla="*/ 12551 w 171"/>
              <a:gd name="T55" fmla="*/ 9417 h 177"/>
              <a:gd name="T56" fmla="*/ 12254 w 171"/>
              <a:gd name="T57" fmla="*/ 10852 h 177"/>
              <a:gd name="T58" fmla="*/ 11735 w 171"/>
              <a:gd name="T59" fmla="*/ 12198 h 177"/>
              <a:gd name="T60" fmla="*/ 10992 w 171"/>
              <a:gd name="T61" fmla="*/ 13453 h 177"/>
              <a:gd name="T62" fmla="*/ 10101 w 171"/>
              <a:gd name="T63" fmla="*/ 14530 h 177"/>
              <a:gd name="T64" fmla="*/ 8912 w 171"/>
              <a:gd name="T65" fmla="*/ 15247 h 17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1"/>
              <a:gd name="T100" fmla="*/ 0 h 177"/>
              <a:gd name="T101" fmla="*/ 171 w 171"/>
              <a:gd name="T102" fmla="*/ 177 h 17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1" h="177">
                <a:moveTo>
                  <a:pt x="120" y="170"/>
                </a:moveTo>
                <a:lnTo>
                  <a:pt x="104" y="175"/>
                </a:lnTo>
                <a:lnTo>
                  <a:pt x="87" y="177"/>
                </a:lnTo>
                <a:lnTo>
                  <a:pt x="70" y="176"/>
                </a:lnTo>
                <a:lnTo>
                  <a:pt x="54" y="171"/>
                </a:lnTo>
                <a:lnTo>
                  <a:pt x="40" y="163"/>
                </a:lnTo>
                <a:lnTo>
                  <a:pt x="27" y="152"/>
                </a:lnTo>
                <a:lnTo>
                  <a:pt x="15" y="139"/>
                </a:lnTo>
                <a:lnTo>
                  <a:pt x="7" y="124"/>
                </a:lnTo>
                <a:lnTo>
                  <a:pt x="2" y="107"/>
                </a:lnTo>
                <a:lnTo>
                  <a:pt x="0" y="90"/>
                </a:lnTo>
                <a:lnTo>
                  <a:pt x="2" y="72"/>
                </a:lnTo>
                <a:lnTo>
                  <a:pt x="7" y="56"/>
                </a:lnTo>
                <a:lnTo>
                  <a:pt x="14" y="41"/>
                </a:lnTo>
                <a:lnTo>
                  <a:pt x="25" y="28"/>
                </a:lnTo>
                <a:lnTo>
                  <a:pt x="37" y="16"/>
                </a:lnTo>
                <a:lnTo>
                  <a:pt x="52" y="8"/>
                </a:lnTo>
                <a:lnTo>
                  <a:pt x="68" y="2"/>
                </a:lnTo>
                <a:lnTo>
                  <a:pt x="85" y="0"/>
                </a:lnTo>
                <a:lnTo>
                  <a:pt x="102" y="2"/>
                </a:lnTo>
                <a:lnTo>
                  <a:pt x="117" y="7"/>
                </a:lnTo>
                <a:lnTo>
                  <a:pt x="132" y="15"/>
                </a:lnTo>
                <a:lnTo>
                  <a:pt x="145" y="25"/>
                </a:lnTo>
                <a:lnTo>
                  <a:pt x="156" y="38"/>
                </a:lnTo>
                <a:lnTo>
                  <a:pt x="164" y="53"/>
                </a:lnTo>
                <a:lnTo>
                  <a:pt x="169" y="70"/>
                </a:lnTo>
                <a:lnTo>
                  <a:pt x="171" y="88"/>
                </a:lnTo>
                <a:lnTo>
                  <a:pt x="169" y="105"/>
                </a:lnTo>
                <a:lnTo>
                  <a:pt x="165" y="121"/>
                </a:lnTo>
                <a:lnTo>
                  <a:pt x="158" y="136"/>
                </a:lnTo>
                <a:lnTo>
                  <a:pt x="148" y="150"/>
                </a:lnTo>
                <a:lnTo>
                  <a:pt x="136" y="162"/>
                </a:lnTo>
                <a:lnTo>
                  <a:pt x="120" y="170"/>
                </a:lnTo>
                <a:close/>
              </a:path>
            </a:pathLst>
          </a:custGeom>
          <a:solidFill>
            <a:srgbClr val="F5AE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4" name="Freeform 711"/>
          <p:cNvSpPr>
            <a:spLocks/>
          </p:cNvSpPr>
          <p:nvPr/>
        </p:nvSpPr>
        <p:spPr bwMode="auto">
          <a:xfrm>
            <a:off x="4492709" y="1549484"/>
            <a:ext cx="11112" cy="14287"/>
          </a:xfrm>
          <a:custGeom>
            <a:avLst/>
            <a:gdLst>
              <a:gd name="T0" fmla="*/ 7749 w 152"/>
              <a:gd name="T1" fmla="*/ 13646 h 156"/>
              <a:gd name="T2" fmla="*/ 6726 w 152"/>
              <a:gd name="T3" fmla="*/ 14195 h 156"/>
              <a:gd name="T4" fmla="*/ 5629 w 152"/>
              <a:gd name="T5" fmla="*/ 14287 h 156"/>
              <a:gd name="T6" fmla="*/ 4606 w 152"/>
              <a:gd name="T7" fmla="*/ 14195 h 156"/>
              <a:gd name="T8" fmla="*/ 3509 w 152"/>
              <a:gd name="T9" fmla="*/ 13738 h 156"/>
              <a:gd name="T10" fmla="*/ 2559 w 152"/>
              <a:gd name="T11" fmla="*/ 13096 h 156"/>
              <a:gd name="T12" fmla="*/ 1755 w 152"/>
              <a:gd name="T13" fmla="*/ 12181 h 156"/>
              <a:gd name="T14" fmla="*/ 1023 w 152"/>
              <a:gd name="T15" fmla="*/ 11173 h 156"/>
              <a:gd name="T16" fmla="*/ 439 w 152"/>
              <a:gd name="T17" fmla="*/ 9891 h 156"/>
              <a:gd name="T18" fmla="*/ 146 w 152"/>
              <a:gd name="T19" fmla="*/ 8517 h 156"/>
              <a:gd name="T20" fmla="*/ 0 w 152"/>
              <a:gd name="T21" fmla="*/ 7144 h 156"/>
              <a:gd name="T22" fmla="*/ 73 w 152"/>
              <a:gd name="T23" fmla="*/ 5770 h 156"/>
              <a:gd name="T24" fmla="*/ 366 w 152"/>
              <a:gd name="T25" fmla="*/ 4488 h 156"/>
              <a:gd name="T26" fmla="*/ 950 w 152"/>
              <a:gd name="T27" fmla="*/ 3205 h 156"/>
              <a:gd name="T28" fmla="*/ 1608 w 152"/>
              <a:gd name="T29" fmla="*/ 2198 h 156"/>
              <a:gd name="T30" fmla="*/ 2412 w 152"/>
              <a:gd name="T31" fmla="*/ 1191 h 156"/>
              <a:gd name="T32" fmla="*/ 3363 w 152"/>
              <a:gd name="T33" fmla="*/ 549 h 156"/>
              <a:gd name="T34" fmla="*/ 4386 w 152"/>
              <a:gd name="T35" fmla="*/ 92 h 156"/>
              <a:gd name="T36" fmla="*/ 5556 w 152"/>
              <a:gd name="T37" fmla="*/ 0 h 156"/>
              <a:gd name="T38" fmla="*/ 6579 w 152"/>
              <a:gd name="T39" fmla="*/ 92 h 156"/>
              <a:gd name="T40" fmla="*/ 7603 w 152"/>
              <a:gd name="T41" fmla="*/ 458 h 156"/>
              <a:gd name="T42" fmla="*/ 8626 w 152"/>
              <a:gd name="T43" fmla="*/ 1007 h 156"/>
              <a:gd name="T44" fmla="*/ 9431 w 152"/>
              <a:gd name="T45" fmla="*/ 1923 h 156"/>
              <a:gd name="T46" fmla="*/ 10162 w 152"/>
              <a:gd name="T47" fmla="*/ 2931 h 156"/>
              <a:gd name="T48" fmla="*/ 10673 w 152"/>
              <a:gd name="T49" fmla="*/ 4213 h 156"/>
              <a:gd name="T50" fmla="*/ 10966 w 152"/>
              <a:gd name="T51" fmla="*/ 5587 h 156"/>
              <a:gd name="T52" fmla="*/ 11112 w 152"/>
              <a:gd name="T53" fmla="*/ 7052 h 156"/>
              <a:gd name="T54" fmla="*/ 11039 w 152"/>
              <a:gd name="T55" fmla="*/ 8334 h 156"/>
              <a:gd name="T56" fmla="*/ 10746 w 152"/>
              <a:gd name="T57" fmla="*/ 9708 h 156"/>
              <a:gd name="T58" fmla="*/ 10235 w 152"/>
              <a:gd name="T59" fmla="*/ 10990 h 156"/>
              <a:gd name="T60" fmla="*/ 9577 w 152"/>
              <a:gd name="T61" fmla="*/ 11997 h 156"/>
              <a:gd name="T62" fmla="*/ 8773 w 152"/>
              <a:gd name="T63" fmla="*/ 13005 h 156"/>
              <a:gd name="T64" fmla="*/ 7749 w 152"/>
              <a:gd name="T65" fmla="*/ 13646 h 1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52"/>
              <a:gd name="T100" fmla="*/ 0 h 156"/>
              <a:gd name="T101" fmla="*/ 152 w 152"/>
              <a:gd name="T102" fmla="*/ 156 h 15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52" h="156">
                <a:moveTo>
                  <a:pt x="106" y="149"/>
                </a:moveTo>
                <a:lnTo>
                  <a:pt x="92" y="155"/>
                </a:lnTo>
                <a:lnTo>
                  <a:pt x="77" y="156"/>
                </a:lnTo>
                <a:lnTo>
                  <a:pt x="63" y="155"/>
                </a:lnTo>
                <a:lnTo>
                  <a:pt x="48" y="150"/>
                </a:lnTo>
                <a:lnTo>
                  <a:pt x="35" y="143"/>
                </a:lnTo>
                <a:lnTo>
                  <a:pt x="24" y="133"/>
                </a:lnTo>
                <a:lnTo>
                  <a:pt x="14" y="122"/>
                </a:lnTo>
                <a:lnTo>
                  <a:pt x="6" y="108"/>
                </a:lnTo>
                <a:lnTo>
                  <a:pt x="2" y="93"/>
                </a:lnTo>
                <a:lnTo>
                  <a:pt x="0" y="78"/>
                </a:lnTo>
                <a:lnTo>
                  <a:pt x="1" y="63"/>
                </a:lnTo>
                <a:lnTo>
                  <a:pt x="5" y="49"/>
                </a:lnTo>
                <a:lnTo>
                  <a:pt x="13" y="35"/>
                </a:lnTo>
                <a:lnTo>
                  <a:pt x="22" y="24"/>
                </a:lnTo>
                <a:lnTo>
                  <a:pt x="33" y="13"/>
                </a:lnTo>
                <a:lnTo>
                  <a:pt x="46" y="6"/>
                </a:lnTo>
                <a:lnTo>
                  <a:pt x="60" y="1"/>
                </a:lnTo>
                <a:lnTo>
                  <a:pt x="76" y="0"/>
                </a:lnTo>
                <a:lnTo>
                  <a:pt x="90" y="1"/>
                </a:lnTo>
                <a:lnTo>
                  <a:pt x="104" y="5"/>
                </a:lnTo>
                <a:lnTo>
                  <a:pt x="118" y="11"/>
                </a:lnTo>
                <a:lnTo>
                  <a:pt x="129" y="21"/>
                </a:lnTo>
                <a:lnTo>
                  <a:pt x="139" y="32"/>
                </a:lnTo>
                <a:lnTo>
                  <a:pt x="146" y="46"/>
                </a:lnTo>
                <a:lnTo>
                  <a:pt x="150" y="61"/>
                </a:lnTo>
                <a:lnTo>
                  <a:pt x="152" y="77"/>
                </a:lnTo>
                <a:lnTo>
                  <a:pt x="151" y="91"/>
                </a:lnTo>
                <a:lnTo>
                  <a:pt x="147" y="106"/>
                </a:lnTo>
                <a:lnTo>
                  <a:pt x="140" y="120"/>
                </a:lnTo>
                <a:lnTo>
                  <a:pt x="131" y="131"/>
                </a:lnTo>
                <a:lnTo>
                  <a:pt x="120" y="142"/>
                </a:lnTo>
                <a:lnTo>
                  <a:pt x="106" y="149"/>
                </a:lnTo>
                <a:close/>
              </a:path>
            </a:pathLst>
          </a:custGeom>
          <a:solidFill>
            <a:srgbClr val="FA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5" name="Freeform 712"/>
          <p:cNvSpPr>
            <a:spLocks/>
          </p:cNvSpPr>
          <p:nvPr/>
        </p:nvSpPr>
        <p:spPr bwMode="auto">
          <a:xfrm>
            <a:off x="4492709" y="1549484"/>
            <a:ext cx="9525" cy="12700"/>
          </a:xfrm>
          <a:custGeom>
            <a:avLst/>
            <a:gdLst>
              <a:gd name="T0" fmla="*/ 6611 w 134"/>
              <a:gd name="T1" fmla="*/ 12243 h 139"/>
              <a:gd name="T2" fmla="*/ 5687 w 134"/>
              <a:gd name="T3" fmla="*/ 12609 h 139"/>
              <a:gd name="T4" fmla="*/ 4834 w 134"/>
              <a:gd name="T5" fmla="*/ 12700 h 139"/>
              <a:gd name="T6" fmla="*/ 3910 w 134"/>
              <a:gd name="T7" fmla="*/ 12609 h 139"/>
              <a:gd name="T8" fmla="*/ 2985 w 134"/>
              <a:gd name="T9" fmla="*/ 12243 h 139"/>
              <a:gd name="T10" fmla="*/ 2132 w 134"/>
              <a:gd name="T11" fmla="*/ 11604 h 139"/>
              <a:gd name="T12" fmla="*/ 1422 w 134"/>
              <a:gd name="T13" fmla="*/ 10873 h 139"/>
              <a:gd name="T14" fmla="*/ 853 w 134"/>
              <a:gd name="T15" fmla="*/ 9959 h 139"/>
              <a:gd name="T16" fmla="*/ 355 w 134"/>
              <a:gd name="T17" fmla="*/ 8863 h 139"/>
              <a:gd name="T18" fmla="*/ 71 w 134"/>
              <a:gd name="T19" fmla="*/ 7583 h 139"/>
              <a:gd name="T20" fmla="*/ 0 w 134"/>
              <a:gd name="T21" fmla="*/ 6396 h 139"/>
              <a:gd name="T22" fmla="*/ 71 w 134"/>
              <a:gd name="T23" fmla="*/ 5208 h 139"/>
              <a:gd name="T24" fmla="*/ 355 w 134"/>
              <a:gd name="T25" fmla="*/ 4020 h 139"/>
              <a:gd name="T26" fmla="*/ 782 w 134"/>
              <a:gd name="T27" fmla="*/ 2832 h 139"/>
              <a:gd name="T28" fmla="*/ 1351 w 134"/>
              <a:gd name="T29" fmla="*/ 1919 h 139"/>
              <a:gd name="T30" fmla="*/ 1990 w 134"/>
              <a:gd name="T31" fmla="*/ 1096 h 139"/>
              <a:gd name="T32" fmla="*/ 2843 w 134"/>
              <a:gd name="T33" fmla="*/ 457 h 139"/>
              <a:gd name="T34" fmla="*/ 3838 w 134"/>
              <a:gd name="T35" fmla="*/ 91 h 139"/>
              <a:gd name="T36" fmla="*/ 4691 w 134"/>
              <a:gd name="T37" fmla="*/ 0 h 139"/>
              <a:gd name="T38" fmla="*/ 5615 w 134"/>
              <a:gd name="T39" fmla="*/ 91 h 139"/>
              <a:gd name="T40" fmla="*/ 6468 w 134"/>
              <a:gd name="T41" fmla="*/ 457 h 139"/>
              <a:gd name="T42" fmla="*/ 7393 w 134"/>
              <a:gd name="T43" fmla="*/ 1005 h 139"/>
              <a:gd name="T44" fmla="*/ 8103 w 134"/>
              <a:gd name="T45" fmla="*/ 1827 h 139"/>
              <a:gd name="T46" fmla="*/ 8672 w 134"/>
              <a:gd name="T47" fmla="*/ 2650 h 139"/>
              <a:gd name="T48" fmla="*/ 9170 w 134"/>
              <a:gd name="T49" fmla="*/ 3837 h 139"/>
              <a:gd name="T50" fmla="*/ 9454 w 134"/>
              <a:gd name="T51" fmla="*/ 5117 h 139"/>
              <a:gd name="T52" fmla="*/ 9525 w 134"/>
              <a:gd name="T53" fmla="*/ 6213 h 139"/>
              <a:gd name="T54" fmla="*/ 9454 w 134"/>
              <a:gd name="T55" fmla="*/ 7492 h 139"/>
              <a:gd name="T56" fmla="*/ 9170 w 134"/>
              <a:gd name="T57" fmla="*/ 8680 h 139"/>
              <a:gd name="T58" fmla="*/ 8743 w 134"/>
              <a:gd name="T59" fmla="*/ 9776 h 139"/>
              <a:gd name="T60" fmla="*/ 8174 w 134"/>
              <a:gd name="T61" fmla="*/ 10781 h 139"/>
              <a:gd name="T62" fmla="*/ 7535 w 134"/>
              <a:gd name="T63" fmla="*/ 11512 h 139"/>
              <a:gd name="T64" fmla="*/ 6611 w 134"/>
              <a:gd name="T65" fmla="*/ 12243 h 13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34"/>
              <a:gd name="T100" fmla="*/ 0 h 139"/>
              <a:gd name="T101" fmla="*/ 134 w 134"/>
              <a:gd name="T102" fmla="*/ 139 h 13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34" h="139">
                <a:moveTo>
                  <a:pt x="93" y="134"/>
                </a:moveTo>
                <a:lnTo>
                  <a:pt x="80" y="138"/>
                </a:lnTo>
                <a:lnTo>
                  <a:pt x="68" y="139"/>
                </a:lnTo>
                <a:lnTo>
                  <a:pt x="55" y="138"/>
                </a:lnTo>
                <a:lnTo>
                  <a:pt x="42" y="134"/>
                </a:lnTo>
                <a:lnTo>
                  <a:pt x="30" y="127"/>
                </a:lnTo>
                <a:lnTo>
                  <a:pt x="20" y="119"/>
                </a:lnTo>
                <a:lnTo>
                  <a:pt x="12" y="109"/>
                </a:lnTo>
                <a:lnTo>
                  <a:pt x="5" y="97"/>
                </a:lnTo>
                <a:lnTo>
                  <a:pt x="1" y="83"/>
                </a:lnTo>
                <a:lnTo>
                  <a:pt x="0" y="70"/>
                </a:lnTo>
                <a:lnTo>
                  <a:pt x="1" y="57"/>
                </a:lnTo>
                <a:lnTo>
                  <a:pt x="5" y="44"/>
                </a:lnTo>
                <a:lnTo>
                  <a:pt x="11" y="31"/>
                </a:lnTo>
                <a:lnTo>
                  <a:pt x="19" y="21"/>
                </a:lnTo>
                <a:lnTo>
                  <a:pt x="28" y="12"/>
                </a:lnTo>
                <a:lnTo>
                  <a:pt x="40" y="5"/>
                </a:lnTo>
                <a:lnTo>
                  <a:pt x="54" y="1"/>
                </a:lnTo>
                <a:lnTo>
                  <a:pt x="66" y="0"/>
                </a:lnTo>
                <a:lnTo>
                  <a:pt x="79" y="1"/>
                </a:lnTo>
                <a:lnTo>
                  <a:pt x="91" y="5"/>
                </a:lnTo>
                <a:lnTo>
                  <a:pt x="104" y="11"/>
                </a:lnTo>
                <a:lnTo>
                  <a:pt x="114" y="20"/>
                </a:lnTo>
                <a:lnTo>
                  <a:pt x="122" y="29"/>
                </a:lnTo>
                <a:lnTo>
                  <a:pt x="129" y="42"/>
                </a:lnTo>
                <a:lnTo>
                  <a:pt x="133" y="56"/>
                </a:lnTo>
                <a:lnTo>
                  <a:pt x="134" y="68"/>
                </a:lnTo>
                <a:lnTo>
                  <a:pt x="133" y="82"/>
                </a:lnTo>
                <a:lnTo>
                  <a:pt x="129" y="95"/>
                </a:lnTo>
                <a:lnTo>
                  <a:pt x="123" y="107"/>
                </a:lnTo>
                <a:lnTo>
                  <a:pt x="115" y="118"/>
                </a:lnTo>
                <a:lnTo>
                  <a:pt x="106" y="126"/>
                </a:lnTo>
                <a:lnTo>
                  <a:pt x="93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6" name="Freeform 713"/>
          <p:cNvSpPr>
            <a:spLocks/>
          </p:cNvSpPr>
          <p:nvPr/>
        </p:nvSpPr>
        <p:spPr bwMode="auto">
          <a:xfrm>
            <a:off x="4480009" y="1565359"/>
            <a:ext cx="1587" cy="3175"/>
          </a:xfrm>
          <a:custGeom>
            <a:avLst/>
            <a:gdLst>
              <a:gd name="T0" fmla="*/ 831 w 21"/>
              <a:gd name="T1" fmla="*/ 0 h 33"/>
              <a:gd name="T2" fmla="*/ 378 w 21"/>
              <a:gd name="T3" fmla="*/ 289 h 33"/>
              <a:gd name="T4" fmla="*/ 76 w 21"/>
              <a:gd name="T5" fmla="*/ 770 h 33"/>
              <a:gd name="T6" fmla="*/ 0 w 21"/>
              <a:gd name="T7" fmla="*/ 1443 h 33"/>
              <a:gd name="T8" fmla="*/ 76 w 21"/>
              <a:gd name="T9" fmla="*/ 1924 h 33"/>
              <a:gd name="T10" fmla="*/ 302 w 21"/>
              <a:gd name="T11" fmla="*/ 2502 h 33"/>
              <a:gd name="T12" fmla="*/ 605 w 21"/>
              <a:gd name="T13" fmla="*/ 2983 h 33"/>
              <a:gd name="T14" fmla="*/ 1058 w 21"/>
              <a:gd name="T15" fmla="*/ 3175 h 33"/>
              <a:gd name="T16" fmla="*/ 1587 w 21"/>
              <a:gd name="T17" fmla="*/ 3079 h 33"/>
              <a:gd name="T18" fmla="*/ 831 w 21"/>
              <a:gd name="T19" fmla="*/ 0 h 3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33"/>
              <a:gd name="T32" fmla="*/ 21 w 21"/>
              <a:gd name="T33" fmla="*/ 33 h 3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33">
                <a:moveTo>
                  <a:pt x="11" y="0"/>
                </a:moveTo>
                <a:lnTo>
                  <a:pt x="5" y="3"/>
                </a:lnTo>
                <a:lnTo>
                  <a:pt x="1" y="8"/>
                </a:lnTo>
                <a:lnTo>
                  <a:pt x="0" y="15"/>
                </a:lnTo>
                <a:lnTo>
                  <a:pt x="1" y="20"/>
                </a:lnTo>
                <a:lnTo>
                  <a:pt x="4" y="26"/>
                </a:lnTo>
                <a:lnTo>
                  <a:pt x="8" y="31"/>
                </a:lnTo>
                <a:lnTo>
                  <a:pt x="14" y="33"/>
                </a:lnTo>
                <a:lnTo>
                  <a:pt x="21" y="32"/>
                </a:lnTo>
                <a:lnTo>
                  <a:pt x="11" y="0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7" name="Freeform 714"/>
          <p:cNvSpPr>
            <a:spLocks/>
          </p:cNvSpPr>
          <p:nvPr/>
        </p:nvSpPr>
        <p:spPr bwMode="auto">
          <a:xfrm>
            <a:off x="4481596" y="1559009"/>
            <a:ext cx="4763" cy="9525"/>
          </a:xfrm>
          <a:custGeom>
            <a:avLst/>
            <a:gdLst>
              <a:gd name="T0" fmla="*/ 2540 w 75"/>
              <a:gd name="T1" fmla="*/ 1166 h 98"/>
              <a:gd name="T2" fmla="*/ 2540 w 75"/>
              <a:gd name="T3" fmla="*/ 1166 h 98"/>
              <a:gd name="T4" fmla="*/ 2667 w 75"/>
              <a:gd name="T5" fmla="*/ 2138 h 98"/>
              <a:gd name="T6" fmla="*/ 2667 w 75"/>
              <a:gd name="T7" fmla="*/ 2721 h 98"/>
              <a:gd name="T8" fmla="*/ 2477 w 75"/>
              <a:gd name="T9" fmla="*/ 3596 h 98"/>
              <a:gd name="T10" fmla="*/ 2286 w 75"/>
              <a:gd name="T11" fmla="*/ 4179 h 98"/>
              <a:gd name="T12" fmla="*/ 1905 w 75"/>
              <a:gd name="T13" fmla="*/ 4763 h 98"/>
              <a:gd name="T14" fmla="*/ 1334 w 75"/>
              <a:gd name="T15" fmla="*/ 5540 h 98"/>
              <a:gd name="T16" fmla="*/ 762 w 75"/>
              <a:gd name="T17" fmla="*/ 5929 h 98"/>
              <a:gd name="T18" fmla="*/ 0 w 75"/>
              <a:gd name="T19" fmla="*/ 6415 h 98"/>
              <a:gd name="T20" fmla="*/ 635 w 75"/>
              <a:gd name="T21" fmla="*/ 9525 h 98"/>
              <a:gd name="T22" fmla="*/ 1651 w 75"/>
              <a:gd name="T23" fmla="*/ 8942 h 98"/>
              <a:gd name="T24" fmla="*/ 2477 w 75"/>
              <a:gd name="T25" fmla="*/ 8164 h 98"/>
              <a:gd name="T26" fmla="*/ 3175 w 75"/>
              <a:gd name="T27" fmla="*/ 7192 h 98"/>
              <a:gd name="T28" fmla="*/ 4001 w 75"/>
              <a:gd name="T29" fmla="*/ 6220 h 98"/>
              <a:gd name="T30" fmla="*/ 4445 w 75"/>
              <a:gd name="T31" fmla="*/ 4763 h 98"/>
              <a:gd name="T32" fmla="*/ 4763 w 75"/>
              <a:gd name="T33" fmla="*/ 3305 h 98"/>
              <a:gd name="T34" fmla="*/ 4763 w 75"/>
              <a:gd name="T35" fmla="*/ 1749 h 98"/>
              <a:gd name="T36" fmla="*/ 4509 w 75"/>
              <a:gd name="T37" fmla="*/ 0 h 98"/>
              <a:gd name="T38" fmla="*/ 4509 w 75"/>
              <a:gd name="T39" fmla="*/ 0 h 98"/>
              <a:gd name="T40" fmla="*/ 2540 w 75"/>
              <a:gd name="T41" fmla="*/ 1166 h 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75"/>
              <a:gd name="T64" fmla="*/ 0 h 98"/>
              <a:gd name="T65" fmla="*/ 75 w 75"/>
              <a:gd name="T66" fmla="*/ 98 h 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75" h="98">
                <a:moveTo>
                  <a:pt x="40" y="12"/>
                </a:moveTo>
                <a:lnTo>
                  <a:pt x="40" y="12"/>
                </a:lnTo>
                <a:lnTo>
                  <a:pt x="42" y="22"/>
                </a:lnTo>
                <a:lnTo>
                  <a:pt x="42" y="28"/>
                </a:lnTo>
                <a:lnTo>
                  <a:pt x="39" y="37"/>
                </a:lnTo>
                <a:lnTo>
                  <a:pt x="36" y="43"/>
                </a:lnTo>
                <a:lnTo>
                  <a:pt x="30" y="49"/>
                </a:lnTo>
                <a:lnTo>
                  <a:pt x="21" y="57"/>
                </a:lnTo>
                <a:lnTo>
                  <a:pt x="12" y="61"/>
                </a:lnTo>
                <a:lnTo>
                  <a:pt x="0" y="66"/>
                </a:lnTo>
                <a:lnTo>
                  <a:pt x="10" y="98"/>
                </a:lnTo>
                <a:lnTo>
                  <a:pt x="26" y="92"/>
                </a:lnTo>
                <a:lnTo>
                  <a:pt x="39" y="84"/>
                </a:lnTo>
                <a:lnTo>
                  <a:pt x="50" y="74"/>
                </a:lnTo>
                <a:lnTo>
                  <a:pt x="63" y="64"/>
                </a:lnTo>
                <a:lnTo>
                  <a:pt x="70" y="49"/>
                </a:lnTo>
                <a:lnTo>
                  <a:pt x="75" y="34"/>
                </a:lnTo>
                <a:lnTo>
                  <a:pt x="75" y="18"/>
                </a:lnTo>
                <a:lnTo>
                  <a:pt x="71" y="0"/>
                </a:lnTo>
                <a:lnTo>
                  <a:pt x="40" y="12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8" name="Freeform 715"/>
          <p:cNvSpPr>
            <a:spLocks/>
          </p:cNvSpPr>
          <p:nvPr/>
        </p:nvSpPr>
        <p:spPr bwMode="auto">
          <a:xfrm>
            <a:off x="4478421" y="1555834"/>
            <a:ext cx="7938" cy="4762"/>
          </a:xfrm>
          <a:custGeom>
            <a:avLst/>
            <a:gdLst>
              <a:gd name="T0" fmla="*/ 1470 w 108"/>
              <a:gd name="T1" fmla="*/ 4179 h 49"/>
              <a:gd name="T2" fmla="*/ 1470 w 108"/>
              <a:gd name="T3" fmla="*/ 4179 h 49"/>
              <a:gd name="T4" fmla="*/ 1985 w 108"/>
              <a:gd name="T5" fmla="*/ 3790 h 49"/>
              <a:gd name="T6" fmla="*/ 2646 w 108"/>
              <a:gd name="T7" fmla="*/ 3401 h 49"/>
              <a:gd name="T8" fmla="*/ 3308 w 108"/>
              <a:gd name="T9" fmla="*/ 3207 h 49"/>
              <a:gd name="T10" fmla="*/ 3969 w 108"/>
              <a:gd name="T11" fmla="*/ 3207 h 49"/>
              <a:gd name="T12" fmla="*/ 4557 w 108"/>
              <a:gd name="T13" fmla="*/ 3499 h 49"/>
              <a:gd name="T14" fmla="*/ 5072 w 108"/>
              <a:gd name="T15" fmla="*/ 3790 h 49"/>
              <a:gd name="T16" fmla="*/ 5439 w 108"/>
              <a:gd name="T17" fmla="*/ 4179 h 49"/>
              <a:gd name="T18" fmla="*/ 5660 w 108"/>
              <a:gd name="T19" fmla="*/ 4762 h 49"/>
              <a:gd name="T20" fmla="*/ 7938 w 108"/>
              <a:gd name="T21" fmla="*/ 3596 h 49"/>
              <a:gd name="T22" fmla="*/ 7203 w 108"/>
              <a:gd name="T23" fmla="*/ 2138 h 49"/>
              <a:gd name="T24" fmla="*/ 6395 w 108"/>
              <a:gd name="T25" fmla="*/ 1069 h 49"/>
              <a:gd name="T26" fmla="*/ 5439 w 108"/>
              <a:gd name="T27" fmla="*/ 389 h 49"/>
              <a:gd name="T28" fmla="*/ 4263 w 108"/>
              <a:gd name="T29" fmla="*/ 0 h 49"/>
              <a:gd name="T30" fmla="*/ 3014 w 108"/>
              <a:gd name="T31" fmla="*/ 0 h 49"/>
              <a:gd name="T32" fmla="*/ 1911 w 108"/>
              <a:gd name="T33" fmla="*/ 292 h 49"/>
              <a:gd name="T34" fmla="*/ 956 w 108"/>
              <a:gd name="T35" fmla="*/ 875 h 49"/>
              <a:gd name="T36" fmla="*/ 0 w 108"/>
              <a:gd name="T37" fmla="*/ 1749 h 49"/>
              <a:gd name="T38" fmla="*/ 0 w 108"/>
              <a:gd name="T39" fmla="*/ 1749 h 49"/>
              <a:gd name="T40" fmla="*/ 1470 w 108"/>
              <a:gd name="T41" fmla="*/ 4179 h 4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8"/>
              <a:gd name="T64" fmla="*/ 0 h 49"/>
              <a:gd name="T65" fmla="*/ 108 w 108"/>
              <a:gd name="T66" fmla="*/ 49 h 4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8" h="49">
                <a:moveTo>
                  <a:pt x="20" y="43"/>
                </a:moveTo>
                <a:lnTo>
                  <a:pt x="20" y="43"/>
                </a:lnTo>
                <a:lnTo>
                  <a:pt x="27" y="39"/>
                </a:lnTo>
                <a:lnTo>
                  <a:pt x="36" y="35"/>
                </a:lnTo>
                <a:lnTo>
                  <a:pt x="45" y="33"/>
                </a:lnTo>
                <a:lnTo>
                  <a:pt x="54" y="33"/>
                </a:lnTo>
                <a:lnTo>
                  <a:pt x="62" y="36"/>
                </a:lnTo>
                <a:lnTo>
                  <a:pt x="69" y="39"/>
                </a:lnTo>
                <a:lnTo>
                  <a:pt x="74" y="43"/>
                </a:lnTo>
                <a:lnTo>
                  <a:pt x="77" y="49"/>
                </a:lnTo>
                <a:lnTo>
                  <a:pt x="108" y="37"/>
                </a:lnTo>
                <a:lnTo>
                  <a:pt x="98" y="22"/>
                </a:lnTo>
                <a:lnTo>
                  <a:pt x="87" y="11"/>
                </a:lnTo>
                <a:lnTo>
                  <a:pt x="74" y="4"/>
                </a:lnTo>
                <a:lnTo>
                  <a:pt x="58" y="0"/>
                </a:lnTo>
                <a:lnTo>
                  <a:pt x="41" y="0"/>
                </a:lnTo>
                <a:lnTo>
                  <a:pt x="26" y="3"/>
                </a:lnTo>
                <a:lnTo>
                  <a:pt x="13" y="9"/>
                </a:lnTo>
                <a:lnTo>
                  <a:pt x="0" y="18"/>
                </a:lnTo>
                <a:lnTo>
                  <a:pt x="20" y="43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9" name="Freeform 716"/>
          <p:cNvSpPr>
            <a:spLocks/>
          </p:cNvSpPr>
          <p:nvPr/>
        </p:nvSpPr>
        <p:spPr bwMode="auto">
          <a:xfrm>
            <a:off x="4475246" y="1557421"/>
            <a:ext cx="4763" cy="12700"/>
          </a:xfrm>
          <a:custGeom>
            <a:avLst/>
            <a:gdLst>
              <a:gd name="T0" fmla="*/ 2485 w 69"/>
              <a:gd name="T1" fmla="*/ 11026 h 129"/>
              <a:gd name="T2" fmla="*/ 2485 w 69"/>
              <a:gd name="T3" fmla="*/ 11026 h 129"/>
              <a:gd name="T4" fmla="*/ 2278 w 69"/>
              <a:gd name="T5" fmla="*/ 10239 h 129"/>
              <a:gd name="T6" fmla="*/ 2209 w 69"/>
              <a:gd name="T7" fmla="*/ 9353 h 129"/>
              <a:gd name="T8" fmla="*/ 2347 w 69"/>
              <a:gd name="T9" fmla="*/ 8171 h 129"/>
              <a:gd name="T10" fmla="*/ 2623 w 69"/>
              <a:gd name="T11" fmla="*/ 6793 h 129"/>
              <a:gd name="T12" fmla="*/ 3037 w 69"/>
              <a:gd name="T13" fmla="*/ 5710 h 129"/>
              <a:gd name="T14" fmla="*/ 3590 w 69"/>
              <a:gd name="T15" fmla="*/ 4332 h 129"/>
              <a:gd name="T16" fmla="*/ 4142 w 69"/>
              <a:gd name="T17" fmla="*/ 3347 h 129"/>
              <a:gd name="T18" fmla="*/ 4763 w 69"/>
              <a:gd name="T19" fmla="*/ 2461 h 129"/>
              <a:gd name="T20" fmla="*/ 3382 w 69"/>
              <a:gd name="T21" fmla="*/ 0 h 129"/>
              <a:gd name="T22" fmla="*/ 2554 w 69"/>
              <a:gd name="T23" fmla="*/ 1083 h 129"/>
              <a:gd name="T24" fmla="*/ 1726 w 69"/>
              <a:gd name="T25" fmla="*/ 2461 h 129"/>
              <a:gd name="T26" fmla="*/ 1104 w 69"/>
              <a:gd name="T27" fmla="*/ 4036 h 129"/>
              <a:gd name="T28" fmla="*/ 552 w 69"/>
              <a:gd name="T29" fmla="*/ 5612 h 129"/>
              <a:gd name="T30" fmla="*/ 138 w 69"/>
              <a:gd name="T31" fmla="*/ 7384 h 129"/>
              <a:gd name="T32" fmla="*/ 0 w 69"/>
              <a:gd name="T33" fmla="*/ 9057 h 129"/>
              <a:gd name="T34" fmla="*/ 69 w 69"/>
              <a:gd name="T35" fmla="*/ 11026 h 129"/>
              <a:gd name="T36" fmla="*/ 552 w 69"/>
              <a:gd name="T37" fmla="*/ 12700 h 129"/>
              <a:gd name="T38" fmla="*/ 552 w 69"/>
              <a:gd name="T39" fmla="*/ 12700 h 129"/>
              <a:gd name="T40" fmla="*/ 2485 w 69"/>
              <a:gd name="T41" fmla="*/ 11026 h 12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9"/>
              <a:gd name="T64" fmla="*/ 0 h 129"/>
              <a:gd name="T65" fmla="*/ 69 w 69"/>
              <a:gd name="T66" fmla="*/ 129 h 12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9" h="129">
                <a:moveTo>
                  <a:pt x="36" y="112"/>
                </a:moveTo>
                <a:lnTo>
                  <a:pt x="36" y="112"/>
                </a:lnTo>
                <a:lnTo>
                  <a:pt x="33" y="104"/>
                </a:lnTo>
                <a:lnTo>
                  <a:pt x="32" y="95"/>
                </a:lnTo>
                <a:lnTo>
                  <a:pt x="34" y="83"/>
                </a:lnTo>
                <a:lnTo>
                  <a:pt x="38" y="69"/>
                </a:lnTo>
                <a:lnTo>
                  <a:pt x="44" y="58"/>
                </a:lnTo>
                <a:lnTo>
                  <a:pt x="52" y="44"/>
                </a:lnTo>
                <a:lnTo>
                  <a:pt x="60" y="34"/>
                </a:lnTo>
                <a:lnTo>
                  <a:pt x="69" y="25"/>
                </a:lnTo>
                <a:lnTo>
                  <a:pt x="49" y="0"/>
                </a:lnTo>
                <a:lnTo>
                  <a:pt x="37" y="11"/>
                </a:lnTo>
                <a:lnTo>
                  <a:pt x="25" y="25"/>
                </a:lnTo>
                <a:lnTo>
                  <a:pt x="16" y="41"/>
                </a:lnTo>
                <a:lnTo>
                  <a:pt x="8" y="57"/>
                </a:lnTo>
                <a:lnTo>
                  <a:pt x="2" y="75"/>
                </a:lnTo>
                <a:lnTo>
                  <a:pt x="0" y="92"/>
                </a:lnTo>
                <a:lnTo>
                  <a:pt x="1" y="112"/>
                </a:lnTo>
                <a:lnTo>
                  <a:pt x="8" y="129"/>
                </a:lnTo>
                <a:lnTo>
                  <a:pt x="36" y="112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0" name="Freeform 717"/>
          <p:cNvSpPr>
            <a:spLocks/>
          </p:cNvSpPr>
          <p:nvPr/>
        </p:nvSpPr>
        <p:spPr bwMode="auto">
          <a:xfrm>
            <a:off x="4475246" y="1568534"/>
            <a:ext cx="7938" cy="6350"/>
          </a:xfrm>
          <a:custGeom>
            <a:avLst/>
            <a:gdLst>
              <a:gd name="T0" fmla="*/ 7260 w 117"/>
              <a:gd name="T1" fmla="*/ 3426 h 76"/>
              <a:gd name="T2" fmla="*/ 7260 w 117"/>
              <a:gd name="T3" fmla="*/ 3426 h 76"/>
              <a:gd name="T4" fmla="*/ 6513 w 117"/>
              <a:gd name="T5" fmla="*/ 3593 h 76"/>
              <a:gd name="T6" fmla="*/ 5631 w 117"/>
              <a:gd name="T7" fmla="*/ 3593 h 76"/>
              <a:gd name="T8" fmla="*/ 4885 w 117"/>
              <a:gd name="T9" fmla="*/ 3509 h 76"/>
              <a:gd name="T10" fmla="*/ 4206 w 117"/>
              <a:gd name="T11" fmla="*/ 3008 h 76"/>
              <a:gd name="T12" fmla="*/ 3528 w 117"/>
              <a:gd name="T13" fmla="*/ 2507 h 76"/>
              <a:gd name="T14" fmla="*/ 2917 w 117"/>
              <a:gd name="T15" fmla="*/ 1922 h 76"/>
              <a:gd name="T16" fmla="*/ 2375 w 117"/>
              <a:gd name="T17" fmla="*/ 1086 h 76"/>
              <a:gd name="T18" fmla="*/ 1900 w 117"/>
              <a:gd name="T19" fmla="*/ 0 h 76"/>
              <a:gd name="T20" fmla="*/ 0 w 117"/>
              <a:gd name="T21" fmla="*/ 1420 h 76"/>
              <a:gd name="T22" fmla="*/ 611 w 117"/>
              <a:gd name="T23" fmla="*/ 2674 h 76"/>
              <a:gd name="T24" fmla="*/ 1357 w 117"/>
              <a:gd name="T25" fmla="*/ 3843 h 76"/>
              <a:gd name="T26" fmla="*/ 2239 w 117"/>
              <a:gd name="T27" fmla="*/ 4762 h 76"/>
              <a:gd name="T28" fmla="*/ 3257 w 117"/>
              <a:gd name="T29" fmla="*/ 5514 h 76"/>
              <a:gd name="T30" fmla="*/ 4342 w 117"/>
              <a:gd name="T31" fmla="*/ 6099 h 76"/>
              <a:gd name="T32" fmla="*/ 5496 w 117"/>
              <a:gd name="T33" fmla="*/ 6350 h 76"/>
              <a:gd name="T34" fmla="*/ 6649 w 117"/>
              <a:gd name="T35" fmla="*/ 6350 h 76"/>
              <a:gd name="T36" fmla="*/ 7938 w 117"/>
              <a:gd name="T37" fmla="*/ 6016 h 76"/>
              <a:gd name="T38" fmla="*/ 7938 w 117"/>
              <a:gd name="T39" fmla="*/ 6016 h 76"/>
              <a:gd name="T40" fmla="*/ 7260 w 117"/>
              <a:gd name="T41" fmla="*/ 3426 h 7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76"/>
              <a:gd name="T65" fmla="*/ 117 w 117"/>
              <a:gd name="T66" fmla="*/ 76 h 7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76">
                <a:moveTo>
                  <a:pt x="107" y="41"/>
                </a:moveTo>
                <a:lnTo>
                  <a:pt x="107" y="41"/>
                </a:lnTo>
                <a:lnTo>
                  <a:pt x="96" y="43"/>
                </a:lnTo>
                <a:lnTo>
                  <a:pt x="83" y="43"/>
                </a:lnTo>
                <a:lnTo>
                  <a:pt x="72" y="42"/>
                </a:lnTo>
                <a:lnTo>
                  <a:pt x="62" y="36"/>
                </a:lnTo>
                <a:lnTo>
                  <a:pt x="52" y="30"/>
                </a:lnTo>
                <a:lnTo>
                  <a:pt x="43" y="23"/>
                </a:lnTo>
                <a:lnTo>
                  <a:pt x="35" y="13"/>
                </a:lnTo>
                <a:lnTo>
                  <a:pt x="28" y="0"/>
                </a:lnTo>
                <a:lnTo>
                  <a:pt x="0" y="17"/>
                </a:lnTo>
                <a:lnTo>
                  <a:pt x="9" y="32"/>
                </a:lnTo>
                <a:lnTo>
                  <a:pt x="20" y="46"/>
                </a:lnTo>
                <a:lnTo>
                  <a:pt x="33" y="57"/>
                </a:lnTo>
                <a:lnTo>
                  <a:pt x="48" y="66"/>
                </a:lnTo>
                <a:lnTo>
                  <a:pt x="64" y="73"/>
                </a:lnTo>
                <a:lnTo>
                  <a:pt x="81" y="76"/>
                </a:lnTo>
                <a:lnTo>
                  <a:pt x="98" y="76"/>
                </a:lnTo>
                <a:lnTo>
                  <a:pt x="117" y="72"/>
                </a:lnTo>
                <a:lnTo>
                  <a:pt x="107" y="41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1" name="Freeform 718"/>
          <p:cNvSpPr>
            <a:spLocks/>
          </p:cNvSpPr>
          <p:nvPr/>
        </p:nvSpPr>
        <p:spPr bwMode="auto">
          <a:xfrm>
            <a:off x="4483184" y="1566946"/>
            <a:ext cx="6350" cy="7938"/>
          </a:xfrm>
          <a:custGeom>
            <a:avLst/>
            <a:gdLst>
              <a:gd name="T0" fmla="*/ 3778 w 79"/>
              <a:gd name="T1" fmla="*/ 0 h 88"/>
              <a:gd name="T2" fmla="*/ 3697 w 79"/>
              <a:gd name="T3" fmla="*/ 722 h 88"/>
              <a:gd name="T4" fmla="*/ 3537 w 79"/>
              <a:gd name="T5" fmla="*/ 1353 h 88"/>
              <a:gd name="T6" fmla="*/ 3215 w 79"/>
              <a:gd name="T7" fmla="*/ 2165 h 88"/>
              <a:gd name="T8" fmla="*/ 2813 w 79"/>
              <a:gd name="T9" fmla="*/ 2887 h 88"/>
              <a:gd name="T10" fmla="*/ 2251 w 79"/>
              <a:gd name="T11" fmla="*/ 3518 h 88"/>
              <a:gd name="T12" fmla="*/ 1688 w 79"/>
              <a:gd name="T13" fmla="*/ 4149 h 88"/>
              <a:gd name="T14" fmla="*/ 884 w 79"/>
              <a:gd name="T15" fmla="*/ 4691 h 88"/>
              <a:gd name="T16" fmla="*/ 0 w 79"/>
              <a:gd name="T17" fmla="*/ 5142 h 88"/>
              <a:gd name="T18" fmla="*/ 804 w 79"/>
              <a:gd name="T19" fmla="*/ 7938 h 88"/>
              <a:gd name="T20" fmla="*/ 2009 w 79"/>
              <a:gd name="T21" fmla="*/ 7397 h 88"/>
              <a:gd name="T22" fmla="*/ 3215 w 79"/>
              <a:gd name="T23" fmla="*/ 6585 h 88"/>
              <a:gd name="T24" fmla="*/ 4099 w 79"/>
              <a:gd name="T25" fmla="*/ 5773 h 88"/>
              <a:gd name="T26" fmla="*/ 4903 w 79"/>
              <a:gd name="T27" fmla="*/ 4781 h 88"/>
              <a:gd name="T28" fmla="*/ 5466 w 79"/>
              <a:gd name="T29" fmla="*/ 3698 h 88"/>
              <a:gd name="T30" fmla="*/ 5948 w 79"/>
              <a:gd name="T31" fmla="*/ 2526 h 88"/>
              <a:gd name="T32" fmla="*/ 6270 w 79"/>
              <a:gd name="T33" fmla="*/ 1263 h 88"/>
              <a:gd name="T34" fmla="*/ 6350 w 79"/>
              <a:gd name="T35" fmla="*/ 180 h 88"/>
              <a:gd name="T36" fmla="*/ 3778 w 79"/>
              <a:gd name="T37" fmla="*/ 0 h 8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79"/>
              <a:gd name="T58" fmla="*/ 0 h 88"/>
              <a:gd name="T59" fmla="*/ 79 w 79"/>
              <a:gd name="T60" fmla="*/ 88 h 8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79" h="88">
                <a:moveTo>
                  <a:pt x="47" y="0"/>
                </a:moveTo>
                <a:lnTo>
                  <a:pt x="46" y="8"/>
                </a:lnTo>
                <a:lnTo>
                  <a:pt x="44" y="15"/>
                </a:lnTo>
                <a:lnTo>
                  <a:pt x="40" y="24"/>
                </a:lnTo>
                <a:lnTo>
                  <a:pt x="35" y="32"/>
                </a:lnTo>
                <a:lnTo>
                  <a:pt x="28" y="39"/>
                </a:lnTo>
                <a:lnTo>
                  <a:pt x="21" y="46"/>
                </a:lnTo>
                <a:lnTo>
                  <a:pt x="11" y="52"/>
                </a:lnTo>
                <a:lnTo>
                  <a:pt x="0" y="57"/>
                </a:lnTo>
                <a:lnTo>
                  <a:pt x="10" y="88"/>
                </a:lnTo>
                <a:lnTo>
                  <a:pt x="25" y="82"/>
                </a:lnTo>
                <a:lnTo>
                  <a:pt x="40" y="73"/>
                </a:lnTo>
                <a:lnTo>
                  <a:pt x="51" y="64"/>
                </a:lnTo>
                <a:lnTo>
                  <a:pt x="61" y="53"/>
                </a:lnTo>
                <a:lnTo>
                  <a:pt x="68" y="41"/>
                </a:lnTo>
                <a:lnTo>
                  <a:pt x="74" y="28"/>
                </a:lnTo>
                <a:lnTo>
                  <a:pt x="78" y="14"/>
                </a:lnTo>
                <a:lnTo>
                  <a:pt x="79" y="2"/>
                </a:lnTo>
                <a:lnTo>
                  <a:pt x="47" y="0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2" name="Freeform 719"/>
          <p:cNvSpPr>
            <a:spLocks/>
          </p:cNvSpPr>
          <p:nvPr/>
        </p:nvSpPr>
        <p:spPr bwMode="auto">
          <a:xfrm>
            <a:off x="4481596" y="1571709"/>
            <a:ext cx="3175" cy="1587"/>
          </a:xfrm>
          <a:custGeom>
            <a:avLst/>
            <a:gdLst>
              <a:gd name="T0" fmla="*/ 3175 w 32"/>
              <a:gd name="T1" fmla="*/ 1587 h 18"/>
              <a:gd name="T2" fmla="*/ 3076 w 32"/>
              <a:gd name="T3" fmla="*/ 970 h 18"/>
              <a:gd name="T4" fmla="*/ 2778 w 32"/>
              <a:gd name="T5" fmla="*/ 529 h 18"/>
              <a:gd name="T6" fmla="*/ 2282 w 32"/>
              <a:gd name="T7" fmla="*/ 264 h 18"/>
              <a:gd name="T8" fmla="*/ 1687 w 32"/>
              <a:gd name="T9" fmla="*/ 0 h 18"/>
              <a:gd name="T10" fmla="*/ 1091 w 32"/>
              <a:gd name="T11" fmla="*/ 176 h 18"/>
              <a:gd name="T12" fmla="*/ 595 w 32"/>
              <a:gd name="T13" fmla="*/ 353 h 18"/>
              <a:gd name="T14" fmla="*/ 198 w 32"/>
              <a:gd name="T15" fmla="*/ 794 h 18"/>
              <a:gd name="T16" fmla="*/ 0 w 32"/>
              <a:gd name="T17" fmla="*/ 1411 h 18"/>
              <a:gd name="T18" fmla="*/ 3175 w 32"/>
              <a:gd name="T19" fmla="*/ 1587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"/>
              <a:gd name="T31" fmla="*/ 0 h 18"/>
              <a:gd name="T32" fmla="*/ 32 w 32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" h="18">
                <a:moveTo>
                  <a:pt x="32" y="18"/>
                </a:moveTo>
                <a:lnTo>
                  <a:pt x="31" y="11"/>
                </a:lnTo>
                <a:lnTo>
                  <a:pt x="28" y="6"/>
                </a:lnTo>
                <a:lnTo>
                  <a:pt x="23" y="3"/>
                </a:lnTo>
                <a:lnTo>
                  <a:pt x="17" y="0"/>
                </a:lnTo>
                <a:lnTo>
                  <a:pt x="11" y="2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8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3" name="Freeform 720"/>
          <p:cNvSpPr>
            <a:spLocks/>
          </p:cNvSpPr>
          <p:nvPr/>
        </p:nvSpPr>
        <p:spPr bwMode="auto">
          <a:xfrm>
            <a:off x="4481596" y="1566946"/>
            <a:ext cx="1588" cy="3175"/>
          </a:xfrm>
          <a:custGeom>
            <a:avLst/>
            <a:gdLst>
              <a:gd name="T0" fmla="*/ 866 w 22"/>
              <a:gd name="T1" fmla="*/ 0 h 32"/>
              <a:gd name="T2" fmla="*/ 361 w 22"/>
              <a:gd name="T3" fmla="*/ 298 h 32"/>
              <a:gd name="T4" fmla="*/ 72 w 22"/>
              <a:gd name="T5" fmla="*/ 794 h 32"/>
              <a:gd name="T6" fmla="*/ 0 w 22"/>
              <a:gd name="T7" fmla="*/ 1389 h 32"/>
              <a:gd name="T8" fmla="*/ 72 w 22"/>
              <a:gd name="T9" fmla="*/ 1984 h 32"/>
              <a:gd name="T10" fmla="*/ 289 w 22"/>
              <a:gd name="T11" fmla="*/ 2580 h 32"/>
              <a:gd name="T12" fmla="*/ 650 w 22"/>
              <a:gd name="T13" fmla="*/ 2977 h 32"/>
              <a:gd name="T14" fmla="*/ 1083 w 22"/>
              <a:gd name="T15" fmla="*/ 3175 h 32"/>
              <a:gd name="T16" fmla="*/ 1588 w 22"/>
              <a:gd name="T17" fmla="*/ 3076 h 32"/>
              <a:gd name="T18" fmla="*/ 866 w 22"/>
              <a:gd name="T19" fmla="*/ 0 h 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2"/>
              <a:gd name="T31" fmla="*/ 0 h 32"/>
              <a:gd name="T32" fmla="*/ 22 w 22"/>
              <a:gd name="T33" fmla="*/ 32 h 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2" h="32">
                <a:moveTo>
                  <a:pt x="12" y="0"/>
                </a:moveTo>
                <a:lnTo>
                  <a:pt x="5" y="3"/>
                </a:lnTo>
                <a:lnTo>
                  <a:pt x="1" y="8"/>
                </a:lnTo>
                <a:lnTo>
                  <a:pt x="0" y="14"/>
                </a:lnTo>
                <a:lnTo>
                  <a:pt x="1" y="20"/>
                </a:lnTo>
                <a:lnTo>
                  <a:pt x="4" y="26"/>
                </a:lnTo>
                <a:lnTo>
                  <a:pt x="9" y="30"/>
                </a:lnTo>
                <a:lnTo>
                  <a:pt x="15" y="32"/>
                </a:lnTo>
                <a:lnTo>
                  <a:pt x="22" y="31"/>
                </a:lnTo>
                <a:lnTo>
                  <a:pt x="12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4" name="Freeform 721"/>
          <p:cNvSpPr>
            <a:spLocks/>
          </p:cNvSpPr>
          <p:nvPr/>
        </p:nvSpPr>
        <p:spPr bwMode="auto">
          <a:xfrm>
            <a:off x="4481596" y="1560596"/>
            <a:ext cx="6350" cy="7938"/>
          </a:xfrm>
          <a:custGeom>
            <a:avLst/>
            <a:gdLst>
              <a:gd name="T0" fmla="*/ 3347 w 74"/>
              <a:gd name="T1" fmla="*/ 1042 h 99"/>
              <a:gd name="T2" fmla="*/ 3347 w 74"/>
              <a:gd name="T3" fmla="*/ 962 h 99"/>
              <a:gd name="T4" fmla="*/ 3518 w 74"/>
              <a:gd name="T5" fmla="*/ 1764 h 99"/>
              <a:gd name="T6" fmla="*/ 3518 w 74"/>
              <a:gd name="T7" fmla="*/ 2405 h 99"/>
              <a:gd name="T8" fmla="*/ 3261 w 74"/>
              <a:gd name="T9" fmla="*/ 2967 h 99"/>
              <a:gd name="T10" fmla="*/ 3003 w 74"/>
              <a:gd name="T11" fmla="*/ 3448 h 99"/>
              <a:gd name="T12" fmla="*/ 2403 w 74"/>
              <a:gd name="T13" fmla="*/ 4089 h 99"/>
              <a:gd name="T14" fmla="*/ 1716 w 74"/>
              <a:gd name="T15" fmla="*/ 4651 h 99"/>
              <a:gd name="T16" fmla="*/ 944 w 74"/>
              <a:gd name="T17" fmla="*/ 4971 h 99"/>
              <a:gd name="T18" fmla="*/ 0 w 74"/>
              <a:gd name="T19" fmla="*/ 5452 h 99"/>
              <a:gd name="T20" fmla="*/ 858 w 74"/>
              <a:gd name="T21" fmla="*/ 7938 h 99"/>
              <a:gd name="T22" fmla="*/ 2145 w 74"/>
              <a:gd name="T23" fmla="*/ 7537 h 99"/>
              <a:gd name="T24" fmla="*/ 3261 w 74"/>
              <a:gd name="T25" fmla="*/ 6815 h 99"/>
              <a:gd name="T26" fmla="*/ 4376 w 74"/>
              <a:gd name="T27" fmla="*/ 6094 h 99"/>
              <a:gd name="T28" fmla="*/ 5320 w 74"/>
              <a:gd name="T29" fmla="*/ 5132 h 99"/>
              <a:gd name="T30" fmla="*/ 5921 w 74"/>
              <a:gd name="T31" fmla="*/ 4169 h 99"/>
              <a:gd name="T32" fmla="*/ 6350 w 74"/>
              <a:gd name="T33" fmla="*/ 2887 h 99"/>
              <a:gd name="T34" fmla="*/ 6350 w 74"/>
              <a:gd name="T35" fmla="*/ 1443 h 99"/>
              <a:gd name="T36" fmla="*/ 6007 w 74"/>
              <a:gd name="T37" fmla="*/ 80 h 99"/>
              <a:gd name="T38" fmla="*/ 6007 w 74"/>
              <a:gd name="T39" fmla="*/ 0 h 99"/>
              <a:gd name="T40" fmla="*/ 3347 w 74"/>
              <a:gd name="T41" fmla="*/ 1042 h 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74"/>
              <a:gd name="T64" fmla="*/ 0 h 99"/>
              <a:gd name="T65" fmla="*/ 74 w 74"/>
              <a:gd name="T66" fmla="*/ 99 h 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74" h="99">
                <a:moveTo>
                  <a:pt x="39" y="13"/>
                </a:moveTo>
                <a:lnTo>
                  <a:pt x="39" y="12"/>
                </a:lnTo>
                <a:lnTo>
                  <a:pt x="41" y="22"/>
                </a:lnTo>
                <a:lnTo>
                  <a:pt x="41" y="30"/>
                </a:lnTo>
                <a:lnTo>
                  <a:pt x="38" y="37"/>
                </a:lnTo>
                <a:lnTo>
                  <a:pt x="35" y="43"/>
                </a:lnTo>
                <a:lnTo>
                  <a:pt x="28" y="51"/>
                </a:lnTo>
                <a:lnTo>
                  <a:pt x="20" y="58"/>
                </a:lnTo>
                <a:lnTo>
                  <a:pt x="11" y="62"/>
                </a:lnTo>
                <a:lnTo>
                  <a:pt x="0" y="68"/>
                </a:lnTo>
                <a:lnTo>
                  <a:pt x="10" y="99"/>
                </a:lnTo>
                <a:lnTo>
                  <a:pt x="25" y="94"/>
                </a:lnTo>
                <a:lnTo>
                  <a:pt x="38" y="85"/>
                </a:lnTo>
                <a:lnTo>
                  <a:pt x="51" y="76"/>
                </a:lnTo>
                <a:lnTo>
                  <a:pt x="62" y="64"/>
                </a:lnTo>
                <a:lnTo>
                  <a:pt x="69" y="52"/>
                </a:lnTo>
                <a:lnTo>
                  <a:pt x="74" y="36"/>
                </a:lnTo>
                <a:lnTo>
                  <a:pt x="74" y="18"/>
                </a:lnTo>
                <a:lnTo>
                  <a:pt x="70" y="1"/>
                </a:lnTo>
                <a:lnTo>
                  <a:pt x="70" y="0"/>
                </a:lnTo>
                <a:lnTo>
                  <a:pt x="39" y="13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5" name="Freeform 722"/>
          <p:cNvSpPr>
            <a:spLocks/>
          </p:cNvSpPr>
          <p:nvPr/>
        </p:nvSpPr>
        <p:spPr bwMode="auto">
          <a:xfrm>
            <a:off x="4480009" y="1557421"/>
            <a:ext cx="7937" cy="4763"/>
          </a:xfrm>
          <a:custGeom>
            <a:avLst/>
            <a:gdLst>
              <a:gd name="T0" fmla="*/ 1470 w 108"/>
              <a:gd name="T1" fmla="*/ 4191 h 50"/>
              <a:gd name="T2" fmla="*/ 1470 w 108"/>
              <a:gd name="T3" fmla="*/ 4096 h 50"/>
              <a:gd name="T4" fmla="*/ 1984 w 108"/>
              <a:gd name="T5" fmla="*/ 3715 h 50"/>
              <a:gd name="T6" fmla="*/ 2719 w 108"/>
              <a:gd name="T7" fmla="*/ 3334 h 50"/>
              <a:gd name="T8" fmla="*/ 3381 w 108"/>
              <a:gd name="T9" fmla="*/ 3239 h 50"/>
              <a:gd name="T10" fmla="*/ 3969 w 108"/>
              <a:gd name="T11" fmla="*/ 3239 h 50"/>
              <a:gd name="T12" fmla="*/ 4483 w 108"/>
              <a:gd name="T13" fmla="*/ 3429 h 50"/>
              <a:gd name="T14" fmla="*/ 5071 w 108"/>
              <a:gd name="T15" fmla="*/ 3715 h 50"/>
              <a:gd name="T16" fmla="*/ 5438 w 108"/>
              <a:gd name="T17" fmla="*/ 4096 h 50"/>
              <a:gd name="T18" fmla="*/ 5659 w 108"/>
              <a:gd name="T19" fmla="*/ 4763 h 50"/>
              <a:gd name="T20" fmla="*/ 7937 w 108"/>
              <a:gd name="T21" fmla="*/ 3525 h 50"/>
              <a:gd name="T22" fmla="*/ 7276 w 108"/>
              <a:gd name="T23" fmla="*/ 2096 h 50"/>
              <a:gd name="T24" fmla="*/ 6467 w 108"/>
              <a:gd name="T25" fmla="*/ 1143 h 50"/>
              <a:gd name="T26" fmla="*/ 5365 w 108"/>
              <a:gd name="T27" fmla="*/ 381 h 50"/>
              <a:gd name="T28" fmla="*/ 4262 w 108"/>
              <a:gd name="T29" fmla="*/ 0 h 50"/>
              <a:gd name="T30" fmla="*/ 3087 w 108"/>
              <a:gd name="T31" fmla="*/ 0 h 50"/>
              <a:gd name="T32" fmla="*/ 1911 w 108"/>
              <a:gd name="T33" fmla="*/ 286 h 50"/>
              <a:gd name="T34" fmla="*/ 955 w 108"/>
              <a:gd name="T35" fmla="*/ 953 h 50"/>
              <a:gd name="T36" fmla="*/ 0 w 108"/>
              <a:gd name="T37" fmla="*/ 1715 h 50"/>
              <a:gd name="T38" fmla="*/ 0 w 108"/>
              <a:gd name="T39" fmla="*/ 1619 h 50"/>
              <a:gd name="T40" fmla="*/ 1470 w 108"/>
              <a:gd name="T41" fmla="*/ 4191 h 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8"/>
              <a:gd name="T64" fmla="*/ 0 h 50"/>
              <a:gd name="T65" fmla="*/ 108 w 108"/>
              <a:gd name="T66" fmla="*/ 50 h 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8" h="50">
                <a:moveTo>
                  <a:pt x="20" y="44"/>
                </a:moveTo>
                <a:lnTo>
                  <a:pt x="20" y="43"/>
                </a:lnTo>
                <a:lnTo>
                  <a:pt x="27" y="39"/>
                </a:lnTo>
                <a:lnTo>
                  <a:pt x="37" y="35"/>
                </a:lnTo>
                <a:lnTo>
                  <a:pt x="46" y="34"/>
                </a:lnTo>
                <a:lnTo>
                  <a:pt x="54" y="34"/>
                </a:lnTo>
                <a:lnTo>
                  <a:pt x="61" y="36"/>
                </a:lnTo>
                <a:lnTo>
                  <a:pt x="69" y="39"/>
                </a:lnTo>
                <a:lnTo>
                  <a:pt x="74" y="43"/>
                </a:lnTo>
                <a:lnTo>
                  <a:pt x="77" y="50"/>
                </a:lnTo>
                <a:lnTo>
                  <a:pt x="108" y="37"/>
                </a:lnTo>
                <a:lnTo>
                  <a:pt x="99" y="22"/>
                </a:lnTo>
                <a:lnTo>
                  <a:pt x="88" y="12"/>
                </a:lnTo>
                <a:lnTo>
                  <a:pt x="73" y="4"/>
                </a:lnTo>
                <a:lnTo>
                  <a:pt x="58" y="0"/>
                </a:lnTo>
                <a:lnTo>
                  <a:pt x="42" y="0"/>
                </a:lnTo>
                <a:lnTo>
                  <a:pt x="26" y="3"/>
                </a:lnTo>
                <a:lnTo>
                  <a:pt x="13" y="10"/>
                </a:lnTo>
                <a:lnTo>
                  <a:pt x="0" y="18"/>
                </a:lnTo>
                <a:lnTo>
                  <a:pt x="0" y="17"/>
                </a:lnTo>
                <a:lnTo>
                  <a:pt x="20" y="44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6" name="Freeform 723"/>
          <p:cNvSpPr>
            <a:spLocks/>
          </p:cNvSpPr>
          <p:nvPr/>
        </p:nvSpPr>
        <p:spPr bwMode="auto">
          <a:xfrm>
            <a:off x="4475246" y="1559009"/>
            <a:ext cx="6350" cy="11112"/>
          </a:xfrm>
          <a:custGeom>
            <a:avLst/>
            <a:gdLst>
              <a:gd name="T0" fmla="*/ 3313 w 69"/>
              <a:gd name="T1" fmla="*/ 9670 h 131"/>
              <a:gd name="T2" fmla="*/ 3313 w 69"/>
              <a:gd name="T3" fmla="*/ 9670 h 131"/>
              <a:gd name="T4" fmla="*/ 3129 w 69"/>
              <a:gd name="T5" fmla="*/ 9076 h 131"/>
              <a:gd name="T6" fmla="*/ 3037 w 69"/>
              <a:gd name="T7" fmla="*/ 8143 h 131"/>
              <a:gd name="T8" fmla="*/ 3221 w 69"/>
              <a:gd name="T9" fmla="*/ 7040 h 131"/>
              <a:gd name="T10" fmla="*/ 3497 w 69"/>
              <a:gd name="T11" fmla="*/ 6107 h 131"/>
              <a:gd name="T12" fmla="*/ 4049 w 69"/>
              <a:gd name="T13" fmla="*/ 5005 h 131"/>
              <a:gd name="T14" fmla="*/ 4786 w 69"/>
              <a:gd name="T15" fmla="*/ 3902 h 131"/>
              <a:gd name="T16" fmla="*/ 5522 w 69"/>
              <a:gd name="T17" fmla="*/ 3054 h 131"/>
              <a:gd name="T18" fmla="*/ 6350 w 69"/>
              <a:gd name="T19" fmla="*/ 2290 h 131"/>
              <a:gd name="T20" fmla="*/ 4509 w 69"/>
              <a:gd name="T21" fmla="*/ 0 h 131"/>
              <a:gd name="T22" fmla="*/ 3313 w 69"/>
              <a:gd name="T23" fmla="*/ 1103 h 131"/>
              <a:gd name="T24" fmla="*/ 2301 w 69"/>
              <a:gd name="T25" fmla="*/ 2290 h 131"/>
              <a:gd name="T26" fmla="*/ 1380 w 69"/>
              <a:gd name="T27" fmla="*/ 3563 h 131"/>
              <a:gd name="T28" fmla="*/ 644 w 69"/>
              <a:gd name="T29" fmla="*/ 5005 h 131"/>
              <a:gd name="T30" fmla="*/ 184 w 69"/>
              <a:gd name="T31" fmla="*/ 6531 h 131"/>
              <a:gd name="T32" fmla="*/ 0 w 69"/>
              <a:gd name="T33" fmla="*/ 7973 h 131"/>
              <a:gd name="T34" fmla="*/ 92 w 69"/>
              <a:gd name="T35" fmla="*/ 9585 h 131"/>
              <a:gd name="T36" fmla="*/ 644 w 69"/>
              <a:gd name="T37" fmla="*/ 11112 h 131"/>
              <a:gd name="T38" fmla="*/ 644 w 69"/>
              <a:gd name="T39" fmla="*/ 11112 h 131"/>
              <a:gd name="T40" fmla="*/ 3313 w 69"/>
              <a:gd name="T41" fmla="*/ 9670 h 1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9"/>
              <a:gd name="T64" fmla="*/ 0 h 131"/>
              <a:gd name="T65" fmla="*/ 69 w 69"/>
              <a:gd name="T66" fmla="*/ 131 h 1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9" h="131">
                <a:moveTo>
                  <a:pt x="36" y="114"/>
                </a:moveTo>
                <a:lnTo>
                  <a:pt x="36" y="114"/>
                </a:lnTo>
                <a:lnTo>
                  <a:pt x="34" y="107"/>
                </a:lnTo>
                <a:lnTo>
                  <a:pt x="33" y="96"/>
                </a:lnTo>
                <a:lnTo>
                  <a:pt x="35" y="83"/>
                </a:lnTo>
                <a:lnTo>
                  <a:pt x="38" y="72"/>
                </a:lnTo>
                <a:lnTo>
                  <a:pt x="44" y="59"/>
                </a:lnTo>
                <a:lnTo>
                  <a:pt x="52" y="46"/>
                </a:lnTo>
                <a:lnTo>
                  <a:pt x="60" y="36"/>
                </a:lnTo>
                <a:lnTo>
                  <a:pt x="69" y="27"/>
                </a:lnTo>
                <a:lnTo>
                  <a:pt x="49" y="0"/>
                </a:lnTo>
                <a:lnTo>
                  <a:pt x="36" y="13"/>
                </a:lnTo>
                <a:lnTo>
                  <a:pt x="25" y="27"/>
                </a:lnTo>
                <a:lnTo>
                  <a:pt x="15" y="42"/>
                </a:lnTo>
                <a:lnTo>
                  <a:pt x="7" y="59"/>
                </a:lnTo>
                <a:lnTo>
                  <a:pt x="2" y="77"/>
                </a:lnTo>
                <a:lnTo>
                  <a:pt x="0" y="94"/>
                </a:lnTo>
                <a:lnTo>
                  <a:pt x="1" y="113"/>
                </a:lnTo>
                <a:lnTo>
                  <a:pt x="7" y="131"/>
                </a:lnTo>
                <a:lnTo>
                  <a:pt x="36" y="114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7" name="Freeform 724"/>
          <p:cNvSpPr>
            <a:spLocks/>
          </p:cNvSpPr>
          <p:nvPr/>
        </p:nvSpPr>
        <p:spPr bwMode="auto">
          <a:xfrm>
            <a:off x="4476834" y="1568534"/>
            <a:ext cx="7937" cy="6350"/>
          </a:xfrm>
          <a:custGeom>
            <a:avLst/>
            <a:gdLst>
              <a:gd name="T0" fmla="*/ 7259 w 117"/>
              <a:gd name="T1" fmla="*/ 3381 h 77"/>
              <a:gd name="T2" fmla="*/ 7259 w 117"/>
              <a:gd name="T3" fmla="*/ 3381 h 77"/>
              <a:gd name="T4" fmla="*/ 6512 w 117"/>
              <a:gd name="T5" fmla="*/ 3546 h 77"/>
              <a:gd name="T6" fmla="*/ 5766 w 117"/>
              <a:gd name="T7" fmla="*/ 3546 h 77"/>
              <a:gd name="T8" fmla="*/ 5088 w 117"/>
              <a:gd name="T9" fmla="*/ 3381 h 77"/>
              <a:gd name="T10" fmla="*/ 4274 w 117"/>
              <a:gd name="T11" fmla="*/ 3051 h 77"/>
              <a:gd name="T12" fmla="*/ 3663 w 117"/>
              <a:gd name="T13" fmla="*/ 2392 h 77"/>
              <a:gd name="T14" fmla="*/ 2985 w 117"/>
              <a:gd name="T15" fmla="*/ 1814 h 77"/>
              <a:gd name="T16" fmla="*/ 2442 w 117"/>
              <a:gd name="T17" fmla="*/ 1072 h 77"/>
              <a:gd name="T18" fmla="*/ 1967 w 117"/>
              <a:gd name="T19" fmla="*/ 0 h 77"/>
              <a:gd name="T20" fmla="*/ 0 w 117"/>
              <a:gd name="T21" fmla="*/ 1402 h 77"/>
              <a:gd name="T22" fmla="*/ 611 w 117"/>
              <a:gd name="T23" fmla="*/ 2639 h 77"/>
              <a:gd name="T24" fmla="*/ 1425 w 117"/>
              <a:gd name="T25" fmla="*/ 3711 h 77"/>
              <a:gd name="T26" fmla="*/ 2306 w 117"/>
              <a:gd name="T27" fmla="*/ 4701 h 77"/>
              <a:gd name="T28" fmla="*/ 3324 w 117"/>
              <a:gd name="T29" fmla="*/ 5443 h 77"/>
              <a:gd name="T30" fmla="*/ 4342 w 117"/>
              <a:gd name="T31" fmla="*/ 6020 h 77"/>
              <a:gd name="T32" fmla="*/ 5495 w 117"/>
              <a:gd name="T33" fmla="*/ 6350 h 77"/>
              <a:gd name="T34" fmla="*/ 6648 w 117"/>
              <a:gd name="T35" fmla="*/ 6350 h 77"/>
              <a:gd name="T36" fmla="*/ 7937 w 117"/>
              <a:gd name="T37" fmla="*/ 6020 h 77"/>
              <a:gd name="T38" fmla="*/ 7937 w 117"/>
              <a:gd name="T39" fmla="*/ 6020 h 77"/>
              <a:gd name="T40" fmla="*/ 7259 w 117"/>
              <a:gd name="T41" fmla="*/ 3381 h 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77"/>
              <a:gd name="T65" fmla="*/ 117 w 117"/>
              <a:gd name="T66" fmla="*/ 77 h 7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77">
                <a:moveTo>
                  <a:pt x="107" y="41"/>
                </a:moveTo>
                <a:lnTo>
                  <a:pt x="107" y="41"/>
                </a:lnTo>
                <a:lnTo>
                  <a:pt x="96" y="43"/>
                </a:lnTo>
                <a:lnTo>
                  <a:pt x="85" y="43"/>
                </a:lnTo>
                <a:lnTo>
                  <a:pt x="75" y="41"/>
                </a:lnTo>
                <a:lnTo>
                  <a:pt x="63" y="37"/>
                </a:lnTo>
                <a:lnTo>
                  <a:pt x="54" y="29"/>
                </a:lnTo>
                <a:lnTo>
                  <a:pt x="44" y="22"/>
                </a:lnTo>
                <a:lnTo>
                  <a:pt x="36" y="13"/>
                </a:lnTo>
                <a:lnTo>
                  <a:pt x="29" y="0"/>
                </a:lnTo>
                <a:lnTo>
                  <a:pt x="0" y="17"/>
                </a:lnTo>
                <a:lnTo>
                  <a:pt x="9" y="32"/>
                </a:lnTo>
                <a:lnTo>
                  <a:pt x="21" y="45"/>
                </a:lnTo>
                <a:lnTo>
                  <a:pt x="34" y="57"/>
                </a:lnTo>
                <a:lnTo>
                  <a:pt x="49" y="66"/>
                </a:lnTo>
                <a:lnTo>
                  <a:pt x="64" y="73"/>
                </a:lnTo>
                <a:lnTo>
                  <a:pt x="81" y="77"/>
                </a:lnTo>
                <a:lnTo>
                  <a:pt x="98" y="77"/>
                </a:lnTo>
                <a:lnTo>
                  <a:pt x="117" y="73"/>
                </a:lnTo>
                <a:lnTo>
                  <a:pt x="107" y="41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8" name="Freeform 725"/>
          <p:cNvSpPr>
            <a:spLocks/>
          </p:cNvSpPr>
          <p:nvPr/>
        </p:nvSpPr>
        <p:spPr bwMode="auto">
          <a:xfrm>
            <a:off x="4484771" y="1566946"/>
            <a:ext cx="4763" cy="7938"/>
          </a:xfrm>
          <a:custGeom>
            <a:avLst/>
            <a:gdLst>
              <a:gd name="T0" fmla="*/ 2823 w 81"/>
              <a:gd name="T1" fmla="*/ 0 h 90"/>
              <a:gd name="T2" fmla="*/ 2764 w 81"/>
              <a:gd name="T3" fmla="*/ 706 h 90"/>
              <a:gd name="T4" fmla="*/ 2587 w 81"/>
              <a:gd name="T5" fmla="*/ 1588 h 90"/>
              <a:gd name="T6" fmla="*/ 2411 w 81"/>
              <a:gd name="T7" fmla="*/ 2293 h 90"/>
              <a:gd name="T8" fmla="*/ 2117 w 81"/>
              <a:gd name="T9" fmla="*/ 2999 h 90"/>
              <a:gd name="T10" fmla="*/ 1823 w 81"/>
              <a:gd name="T11" fmla="*/ 3528 h 90"/>
              <a:gd name="T12" fmla="*/ 1294 w 81"/>
              <a:gd name="T13" fmla="*/ 4145 h 90"/>
              <a:gd name="T14" fmla="*/ 706 w 81"/>
              <a:gd name="T15" fmla="*/ 4763 h 90"/>
              <a:gd name="T16" fmla="*/ 0 w 81"/>
              <a:gd name="T17" fmla="*/ 5116 h 90"/>
              <a:gd name="T18" fmla="*/ 588 w 81"/>
              <a:gd name="T19" fmla="*/ 7938 h 90"/>
              <a:gd name="T20" fmla="*/ 1588 w 81"/>
              <a:gd name="T21" fmla="*/ 7321 h 90"/>
              <a:gd name="T22" fmla="*/ 2352 w 81"/>
              <a:gd name="T23" fmla="*/ 6615 h 90"/>
              <a:gd name="T24" fmla="*/ 2999 w 81"/>
              <a:gd name="T25" fmla="*/ 5733 h 90"/>
              <a:gd name="T26" fmla="*/ 3646 w 81"/>
              <a:gd name="T27" fmla="*/ 4851 h 90"/>
              <a:gd name="T28" fmla="*/ 4116 w 81"/>
              <a:gd name="T29" fmla="*/ 3616 h 90"/>
              <a:gd name="T30" fmla="*/ 4410 w 81"/>
              <a:gd name="T31" fmla="*/ 2470 h 90"/>
              <a:gd name="T32" fmla="*/ 4587 w 81"/>
              <a:gd name="T33" fmla="*/ 1499 h 90"/>
              <a:gd name="T34" fmla="*/ 4763 w 81"/>
              <a:gd name="T35" fmla="*/ 353 h 90"/>
              <a:gd name="T36" fmla="*/ 2823 w 81"/>
              <a:gd name="T37" fmla="*/ 0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1"/>
              <a:gd name="T58" fmla="*/ 0 h 90"/>
              <a:gd name="T59" fmla="*/ 81 w 81"/>
              <a:gd name="T60" fmla="*/ 90 h 9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1" h="90">
                <a:moveTo>
                  <a:pt x="48" y="0"/>
                </a:moveTo>
                <a:lnTo>
                  <a:pt x="47" y="8"/>
                </a:lnTo>
                <a:lnTo>
                  <a:pt x="44" y="18"/>
                </a:lnTo>
                <a:lnTo>
                  <a:pt x="41" y="26"/>
                </a:lnTo>
                <a:lnTo>
                  <a:pt x="36" y="34"/>
                </a:lnTo>
                <a:lnTo>
                  <a:pt x="31" y="40"/>
                </a:lnTo>
                <a:lnTo>
                  <a:pt x="22" y="47"/>
                </a:lnTo>
                <a:lnTo>
                  <a:pt x="12" y="54"/>
                </a:lnTo>
                <a:lnTo>
                  <a:pt x="0" y="58"/>
                </a:lnTo>
                <a:lnTo>
                  <a:pt x="10" y="90"/>
                </a:lnTo>
                <a:lnTo>
                  <a:pt x="27" y="83"/>
                </a:lnTo>
                <a:lnTo>
                  <a:pt x="40" y="75"/>
                </a:lnTo>
                <a:lnTo>
                  <a:pt x="51" y="65"/>
                </a:lnTo>
                <a:lnTo>
                  <a:pt x="62" y="55"/>
                </a:lnTo>
                <a:lnTo>
                  <a:pt x="70" y="41"/>
                </a:lnTo>
                <a:lnTo>
                  <a:pt x="75" y="28"/>
                </a:lnTo>
                <a:lnTo>
                  <a:pt x="78" y="17"/>
                </a:lnTo>
                <a:lnTo>
                  <a:pt x="81" y="4"/>
                </a:lnTo>
                <a:lnTo>
                  <a:pt x="48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9" name="Freeform 726"/>
          <p:cNvSpPr>
            <a:spLocks/>
          </p:cNvSpPr>
          <p:nvPr/>
        </p:nvSpPr>
        <p:spPr bwMode="auto">
          <a:xfrm>
            <a:off x="4483184" y="1571709"/>
            <a:ext cx="3175" cy="1587"/>
          </a:xfrm>
          <a:custGeom>
            <a:avLst/>
            <a:gdLst>
              <a:gd name="T0" fmla="*/ 3175 w 33"/>
              <a:gd name="T1" fmla="*/ 1587 h 19"/>
              <a:gd name="T2" fmla="*/ 3079 w 33"/>
              <a:gd name="T3" fmla="*/ 1002 h 19"/>
              <a:gd name="T4" fmla="*/ 2694 w 33"/>
              <a:gd name="T5" fmla="*/ 501 h 19"/>
              <a:gd name="T6" fmla="*/ 2213 w 33"/>
              <a:gd name="T7" fmla="*/ 167 h 19"/>
              <a:gd name="T8" fmla="*/ 1732 w 33"/>
              <a:gd name="T9" fmla="*/ 0 h 19"/>
              <a:gd name="T10" fmla="*/ 1155 w 33"/>
              <a:gd name="T11" fmla="*/ 0 h 19"/>
              <a:gd name="T12" fmla="*/ 577 w 33"/>
              <a:gd name="T13" fmla="*/ 251 h 19"/>
              <a:gd name="T14" fmla="*/ 192 w 33"/>
              <a:gd name="T15" fmla="*/ 585 h 19"/>
              <a:gd name="T16" fmla="*/ 0 w 33"/>
              <a:gd name="T17" fmla="*/ 1253 h 19"/>
              <a:gd name="T18" fmla="*/ 3175 w 33"/>
              <a:gd name="T19" fmla="*/ 1587 h 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3"/>
              <a:gd name="T31" fmla="*/ 0 h 19"/>
              <a:gd name="T32" fmla="*/ 33 w 33"/>
              <a:gd name="T33" fmla="*/ 19 h 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3" h="19">
                <a:moveTo>
                  <a:pt x="33" y="19"/>
                </a:moveTo>
                <a:lnTo>
                  <a:pt x="32" y="12"/>
                </a:lnTo>
                <a:lnTo>
                  <a:pt x="28" y="6"/>
                </a:lnTo>
                <a:lnTo>
                  <a:pt x="23" y="2"/>
                </a:lnTo>
                <a:lnTo>
                  <a:pt x="18" y="0"/>
                </a:lnTo>
                <a:lnTo>
                  <a:pt x="12" y="0"/>
                </a:lnTo>
                <a:lnTo>
                  <a:pt x="6" y="3"/>
                </a:lnTo>
                <a:lnTo>
                  <a:pt x="2" y="7"/>
                </a:lnTo>
                <a:lnTo>
                  <a:pt x="0" y="15"/>
                </a:lnTo>
                <a:lnTo>
                  <a:pt x="33" y="1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0" name="Freeform 727"/>
          <p:cNvSpPr>
            <a:spLocks/>
          </p:cNvSpPr>
          <p:nvPr/>
        </p:nvSpPr>
        <p:spPr bwMode="auto">
          <a:xfrm>
            <a:off x="4411746" y="1798721"/>
            <a:ext cx="1588" cy="1588"/>
          </a:xfrm>
          <a:custGeom>
            <a:avLst/>
            <a:gdLst>
              <a:gd name="T0" fmla="*/ 0 w 21"/>
              <a:gd name="T1" fmla="*/ 1470 h 27"/>
              <a:gd name="T2" fmla="*/ 454 w 21"/>
              <a:gd name="T3" fmla="*/ 1588 h 27"/>
              <a:gd name="T4" fmla="*/ 832 w 21"/>
              <a:gd name="T5" fmla="*/ 1529 h 27"/>
              <a:gd name="T6" fmla="*/ 1210 w 21"/>
              <a:gd name="T7" fmla="*/ 1412 h 27"/>
              <a:gd name="T8" fmla="*/ 1437 w 21"/>
              <a:gd name="T9" fmla="*/ 1176 h 27"/>
              <a:gd name="T10" fmla="*/ 1588 w 21"/>
              <a:gd name="T11" fmla="*/ 882 h 27"/>
              <a:gd name="T12" fmla="*/ 1588 w 21"/>
              <a:gd name="T13" fmla="*/ 529 h 27"/>
              <a:gd name="T14" fmla="*/ 1437 w 21"/>
              <a:gd name="T15" fmla="*/ 235 h 27"/>
              <a:gd name="T16" fmla="*/ 1059 w 21"/>
              <a:gd name="T17" fmla="*/ 0 h 27"/>
              <a:gd name="T18" fmla="*/ 0 w 21"/>
              <a:gd name="T19" fmla="*/ 1470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27"/>
              <a:gd name="T32" fmla="*/ 21 w 21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27">
                <a:moveTo>
                  <a:pt x="0" y="25"/>
                </a:moveTo>
                <a:lnTo>
                  <a:pt x="6" y="27"/>
                </a:lnTo>
                <a:lnTo>
                  <a:pt x="11" y="26"/>
                </a:lnTo>
                <a:lnTo>
                  <a:pt x="16" y="24"/>
                </a:lnTo>
                <a:lnTo>
                  <a:pt x="19" y="20"/>
                </a:lnTo>
                <a:lnTo>
                  <a:pt x="21" y="15"/>
                </a:lnTo>
                <a:lnTo>
                  <a:pt x="21" y="9"/>
                </a:lnTo>
                <a:lnTo>
                  <a:pt x="19" y="4"/>
                </a:lnTo>
                <a:lnTo>
                  <a:pt x="14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1" name="Freeform 728"/>
          <p:cNvSpPr>
            <a:spLocks/>
          </p:cNvSpPr>
          <p:nvPr/>
        </p:nvSpPr>
        <p:spPr bwMode="auto">
          <a:xfrm>
            <a:off x="4397459" y="1768559"/>
            <a:ext cx="15875" cy="31750"/>
          </a:xfrm>
          <a:custGeom>
            <a:avLst/>
            <a:gdLst>
              <a:gd name="T0" fmla="*/ 0 w 218"/>
              <a:gd name="T1" fmla="*/ 0 h 365"/>
              <a:gd name="T2" fmla="*/ 0 w 218"/>
              <a:gd name="T3" fmla="*/ 0 h 365"/>
              <a:gd name="T4" fmla="*/ 73 w 218"/>
              <a:gd name="T5" fmla="*/ 2523 h 365"/>
              <a:gd name="T6" fmla="*/ 218 w 218"/>
              <a:gd name="T7" fmla="*/ 4871 h 365"/>
              <a:gd name="T8" fmla="*/ 583 w 218"/>
              <a:gd name="T9" fmla="*/ 7307 h 365"/>
              <a:gd name="T10" fmla="*/ 1092 w 218"/>
              <a:gd name="T11" fmla="*/ 9568 h 365"/>
              <a:gd name="T12" fmla="*/ 1602 w 218"/>
              <a:gd name="T13" fmla="*/ 11743 h 365"/>
              <a:gd name="T14" fmla="*/ 2257 w 218"/>
              <a:gd name="T15" fmla="*/ 14092 h 365"/>
              <a:gd name="T16" fmla="*/ 2986 w 218"/>
              <a:gd name="T17" fmla="*/ 16266 h 365"/>
              <a:gd name="T18" fmla="*/ 4005 w 218"/>
              <a:gd name="T19" fmla="*/ 18354 h 365"/>
              <a:gd name="T20" fmla="*/ 4952 w 218"/>
              <a:gd name="T21" fmla="*/ 20442 h 365"/>
              <a:gd name="T22" fmla="*/ 6117 w 218"/>
              <a:gd name="T23" fmla="*/ 22442 h 365"/>
              <a:gd name="T24" fmla="*/ 7428 w 218"/>
              <a:gd name="T25" fmla="*/ 24182 h 365"/>
              <a:gd name="T26" fmla="*/ 8666 w 218"/>
              <a:gd name="T27" fmla="*/ 25922 h 365"/>
              <a:gd name="T28" fmla="*/ 10049 w 218"/>
              <a:gd name="T29" fmla="*/ 27575 h 365"/>
              <a:gd name="T30" fmla="*/ 11579 w 218"/>
              <a:gd name="T31" fmla="*/ 29140 h 365"/>
              <a:gd name="T32" fmla="*/ 13108 w 218"/>
              <a:gd name="T33" fmla="*/ 30619 h 365"/>
              <a:gd name="T34" fmla="*/ 14856 w 218"/>
              <a:gd name="T35" fmla="*/ 31750 h 365"/>
              <a:gd name="T36" fmla="*/ 15875 w 218"/>
              <a:gd name="T37" fmla="*/ 29575 h 365"/>
              <a:gd name="T38" fmla="*/ 14273 w 218"/>
              <a:gd name="T39" fmla="*/ 28358 h 365"/>
              <a:gd name="T40" fmla="*/ 12889 w 218"/>
              <a:gd name="T41" fmla="*/ 27053 h 365"/>
              <a:gd name="T42" fmla="*/ 11433 w 218"/>
              <a:gd name="T43" fmla="*/ 25748 h 365"/>
              <a:gd name="T44" fmla="*/ 10122 w 218"/>
              <a:gd name="T45" fmla="*/ 24095 h 365"/>
              <a:gd name="T46" fmla="*/ 8884 w 218"/>
              <a:gd name="T47" fmla="*/ 22529 h 365"/>
              <a:gd name="T48" fmla="*/ 7792 w 218"/>
              <a:gd name="T49" fmla="*/ 20790 h 365"/>
              <a:gd name="T50" fmla="*/ 6700 w 218"/>
              <a:gd name="T51" fmla="*/ 18963 h 365"/>
              <a:gd name="T52" fmla="*/ 5753 w 218"/>
              <a:gd name="T53" fmla="*/ 17136 h 365"/>
              <a:gd name="T54" fmla="*/ 4952 w 218"/>
              <a:gd name="T55" fmla="*/ 15136 h 365"/>
              <a:gd name="T56" fmla="*/ 4224 w 218"/>
              <a:gd name="T57" fmla="*/ 13135 h 365"/>
              <a:gd name="T58" fmla="*/ 3568 w 218"/>
              <a:gd name="T59" fmla="*/ 11047 h 365"/>
              <a:gd name="T60" fmla="*/ 2986 w 218"/>
              <a:gd name="T61" fmla="*/ 8873 h 365"/>
              <a:gd name="T62" fmla="*/ 2622 w 218"/>
              <a:gd name="T63" fmla="*/ 6698 h 365"/>
              <a:gd name="T64" fmla="*/ 2257 w 218"/>
              <a:gd name="T65" fmla="*/ 4523 h 365"/>
              <a:gd name="T66" fmla="*/ 2112 w 218"/>
              <a:gd name="T67" fmla="*/ 2349 h 365"/>
              <a:gd name="T68" fmla="*/ 2039 w 218"/>
              <a:gd name="T69" fmla="*/ 0 h 365"/>
              <a:gd name="T70" fmla="*/ 2039 w 218"/>
              <a:gd name="T71" fmla="*/ 0 h 365"/>
              <a:gd name="T72" fmla="*/ 0 w 218"/>
              <a:gd name="T73" fmla="*/ 0 h 3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18"/>
              <a:gd name="T112" fmla="*/ 0 h 365"/>
              <a:gd name="T113" fmla="*/ 218 w 218"/>
              <a:gd name="T114" fmla="*/ 365 h 36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18" h="365">
                <a:moveTo>
                  <a:pt x="0" y="0"/>
                </a:moveTo>
                <a:lnTo>
                  <a:pt x="0" y="0"/>
                </a:lnTo>
                <a:lnTo>
                  <a:pt x="1" y="29"/>
                </a:lnTo>
                <a:lnTo>
                  <a:pt x="3" y="56"/>
                </a:lnTo>
                <a:lnTo>
                  <a:pt x="8" y="84"/>
                </a:lnTo>
                <a:lnTo>
                  <a:pt x="15" y="110"/>
                </a:lnTo>
                <a:lnTo>
                  <a:pt x="22" y="135"/>
                </a:lnTo>
                <a:lnTo>
                  <a:pt x="31" y="162"/>
                </a:lnTo>
                <a:lnTo>
                  <a:pt x="41" y="187"/>
                </a:lnTo>
                <a:lnTo>
                  <a:pt x="55" y="211"/>
                </a:lnTo>
                <a:lnTo>
                  <a:pt x="68" y="235"/>
                </a:lnTo>
                <a:lnTo>
                  <a:pt x="84" y="258"/>
                </a:lnTo>
                <a:lnTo>
                  <a:pt x="102" y="278"/>
                </a:lnTo>
                <a:lnTo>
                  <a:pt x="119" y="298"/>
                </a:lnTo>
                <a:lnTo>
                  <a:pt x="138" y="317"/>
                </a:lnTo>
                <a:lnTo>
                  <a:pt x="159" y="335"/>
                </a:lnTo>
                <a:lnTo>
                  <a:pt x="180" y="352"/>
                </a:lnTo>
                <a:lnTo>
                  <a:pt x="204" y="365"/>
                </a:lnTo>
                <a:lnTo>
                  <a:pt x="218" y="340"/>
                </a:lnTo>
                <a:lnTo>
                  <a:pt x="196" y="326"/>
                </a:lnTo>
                <a:lnTo>
                  <a:pt x="177" y="311"/>
                </a:lnTo>
                <a:lnTo>
                  <a:pt x="157" y="296"/>
                </a:lnTo>
                <a:lnTo>
                  <a:pt x="139" y="277"/>
                </a:lnTo>
                <a:lnTo>
                  <a:pt x="122" y="259"/>
                </a:lnTo>
                <a:lnTo>
                  <a:pt x="107" y="239"/>
                </a:lnTo>
                <a:lnTo>
                  <a:pt x="92" y="218"/>
                </a:lnTo>
                <a:lnTo>
                  <a:pt x="79" y="197"/>
                </a:lnTo>
                <a:lnTo>
                  <a:pt x="68" y="174"/>
                </a:lnTo>
                <a:lnTo>
                  <a:pt x="58" y="151"/>
                </a:lnTo>
                <a:lnTo>
                  <a:pt x="49" y="127"/>
                </a:lnTo>
                <a:lnTo>
                  <a:pt x="41" y="102"/>
                </a:lnTo>
                <a:lnTo>
                  <a:pt x="36" y="77"/>
                </a:lnTo>
                <a:lnTo>
                  <a:pt x="31" y="52"/>
                </a:lnTo>
                <a:lnTo>
                  <a:pt x="29" y="27"/>
                </a:lnTo>
                <a:lnTo>
                  <a:pt x="2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2" name="Freeform 729"/>
          <p:cNvSpPr>
            <a:spLocks/>
          </p:cNvSpPr>
          <p:nvPr/>
        </p:nvSpPr>
        <p:spPr bwMode="auto">
          <a:xfrm>
            <a:off x="4397459" y="1760621"/>
            <a:ext cx="3175" cy="7938"/>
          </a:xfrm>
          <a:custGeom>
            <a:avLst/>
            <a:gdLst>
              <a:gd name="T0" fmla="*/ 772 w 37"/>
              <a:gd name="T1" fmla="*/ 0 h 92"/>
              <a:gd name="T2" fmla="*/ 601 w 37"/>
              <a:gd name="T3" fmla="*/ 863 h 92"/>
              <a:gd name="T4" fmla="*/ 429 w 37"/>
              <a:gd name="T5" fmla="*/ 1985 h 92"/>
              <a:gd name="T6" fmla="*/ 343 w 37"/>
              <a:gd name="T7" fmla="*/ 2847 h 92"/>
              <a:gd name="T8" fmla="*/ 172 w 37"/>
              <a:gd name="T9" fmla="*/ 3883 h 92"/>
              <a:gd name="T10" fmla="*/ 86 w 37"/>
              <a:gd name="T11" fmla="*/ 5004 h 92"/>
              <a:gd name="T12" fmla="*/ 86 w 37"/>
              <a:gd name="T13" fmla="*/ 5954 h 92"/>
              <a:gd name="T14" fmla="*/ 0 w 37"/>
              <a:gd name="T15" fmla="*/ 6903 h 92"/>
              <a:gd name="T16" fmla="*/ 0 w 37"/>
              <a:gd name="T17" fmla="*/ 7938 h 92"/>
              <a:gd name="T18" fmla="*/ 2403 w 37"/>
              <a:gd name="T19" fmla="*/ 7938 h 92"/>
              <a:gd name="T20" fmla="*/ 2403 w 37"/>
              <a:gd name="T21" fmla="*/ 7075 h 92"/>
              <a:gd name="T22" fmla="*/ 2489 w 37"/>
              <a:gd name="T23" fmla="*/ 6126 h 92"/>
              <a:gd name="T24" fmla="*/ 2489 w 37"/>
              <a:gd name="T25" fmla="*/ 5177 h 92"/>
              <a:gd name="T26" fmla="*/ 2574 w 37"/>
              <a:gd name="T27" fmla="*/ 4228 h 92"/>
              <a:gd name="T28" fmla="*/ 2746 w 37"/>
              <a:gd name="T29" fmla="*/ 3279 h 92"/>
              <a:gd name="T30" fmla="*/ 2832 w 37"/>
              <a:gd name="T31" fmla="*/ 2330 h 92"/>
              <a:gd name="T32" fmla="*/ 3003 w 37"/>
              <a:gd name="T33" fmla="*/ 1467 h 92"/>
              <a:gd name="T34" fmla="*/ 3175 w 37"/>
              <a:gd name="T35" fmla="*/ 518 h 92"/>
              <a:gd name="T36" fmla="*/ 772 w 37"/>
              <a:gd name="T37" fmla="*/ 0 h 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7"/>
              <a:gd name="T58" fmla="*/ 0 h 92"/>
              <a:gd name="T59" fmla="*/ 37 w 37"/>
              <a:gd name="T60" fmla="*/ 92 h 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7" h="92">
                <a:moveTo>
                  <a:pt x="9" y="0"/>
                </a:moveTo>
                <a:lnTo>
                  <a:pt x="7" y="10"/>
                </a:lnTo>
                <a:lnTo>
                  <a:pt x="5" y="23"/>
                </a:lnTo>
                <a:lnTo>
                  <a:pt x="4" y="33"/>
                </a:lnTo>
                <a:lnTo>
                  <a:pt x="2" y="45"/>
                </a:lnTo>
                <a:lnTo>
                  <a:pt x="1" y="58"/>
                </a:lnTo>
                <a:lnTo>
                  <a:pt x="1" y="69"/>
                </a:lnTo>
                <a:lnTo>
                  <a:pt x="0" y="80"/>
                </a:lnTo>
                <a:lnTo>
                  <a:pt x="0" y="92"/>
                </a:lnTo>
                <a:lnTo>
                  <a:pt x="28" y="92"/>
                </a:lnTo>
                <a:lnTo>
                  <a:pt x="28" y="82"/>
                </a:lnTo>
                <a:lnTo>
                  <a:pt x="29" y="71"/>
                </a:lnTo>
                <a:lnTo>
                  <a:pt x="29" y="60"/>
                </a:lnTo>
                <a:lnTo>
                  <a:pt x="30" y="49"/>
                </a:lnTo>
                <a:lnTo>
                  <a:pt x="32" y="38"/>
                </a:lnTo>
                <a:lnTo>
                  <a:pt x="33" y="27"/>
                </a:lnTo>
                <a:lnTo>
                  <a:pt x="35" y="17"/>
                </a:lnTo>
                <a:lnTo>
                  <a:pt x="37" y="6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3" name="Freeform 730"/>
          <p:cNvSpPr>
            <a:spLocks/>
          </p:cNvSpPr>
          <p:nvPr/>
        </p:nvSpPr>
        <p:spPr bwMode="auto">
          <a:xfrm>
            <a:off x="4397459" y="1766971"/>
            <a:ext cx="1587" cy="1588"/>
          </a:xfrm>
          <a:custGeom>
            <a:avLst/>
            <a:gdLst>
              <a:gd name="T0" fmla="*/ 1587 w 28"/>
              <a:gd name="T1" fmla="*/ 1588 h 18"/>
              <a:gd name="T2" fmla="*/ 1587 w 28"/>
              <a:gd name="T3" fmla="*/ 970 h 18"/>
              <a:gd name="T4" fmla="*/ 1474 w 28"/>
              <a:gd name="T5" fmla="*/ 529 h 18"/>
              <a:gd name="T6" fmla="*/ 1247 w 28"/>
              <a:gd name="T7" fmla="*/ 176 h 18"/>
              <a:gd name="T8" fmla="*/ 964 w 28"/>
              <a:gd name="T9" fmla="*/ 0 h 18"/>
              <a:gd name="T10" fmla="*/ 680 w 28"/>
              <a:gd name="T11" fmla="*/ 0 h 18"/>
              <a:gd name="T12" fmla="*/ 397 w 28"/>
              <a:gd name="T13" fmla="*/ 176 h 18"/>
              <a:gd name="T14" fmla="*/ 170 w 28"/>
              <a:gd name="T15" fmla="*/ 441 h 18"/>
              <a:gd name="T16" fmla="*/ 0 w 28"/>
              <a:gd name="T17" fmla="*/ 970 h 18"/>
              <a:gd name="T18" fmla="*/ 1587 w 28"/>
              <a:gd name="T19" fmla="*/ 1588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18"/>
              <a:gd name="T32" fmla="*/ 28 w 28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18">
                <a:moveTo>
                  <a:pt x="28" y="18"/>
                </a:moveTo>
                <a:lnTo>
                  <a:pt x="28" y="11"/>
                </a:lnTo>
                <a:lnTo>
                  <a:pt x="26" y="6"/>
                </a:lnTo>
                <a:lnTo>
                  <a:pt x="22" y="2"/>
                </a:lnTo>
                <a:lnTo>
                  <a:pt x="17" y="0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1"/>
                </a:lnTo>
                <a:lnTo>
                  <a:pt x="2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4" name="Freeform 731"/>
          <p:cNvSpPr>
            <a:spLocks/>
          </p:cNvSpPr>
          <p:nvPr/>
        </p:nvSpPr>
        <p:spPr bwMode="auto">
          <a:xfrm>
            <a:off x="4410159" y="1787609"/>
            <a:ext cx="1587" cy="3175"/>
          </a:xfrm>
          <a:custGeom>
            <a:avLst/>
            <a:gdLst>
              <a:gd name="T0" fmla="*/ 0 w 21"/>
              <a:gd name="T1" fmla="*/ 2940 h 27"/>
              <a:gd name="T2" fmla="*/ 453 w 21"/>
              <a:gd name="T3" fmla="*/ 3175 h 27"/>
              <a:gd name="T4" fmla="*/ 831 w 21"/>
              <a:gd name="T5" fmla="*/ 3057 h 27"/>
              <a:gd name="T6" fmla="*/ 1209 w 21"/>
              <a:gd name="T7" fmla="*/ 2822 h 27"/>
              <a:gd name="T8" fmla="*/ 1436 w 21"/>
              <a:gd name="T9" fmla="*/ 2352 h 27"/>
              <a:gd name="T10" fmla="*/ 1587 w 21"/>
              <a:gd name="T11" fmla="*/ 1646 h 27"/>
              <a:gd name="T12" fmla="*/ 1587 w 21"/>
              <a:gd name="T13" fmla="*/ 1058 h 27"/>
              <a:gd name="T14" fmla="*/ 1436 w 21"/>
              <a:gd name="T15" fmla="*/ 470 h 27"/>
              <a:gd name="T16" fmla="*/ 1058 w 21"/>
              <a:gd name="T17" fmla="*/ 0 h 27"/>
              <a:gd name="T18" fmla="*/ 0 w 21"/>
              <a:gd name="T19" fmla="*/ 2940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27"/>
              <a:gd name="T32" fmla="*/ 21 w 21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27">
                <a:moveTo>
                  <a:pt x="0" y="25"/>
                </a:moveTo>
                <a:lnTo>
                  <a:pt x="6" y="27"/>
                </a:lnTo>
                <a:lnTo>
                  <a:pt x="11" y="26"/>
                </a:lnTo>
                <a:lnTo>
                  <a:pt x="16" y="24"/>
                </a:lnTo>
                <a:lnTo>
                  <a:pt x="19" y="20"/>
                </a:lnTo>
                <a:lnTo>
                  <a:pt x="21" y="14"/>
                </a:lnTo>
                <a:lnTo>
                  <a:pt x="21" y="9"/>
                </a:lnTo>
                <a:lnTo>
                  <a:pt x="19" y="4"/>
                </a:lnTo>
                <a:lnTo>
                  <a:pt x="14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5" name="Freeform 732"/>
          <p:cNvSpPr>
            <a:spLocks/>
          </p:cNvSpPr>
          <p:nvPr/>
        </p:nvSpPr>
        <p:spPr bwMode="auto">
          <a:xfrm>
            <a:off x="4403809" y="1773321"/>
            <a:ext cx="7937" cy="17463"/>
          </a:xfrm>
          <a:custGeom>
            <a:avLst/>
            <a:gdLst>
              <a:gd name="T0" fmla="*/ 0 w 115"/>
              <a:gd name="T1" fmla="*/ 0 h 181"/>
              <a:gd name="T2" fmla="*/ 0 w 115"/>
              <a:gd name="T3" fmla="*/ 0 h 181"/>
              <a:gd name="T4" fmla="*/ 0 w 115"/>
              <a:gd name="T5" fmla="*/ 1254 h 181"/>
              <a:gd name="T6" fmla="*/ 138 w 115"/>
              <a:gd name="T7" fmla="*/ 2605 h 181"/>
              <a:gd name="T8" fmla="*/ 276 w 115"/>
              <a:gd name="T9" fmla="*/ 3859 h 181"/>
              <a:gd name="T10" fmla="*/ 483 w 115"/>
              <a:gd name="T11" fmla="*/ 5113 h 181"/>
              <a:gd name="T12" fmla="*/ 759 w 115"/>
              <a:gd name="T13" fmla="*/ 6561 h 181"/>
              <a:gd name="T14" fmla="*/ 1035 w 115"/>
              <a:gd name="T15" fmla="*/ 7718 h 181"/>
              <a:gd name="T16" fmla="*/ 1449 w 115"/>
              <a:gd name="T17" fmla="*/ 8876 h 181"/>
              <a:gd name="T18" fmla="*/ 1932 w 115"/>
              <a:gd name="T19" fmla="*/ 10034 h 181"/>
              <a:gd name="T20" fmla="*/ 2347 w 115"/>
              <a:gd name="T21" fmla="*/ 11192 h 181"/>
              <a:gd name="T22" fmla="*/ 2899 w 115"/>
              <a:gd name="T23" fmla="*/ 12157 h 181"/>
              <a:gd name="T24" fmla="*/ 3451 w 115"/>
              <a:gd name="T25" fmla="*/ 13314 h 181"/>
              <a:gd name="T26" fmla="*/ 4072 w 115"/>
              <a:gd name="T27" fmla="*/ 14183 h 181"/>
              <a:gd name="T28" fmla="*/ 4693 w 115"/>
              <a:gd name="T29" fmla="*/ 15147 h 181"/>
              <a:gd name="T30" fmla="*/ 5521 w 115"/>
              <a:gd name="T31" fmla="*/ 15919 h 181"/>
              <a:gd name="T32" fmla="*/ 6212 w 115"/>
              <a:gd name="T33" fmla="*/ 16691 h 181"/>
              <a:gd name="T34" fmla="*/ 6971 w 115"/>
              <a:gd name="T35" fmla="*/ 17463 h 181"/>
              <a:gd name="T36" fmla="*/ 7937 w 115"/>
              <a:gd name="T37" fmla="*/ 15051 h 181"/>
              <a:gd name="T38" fmla="*/ 7316 w 115"/>
              <a:gd name="T39" fmla="*/ 14376 h 181"/>
              <a:gd name="T40" fmla="*/ 6626 w 115"/>
              <a:gd name="T41" fmla="*/ 13700 h 181"/>
              <a:gd name="T42" fmla="*/ 6005 w 115"/>
              <a:gd name="T43" fmla="*/ 13121 h 181"/>
              <a:gd name="T44" fmla="*/ 5521 w 115"/>
              <a:gd name="T45" fmla="*/ 12157 h 181"/>
              <a:gd name="T46" fmla="*/ 4831 w 115"/>
              <a:gd name="T47" fmla="*/ 11481 h 181"/>
              <a:gd name="T48" fmla="*/ 4417 w 115"/>
              <a:gd name="T49" fmla="*/ 10516 h 181"/>
              <a:gd name="T50" fmla="*/ 4003 w 115"/>
              <a:gd name="T51" fmla="*/ 9745 h 181"/>
              <a:gd name="T52" fmla="*/ 3589 w 115"/>
              <a:gd name="T53" fmla="*/ 8587 h 181"/>
              <a:gd name="T54" fmla="*/ 3175 w 115"/>
              <a:gd name="T55" fmla="*/ 7718 h 181"/>
              <a:gd name="T56" fmla="*/ 2899 w 115"/>
              <a:gd name="T57" fmla="*/ 6657 h 181"/>
              <a:gd name="T58" fmla="*/ 2623 w 115"/>
              <a:gd name="T59" fmla="*/ 5596 h 181"/>
              <a:gd name="T60" fmla="*/ 2347 w 115"/>
              <a:gd name="T61" fmla="*/ 4535 h 181"/>
              <a:gd name="T62" fmla="*/ 2278 w 115"/>
              <a:gd name="T63" fmla="*/ 3377 h 181"/>
              <a:gd name="T64" fmla="*/ 2140 w 115"/>
              <a:gd name="T65" fmla="*/ 2219 h 181"/>
              <a:gd name="T66" fmla="*/ 2002 w 115"/>
              <a:gd name="T67" fmla="*/ 1061 h 181"/>
              <a:gd name="T68" fmla="*/ 2002 w 115"/>
              <a:gd name="T69" fmla="*/ 0 h 181"/>
              <a:gd name="T70" fmla="*/ 2002 w 115"/>
              <a:gd name="T71" fmla="*/ 0 h 181"/>
              <a:gd name="T72" fmla="*/ 0 w 115"/>
              <a:gd name="T73" fmla="*/ 0 h 18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5"/>
              <a:gd name="T112" fmla="*/ 0 h 181"/>
              <a:gd name="T113" fmla="*/ 115 w 115"/>
              <a:gd name="T114" fmla="*/ 181 h 181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5" h="18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2" y="27"/>
                </a:lnTo>
                <a:lnTo>
                  <a:pt x="4" y="40"/>
                </a:lnTo>
                <a:lnTo>
                  <a:pt x="7" y="53"/>
                </a:lnTo>
                <a:lnTo>
                  <a:pt x="11" y="68"/>
                </a:lnTo>
                <a:lnTo>
                  <a:pt x="15" y="80"/>
                </a:lnTo>
                <a:lnTo>
                  <a:pt x="21" y="92"/>
                </a:lnTo>
                <a:lnTo>
                  <a:pt x="28" y="104"/>
                </a:lnTo>
                <a:lnTo>
                  <a:pt x="34" y="116"/>
                </a:lnTo>
                <a:lnTo>
                  <a:pt x="42" y="126"/>
                </a:lnTo>
                <a:lnTo>
                  <a:pt x="50" y="138"/>
                </a:lnTo>
                <a:lnTo>
                  <a:pt x="59" y="147"/>
                </a:lnTo>
                <a:lnTo>
                  <a:pt x="68" y="157"/>
                </a:lnTo>
                <a:lnTo>
                  <a:pt x="80" y="165"/>
                </a:lnTo>
                <a:lnTo>
                  <a:pt x="90" y="173"/>
                </a:lnTo>
                <a:lnTo>
                  <a:pt x="101" y="181"/>
                </a:lnTo>
                <a:lnTo>
                  <a:pt x="115" y="156"/>
                </a:lnTo>
                <a:lnTo>
                  <a:pt x="106" y="149"/>
                </a:lnTo>
                <a:lnTo>
                  <a:pt x="96" y="142"/>
                </a:lnTo>
                <a:lnTo>
                  <a:pt x="87" y="136"/>
                </a:lnTo>
                <a:lnTo>
                  <a:pt x="80" y="126"/>
                </a:lnTo>
                <a:lnTo>
                  <a:pt x="70" y="119"/>
                </a:lnTo>
                <a:lnTo>
                  <a:pt x="64" y="109"/>
                </a:lnTo>
                <a:lnTo>
                  <a:pt x="58" y="101"/>
                </a:lnTo>
                <a:lnTo>
                  <a:pt x="52" y="89"/>
                </a:lnTo>
                <a:lnTo>
                  <a:pt x="46" y="80"/>
                </a:lnTo>
                <a:lnTo>
                  <a:pt x="42" y="69"/>
                </a:lnTo>
                <a:lnTo>
                  <a:pt x="38" y="58"/>
                </a:lnTo>
                <a:lnTo>
                  <a:pt x="34" y="47"/>
                </a:lnTo>
                <a:lnTo>
                  <a:pt x="33" y="35"/>
                </a:lnTo>
                <a:lnTo>
                  <a:pt x="31" y="23"/>
                </a:lnTo>
                <a:lnTo>
                  <a:pt x="29" y="11"/>
                </a:lnTo>
                <a:lnTo>
                  <a:pt x="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6" name="Freeform 733"/>
          <p:cNvSpPr>
            <a:spLocks/>
          </p:cNvSpPr>
          <p:nvPr/>
        </p:nvSpPr>
        <p:spPr bwMode="auto">
          <a:xfrm>
            <a:off x="4403809" y="1770146"/>
            <a:ext cx="1587" cy="3175"/>
          </a:xfrm>
          <a:custGeom>
            <a:avLst/>
            <a:gdLst>
              <a:gd name="T0" fmla="*/ 192 w 33"/>
              <a:gd name="T1" fmla="*/ 0 h 47"/>
              <a:gd name="T2" fmla="*/ 144 w 33"/>
              <a:gd name="T3" fmla="*/ 405 h 47"/>
              <a:gd name="T4" fmla="*/ 96 w 33"/>
              <a:gd name="T5" fmla="*/ 743 h 47"/>
              <a:gd name="T6" fmla="*/ 48 w 33"/>
              <a:gd name="T7" fmla="*/ 1216 h 47"/>
              <a:gd name="T8" fmla="*/ 48 w 33"/>
              <a:gd name="T9" fmla="*/ 1554 h 47"/>
              <a:gd name="T10" fmla="*/ 0 w 33"/>
              <a:gd name="T11" fmla="*/ 2027 h 47"/>
              <a:gd name="T12" fmla="*/ 0 w 33"/>
              <a:gd name="T13" fmla="*/ 2432 h 47"/>
              <a:gd name="T14" fmla="*/ 0 w 33"/>
              <a:gd name="T15" fmla="*/ 2770 h 47"/>
              <a:gd name="T16" fmla="*/ 0 w 33"/>
              <a:gd name="T17" fmla="*/ 3175 h 47"/>
              <a:gd name="T18" fmla="*/ 1395 w 33"/>
              <a:gd name="T19" fmla="*/ 3175 h 47"/>
              <a:gd name="T20" fmla="*/ 1395 w 33"/>
              <a:gd name="T21" fmla="*/ 2770 h 47"/>
              <a:gd name="T22" fmla="*/ 1395 w 33"/>
              <a:gd name="T23" fmla="*/ 2432 h 47"/>
              <a:gd name="T24" fmla="*/ 1395 w 33"/>
              <a:gd name="T25" fmla="*/ 2162 h 47"/>
              <a:gd name="T26" fmla="*/ 1443 w 33"/>
              <a:gd name="T27" fmla="*/ 1756 h 47"/>
              <a:gd name="T28" fmla="*/ 1443 w 33"/>
              <a:gd name="T29" fmla="*/ 1351 h 47"/>
              <a:gd name="T30" fmla="*/ 1491 w 33"/>
              <a:gd name="T31" fmla="*/ 1148 h 47"/>
              <a:gd name="T32" fmla="*/ 1539 w 33"/>
              <a:gd name="T33" fmla="*/ 811 h 47"/>
              <a:gd name="T34" fmla="*/ 1587 w 33"/>
              <a:gd name="T35" fmla="*/ 473 h 47"/>
              <a:gd name="T36" fmla="*/ 192 w 33"/>
              <a:gd name="T37" fmla="*/ 0 h 4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3"/>
              <a:gd name="T58" fmla="*/ 0 h 47"/>
              <a:gd name="T59" fmla="*/ 33 w 33"/>
              <a:gd name="T60" fmla="*/ 47 h 4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3" h="47">
                <a:moveTo>
                  <a:pt x="4" y="0"/>
                </a:moveTo>
                <a:lnTo>
                  <a:pt x="3" y="6"/>
                </a:lnTo>
                <a:lnTo>
                  <a:pt x="2" y="11"/>
                </a:lnTo>
                <a:lnTo>
                  <a:pt x="1" y="18"/>
                </a:lnTo>
                <a:lnTo>
                  <a:pt x="1" y="23"/>
                </a:lnTo>
                <a:lnTo>
                  <a:pt x="0" y="30"/>
                </a:lnTo>
                <a:lnTo>
                  <a:pt x="0" y="36"/>
                </a:lnTo>
                <a:lnTo>
                  <a:pt x="0" y="41"/>
                </a:lnTo>
                <a:lnTo>
                  <a:pt x="0" y="47"/>
                </a:lnTo>
                <a:lnTo>
                  <a:pt x="29" y="47"/>
                </a:lnTo>
                <a:lnTo>
                  <a:pt x="29" y="41"/>
                </a:lnTo>
                <a:lnTo>
                  <a:pt x="29" y="36"/>
                </a:lnTo>
                <a:lnTo>
                  <a:pt x="29" y="32"/>
                </a:lnTo>
                <a:lnTo>
                  <a:pt x="30" y="26"/>
                </a:lnTo>
                <a:lnTo>
                  <a:pt x="30" y="20"/>
                </a:lnTo>
                <a:lnTo>
                  <a:pt x="31" y="17"/>
                </a:lnTo>
                <a:lnTo>
                  <a:pt x="32" y="12"/>
                </a:lnTo>
                <a:lnTo>
                  <a:pt x="33" y="7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7" name="Freeform 734"/>
          <p:cNvSpPr>
            <a:spLocks/>
          </p:cNvSpPr>
          <p:nvPr/>
        </p:nvSpPr>
        <p:spPr bwMode="auto">
          <a:xfrm>
            <a:off x="4403809" y="1773321"/>
            <a:ext cx="1587" cy="1588"/>
          </a:xfrm>
          <a:custGeom>
            <a:avLst/>
            <a:gdLst>
              <a:gd name="T0" fmla="*/ 1587 w 29"/>
              <a:gd name="T1" fmla="*/ 1588 h 18"/>
              <a:gd name="T2" fmla="*/ 1587 w 29"/>
              <a:gd name="T3" fmla="*/ 970 h 18"/>
              <a:gd name="T4" fmla="*/ 1478 w 29"/>
              <a:gd name="T5" fmla="*/ 529 h 18"/>
              <a:gd name="T6" fmla="*/ 1204 w 29"/>
              <a:gd name="T7" fmla="*/ 176 h 18"/>
              <a:gd name="T8" fmla="*/ 930 w 29"/>
              <a:gd name="T9" fmla="*/ 0 h 18"/>
              <a:gd name="T10" fmla="*/ 657 w 29"/>
              <a:gd name="T11" fmla="*/ 0 h 18"/>
              <a:gd name="T12" fmla="*/ 383 w 29"/>
              <a:gd name="T13" fmla="*/ 176 h 18"/>
              <a:gd name="T14" fmla="*/ 164 w 29"/>
              <a:gd name="T15" fmla="*/ 441 h 18"/>
              <a:gd name="T16" fmla="*/ 0 w 29"/>
              <a:gd name="T17" fmla="*/ 970 h 18"/>
              <a:gd name="T18" fmla="*/ 1587 w 29"/>
              <a:gd name="T19" fmla="*/ 1588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"/>
              <a:gd name="T31" fmla="*/ 0 h 18"/>
              <a:gd name="T32" fmla="*/ 29 w 29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" h="18">
                <a:moveTo>
                  <a:pt x="29" y="18"/>
                </a:moveTo>
                <a:lnTo>
                  <a:pt x="29" y="11"/>
                </a:lnTo>
                <a:lnTo>
                  <a:pt x="27" y="6"/>
                </a:lnTo>
                <a:lnTo>
                  <a:pt x="22" y="2"/>
                </a:lnTo>
                <a:lnTo>
                  <a:pt x="17" y="0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1"/>
                </a:lnTo>
                <a:lnTo>
                  <a:pt x="29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8" name="Freeform 735"/>
          <p:cNvSpPr>
            <a:spLocks/>
          </p:cNvSpPr>
          <p:nvPr/>
        </p:nvSpPr>
        <p:spPr bwMode="auto">
          <a:xfrm>
            <a:off x="4673684" y="1612984"/>
            <a:ext cx="1587" cy="1587"/>
          </a:xfrm>
          <a:custGeom>
            <a:avLst/>
            <a:gdLst>
              <a:gd name="T0" fmla="*/ 1587 w 15"/>
              <a:gd name="T1" fmla="*/ 79 h 20"/>
              <a:gd name="T2" fmla="*/ 741 w 15"/>
              <a:gd name="T3" fmla="*/ 0 h 20"/>
              <a:gd name="T4" fmla="*/ 106 w 15"/>
              <a:gd name="T5" fmla="*/ 397 h 20"/>
              <a:gd name="T6" fmla="*/ 0 w 15"/>
              <a:gd name="T7" fmla="*/ 1032 h 20"/>
              <a:gd name="T8" fmla="*/ 529 w 15"/>
              <a:gd name="T9" fmla="*/ 1587 h 20"/>
              <a:gd name="T10" fmla="*/ 1587 w 15"/>
              <a:gd name="T11" fmla="*/ 79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"/>
              <a:gd name="T19" fmla="*/ 0 h 20"/>
              <a:gd name="T20" fmla="*/ 15 w 15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" h="20">
                <a:moveTo>
                  <a:pt x="15" y="1"/>
                </a:moveTo>
                <a:lnTo>
                  <a:pt x="7" y="0"/>
                </a:lnTo>
                <a:lnTo>
                  <a:pt x="1" y="5"/>
                </a:lnTo>
                <a:lnTo>
                  <a:pt x="0" y="13"/>
                </a:lnTo>
                <a:lnTo>
                  <a:pt x="5" y="20"/>
                </a:lnTo>
                <a:lnTo>
                  <a:pt x="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9" name="Freeform 736"/>
          <p:cNvSpPr>
            <a:spLocks/>
          </p:cNvSpPr>
          <p:nvPr/>
        </p:nvSpPr>
        <p:spPr bwMode="auto">
          <a:xfrm>
            <a:off x="4673684" y="1612984"/>
            <a:ext cx="11112" cy="23812"/>
          </a:xfrm>
          <a:custGeom>
            <a:avLst/>
            <a:gdLst>
              <a:gd name="T0" fmla="*/ 11112 w 164"/>
              <a:gd name="T1" fmla="*/ 23812 h 274"/>
              <a:gd name="T2" fmla="*/ 11112 w 164"/>
              <a:gd name="T3" fmla="*/ 23812 h 274"/>
              <a:gd name="T4" fmla="*/ 10976 w 164"/>
              <a:gd name="T5" fmla="*/ 21987 h 274"/>
              <a:gd name="T6" fmla="*/ 10841 w 164"/>
              <a:gd name="T7" fmla="*/ 20249 h 274"/>
              <a:gd name="T8" fmla="*/ 10638 w 164"/>
              <a:gd name="T9" fmla="*/ 18337 h 274"/>
              <a:gd name="T10" fmla="*/ 10367 w 164"/>
              <a:gd name="T11" fmla="*/ 16512 h 274"/>
              <a:gd name="T12" fmla="*/ 9960 w 164"/>
              <a:gd name="T13" fmla="*/ 14774 h 274"/>
              <a:gd name="T14" fmla="*/ 9418 w 164"/>
              <a:gd name="T15" fmla="*/ 13210 h 274"/>
              <a:gd name="T16" fmla="*/ 8808 w 164"/>
              <a:gd name="T17" fmla="*/ 11732 h 274"/>
              <a:gd name="T18" fmla="*/ 8266 w 164"/>
              <a:gd name="T19" fmla="*/ 10081 h 274"/>
              <a:gd name="T20" fmla="*/ 7589 w 164"/>
              <a:gd name="T21" fmla="*/ 8517 h 274"/>
              <a:gd name="T22" fmla="*/ 6776 w 164"/>
              <a:gd name="T23" fmla="*/ 7126 h 274"/>
              <a:gd name="T24" fmla="*/ 5895 w 164"/>
              <a:gd name="T25" fmla="*/ 5649 h 274"/>
              <a:gd name="T26" fmla="*/ 4946 w 164"/>
              <a:gd name="T27" fmla="*/ 4345 h 274"/>
              <a:gd name="T28" fmla="*/ 3998 w 164"/>
              <a:gd name="T29" fmla="*/ 3042 h 274"/>
              <a:gd name="T30" fmla="*/ 2914 w 164"/>
              <a:gd name="T31" fmla="*/ 1999 h 274"/>
              <a:gd name="T32" fmla="*/ 1829 w 164"/>
              <a:gd name="T33" fmla="*/ 869 h 274"/>
              <a:gd name="T34" fmla="*/ 678 w 164"/>
              <a:gd name="T35" fmla="*/ 0 h 274"/>
              <a:gd name="T36" fmla="*/ 0 w 164"/>
              <a:gd name="T37" fmla="*/ 1651 h 274"/>
              <a:gd name="T38" fmla="*/ 1016 w 164"/>
              <a:gd name="T39" fmla="*/ 2520 h 274"/>
              <a:gd name="T40" fmla="*/ 2033 w 164"/>
              <a:gd name="T41" fmla="*/ 3476 h 274"/>
              <a:gd name="T42" fmla="*/ 3049 w 164"/>
              <a:gd name="T43" fmla="*/ 4519 h 274"/>
              <a:gd name="T44" fmla="*/ 3998 w 164"/>
              <a:gd name="T45" fmla="*/ 5649 h 274"/>
              <a:gd name="T46" fmla="*/ 4811 w 164"/>
              <a:gd name="T47" fmla="*/ 6952 h 274"/>
              <a:gd name="T48" fmla="*/ 5624 w 164"/>
              <a:gd name="T49" fmla="*/ 8169 h 274"/>
              <a:gd name="T50" fmla="*/ 6369 w 164"/>
              <a:gd name="T51" fmla="*/ 9560 h 274"/>
              <a:gd name="T52" fmla="*/ 7047 w 164"/>
              <a:gd name="T53" fmla="*/ 10950 h 274"/>
              <a:gd name="T54" fmla="*/ 7589 w 164"/>
              <a:gd name="T55" fmla="*/ 12427 h 274"/>
              <a:gd name="T56" fmla="*/ 8063 w 164"/>
              <a:gd name="T57" fmla="*/ 13992 h 274"/>
              <a:gd name="T58" fmla="*/ 8537 w 164"/>
              <a:gd name="T59" fmla="*/ 15556 h 274"/>
              <a:gd name="T60" fmla="*/ 8944 w 164"/>
              <a:gd name="T61" fmla="*/ 17120 h 274"/>
              <a:gd name="T62" fmla="*/ 9215 w 164"/>
              <a:gd name="T63" fmla="*/ 18772 h 274"/>
              <a:gd name="T64" fmla="*/ 9418 w 164"/>
              <a:gd name="T65" fmla="*/ 20423 h 274"/>
              <a:gd name="T66" fmla="*/ 9554 w 164"/>
              <a:gd name="T67" fmla="*/ 22161 h 274"/>
              <a:gd name="T68" fmla="*/ 9554 w 164"/>
              <a:gd name="T69" fmla="*/ 23812 h 274"/>
              <a:gd name="T70" fmla="*/ 9554 w 164"/>
              <a:gd name="T71" fmla="*/ 23812 h 274"/>
              <a:gd name="T72" fmla="*/ 11112 w 164"/>
              <a:gd name="T73" fmla="*/ 23812 h 27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64"/>
              <a:gd name="T112" fmla="*/ 0 h 274"/>
              <a:gd name="T113" fmla="*/ 164 w 164"/>
              <a:gd name="T114" fmla="*/ 274 h 27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64" h="274">
                <a:moveTo>
                  <a:pt x="164" y="274"/>
                </a:moveTo>
                <a:lnTo>
                  <a:pt x="164" y="274"/>
                </a:lnTo>
                <a:lnTo>
                  <a:pt x="162" y="253"/>
                </a:lnTo>
                <a:lnTo>
                  <a:pt x="160" y="233"/>
                </a:lnTo>
                <a:lnTo>
                  <a:pt x="157" y="211"/>
                </a:lnTo>
                <a:lnTo>
                  <a:pt x="153" y="190"/>
                </a:lnTo>
                <a:lnTo>
                  <a:pt x="147" y="170"/>
                </a:lnTo>
                <a:lnTo>
                  <a:pt x="139" y="152"/>
                </a:lnTo>
                <a:lnTo>
                  <a:pt x="130" y="135"/>
                </a:lnTo>
                <a:lnTo>
                  <a:pt x="122" y="116"/>
                </a:lnTo>
                <a:lnTo>
                  <a:pt x="112" y="98"/>
                </a:lnTo>
                <a:lnTo>
                  <a:pt x="100" y="82"/>
                </a:lnTo>
                <a:lnTo>
                  <a:pt x="87" y="65"/>
                </a:lnTo>
                <a:lnTo>
                  <a:pt x="73" y="50"/>
                </a:lnTo>
                <a:lnTo>
                  <a:pt x="59" y="35"/>
                </a:lnTo>
                <a:lnTo>
                  <a:pt x="43" y="23"/>
                </a:lnTo>
                <a:lnTo>
                  <a:pt x="27" y="10"/>
                </a:lnTo>
                <a:lnTo>
                  <a:pt x="10" y="0"/>
                </a:lnTo>
                <a:lnTo>
                  <a:pt x="0" y="19"/>
                </a:lnTo>
                <a:lnTo>
                  <a:pt x="15" y="29"/>
                </a:lnTo>
                <a:lnTo>
                  <a:pt x="30" y="40"/>
                </a:lnTo>
                <a:lnTo>
                  <a:pt x="45" y="52"/>
                </a:lnTo>
                <a:lnTo>
                  <a:pt x="59" y="65"/>
                </a:lnTo>
                <a:lnTo>
                  <a:pt x="71" y="80"/>
                </a:lnTo>
                <a:lnTo>
                  <a:pt x="83" y="94"/>
                </a:lnTo>
                <a:lnTo>
                  <a:pt x="94" y="110"/>
                </a:lnTo>
                <a:lnTo>
                  <a:pt x="104" y="126"/>
                </a:lnTo>
                <a:lnTo>
                  <a:pt x="112" y="143"/>
                </a:lnTo>
                <a:lnTo>
                  <a:pt x="119" y="161"/>
                </a:lnTo>
                <a:lnTo>
                  <a:pt x="126" y="179"/>
                </a:lnTo>
                <a:lnTo>
                  <a:pt x="132" y="197"/>
                </a:lnTo>
                <a:lnTo>
                  <a:pt x="136" y="216"/>
                </a:lnTo>
                <a:lnTo>
                  <a:pt x="139" y="235"/>
                </a:lnTo>
                <a:lnTo>
                  <a:pt x="141" y="255"/>
                </a:lnTo>
                <a:lnTo>
                  <a:pt x="141" y="274"/>
                </a:lnTo>
                <a:lnTo>
                  <a:pt x="164" y="2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0" name="Freeform 737"/>
          <p:cNvSpPr>
            <a:spLocks/>
          </p:cNvSpPr>
          <p:nvPr/>
        </p:nvSpPr>
        <p:spPr bwMode="auto">
          <a:xfrm>
            <a:off x="4683209" y="1636796"/>
            <a:ext cx="1587" cy="6350"/>
          </a:xfrm>
          <a:custGeom>
            <a:avLst/>
            <a:gdLst>
              <a:gd name="T0" fmla="*/ 1149 w 29"/>
              <a:gd name="T1" fmla="*/ 6350 h 68"/>
              <a:gd name="T2" fmla="*/ 1204 w 29"/>
              <a:gd name="T3" fmla="*/ 5603 h 68"/>
              <a:gd name="T4" fmla="*/ 1313 w 29"/>
              <a:gd name="T5" fmla="*/ 4856 h 68"/>
              <a:gd name="T6" fmla="*/ 1368 w 29"/>
              <a:gd name="T7" fmla="*/ 4015 h 68"/>
              <a:gd name="T8" fmla="*/ 1423 w 29"/>
              <a:gd name="T9" fmla="*/ 3175 h 68"/>
              <a:gd name="T10" fmla="*/ 1532 w 29"/>
              <a:gd name="T11" fmla="*/ 2335 h 68"/>
              <a:gd name="T12" fmla="*/ 1532 w 29"/>
              <a:gd name="T13" fmla="*/ 1588 h 68"/>
              <a:gd name="T14" fmla="*/ 1587 w 29"/>
              <a:gd name="T15" fmla="*/ 747 h 68"/>
              <a:gd name="T16" fmla="*/ 1587 w 29"/>
              <a:gd name="T17" fmla="*/ 0 h 68"/>
              <a:gd name="T18" fmla="*/ 328 w 29"/>
              <a:gd name="T19" fmla="*/ 0 h 68"/>
              <a:gd name="T20" fmla="*/ 328 w 29"/>
              <a:gd name="T21" fmla="*/ 747 h 68"/>
              <a:gd name="T22" fmla="*/ 274 w 29"/>
              <a:gd name="T23" fmla="*/ 1588 h 68"/>
              <a:gd name="T24" fmla="*/ 274 w 29"/>
              <a:gd name="T25" fmla="*/ 2335 h 68"/>
              <a:gd name="T26" fmla="*/ 274 w 29"/>
              <a:gd name="T27" fmla="*/ 2988 h 68"/>
              <a:gd name="T28" fmla="*/ 219 w 29"/>
              <a:gd name="T29" fmla="*/ 3829 h 68"/>
              <a:gd name="T30" fmla="*/ 164 w 29"/>
              <a:gd name="T31" fmla="*/ 4482 h 68"/>
              <a:gd name="T32" fmla="*/ 55 w 29"/>
              <a:gd name="T33" fmla="*/ 5229 h 68"/>
              <a:gd name="T34" fmla="*/ 0 w 29"/>
              <a:gd name="T35" fmla="*/ 5976 h 68"/>
              <a:gd name="T36" fmla="*/ 1149 w 29"/>
              <a:gd name="T37" fmla="*/ 6350 h 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"/>
              <a:gd name="T58" fmla="*/ 0 h 68"/>
              <a:gd name="T59" fmla="*/ 29 w 29"/>
              <a:gd name="T60" fmla="*/ 68 h 6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" h="68">
                <a:moveTo>
                  <a:pt x="21" y="68"/>
                </a:moveTo>
                <a:lnTo>
                  <a:pt x="22" y="60"/>
                </a:lnTo>
                <a:lnTo>
                  <a:pt x="24" y="52"/>
                </a:lnTo>
                <a:lnTo>
                  <a:pt x="25" y="43"/>
                </a:lnTo>
                <a:lnTo>
                  <a:pt x="26" y="34"/>
                </a:lnTo>
                <a:lnTo>
                  <a:pt x="28" y="25"/>
                </a:lnTo>
                <a:lnTo>
                  <a:pt x="28" y="17"/>
                </a:lnTo>
                <a:lnTo>
                  <a:pt x="29" y="8"/>
                </a:lnTo>
                <a:lnTo>
                  <a:pt x="29" y="0"/>
                </a:lnTo>
                <a:lnTo>
                  <a:pt x="6" y="0"/>
                </a:lnTo>
                <a:lnTo>
                  <a:pt x="6" y="8"/>
                </a:lnTo>
                <a:lnTo>
                  <a:pt x="5" y="17"/>
                </a:lnTo>
                <a:lnTo>
                  <a:pt x="5" y="25"/>
                </a:lnTo>
                <a:lnTo>
                  <a:pt x="5" y="32"/>
                </a:lnTo>
                <a:lnTo>
                  <a:pt x="4" y="41"/>
                </a:lnTo>
                <a:lnTo>
                  <a:pt x="3" y="48"/>
                </a:lnTo>
                <a:lnTo>
                  <a:pt x="1" y="56"/>
                </a:lnTo>
                <a:lnTo>
                  <a:pt x="0" y="64"/>
                </a:lnTo>
                <a:lnTo>
                  <a:pt x="21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1" name="Freeform 738"/>
          <p:cNvSpPr>
            <a:spLocks/>
          </p:cNvSpPr>
          <p:nvPr/>
        </p:nvSpPr>
        <p:spPr bwMode="auto">
          <a:xfrm>
            <a:off x="4683209" y="1636796"/>
            <a:ext cx="1587" cy="1588"/>
          </a:xfrm>
          <a:custGeom>
            <a:avLst/>
            <a:gdLst>
              <a:gd name="T0" fmla="*/ 0 w 21"/>
              <a:gd name="T1" fmla="*/ 0 h 12"/>
              <a:gd name="T2" fmla="*/ 227 w 21"/>
              <a:gd name="T3" fmla="*/ 1059 h 12"/>
              <a:gd name="T4" fmla="*/ 756 w 21"/>
              <a:gd name="T5" fmla="*/ 1588 h 12"/>
              <a:gd name="T6" fmla="*/ 1285 w 21"/>
              <a:gd name="T7" fmla="*/ 1456 h 12"/>
              <a:gd name="T8" fmla="*/ 1587 w 21"/>
              <a:gd name="T9" fmla="*/ 529 h 12"/>
              <a:gd name="T10" fmla="*/ 0 w 21"/>
              <a:gd name="T11" fmla="*/ 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2"/>
              <a:gd name="T20" fmla="*/ 21 w 21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2">
                <a:moveTo>
                  <a:pt x="0" y="0"/>
                </a:moveTo>
                <a:lnTo>
                  <a:pt x="3" y="8"/>
                </a:lnTo>
                <a:lnTo>
                  <a:pt x="10" y="12"/>
                </a:lnTo>
                <a:lnTo>
                  <a:pt x="17" y="11"/>
                </a:lnTo>
                <a:lnTo>
                  <a:pt x="21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2" name="Freeform 739"/>
          <p:cNvSpPr>
            <a:spLocks/>
          </p:cNvSpPr>
          <p:nvPr/>
        </p:nvSpPr>
        <p:spPr bwMode="auto">
          <a:xfrm>
            <a:off x="4673684" y="1620921"/>
            <a:ext cx="1587" cy="1588"/>
          </a:xfrm>
          <a:custGeom>
            <a:avLst/>
            <a:gdLst>
              <a:gd name="T0" fmla="*/ 1587 w 15"/>
              <a:gd name="T1" fmla="*/ 79 h 20"/>
              <a:gd name="T2" fmla="*/ 741 w 15"/>
              <a:gd name="T3" fmla="*/ 0 h 20"/>
              <a:gd name="T4" fmla="*/ 106 w 15"/>
              <a:gd name="T5" fmla="*/ 476 h 20"/>
              <a:gd name="T6" fmla="*/ 0 w 15"/>
              <a:gd name="T7" fmla="*/ 1112 h 20"/>
              <a:gd name="T8" fmla="*/ 529 w 15"/>
              <a:gd name="T9" fmla="*/ 1588 h 20"/>
              <a:gd name="T10" fmla="*/ 1587 w 15"/>
              <a:gd name="T11" fmla="*/ 79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"/>
              <a:gd name="T19" fmla="*/ 0 h 20"/>
              <a:gd name="T20" fmla="*/ 15 w 15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" h="20">
                <a:moveTo>
                  <a:pt x="15" y="1"/>
                </a:moveTo>
                <a:lnTo>
                  <a:pt x="7" y="0"/>
                </a:lnTo>
                <a:lnTo>
                  <a:pt x="1" y="6"/>
                </a:lnTo>
                <a:lnTo>
                  <a:pt x="0" y="14"/>
                </a:lnTo>
                <a:lnTo>
                  <a:pt x="5" y="20"/>
                </a:lnTo>
                <a:lnTo>
                  <a:pt x="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3" name="Freeform 740"/>
          <p:cNvSpPr>
            <a:spLocks/>
          </p:cNvSpPr>
          <p:nvPr/>
        </p:nvSpPr>
        <p:spPr bwMode="auto">
          <a:xfrm>
            <a:off x="4675271" y="1620921"/>
            <a:ext cx="6350" cy="12700"/>
          </a:xfrm>
          <a:custGeom>
            <a:avLst/>
            <a:gdLst>
              <a:gd name="T0" fmla="*/ 6350 w 86"/>
              <a:gd name="T1" fmla="*/ 12700 h 136"/>
              <a:gd name="T2" fmla="*/ 6350 w 86"/>
              <a:gd name="T3" fmla="*/ 12700 h 136"/>
              <a:gd name="T4" fmla="*/ 6276 w 86"/>
              <a:gd name="T5" fmla="*/ 10832 h 136"/>
              <a:gd name="T6" fmla="*/ 5981 w 86"/>
              <a:gd name="T7" fmla="*/ 8871 h 136"/>
              <a:gd name="T8" fmla="*/ 5612 w 86"/>
              <a:gd name="T9" fmla="*/ 7097 h 136"/>
              <a:gd name="T10" fmla="*/ 4873 w 86"/>
              <a:gd name="T11" fmla="*/ 5416 h 136"/>
              <a:gd name="T12" fmla="*/ 4061 w 86"/>
              <a:gd name="T13" fmla="*/ 3829 h 136"/>
              <a:gd name="T14" fmla="*/ 3101 w 86"/>
              <a:gd name="T15" fmla="*/ 2428 h 136"/>
              <a:gd name="T16" fmla="*/ 1994 w 86"/>
              <a:gd name="T17" fmla="*/ 1121 h 136"/>
              <a:gd name="T18" fmla="*/ 738 w 86"/>
              <a:gd name="T19" fmla="*/ 0 h 136"/>
              <a:gd name="T20" fmla="*/ 0 w 86"/>
              <a:gd name="T21" fmla="*/ 1774 h 136"/>
              <a:gd name="T22" fmla="*/ 1034 w 86"/>
              <a:gd name="T23" fmla="*/ 2708 h 136"/>
              <a:gd name="T24" fmla="*/ 2067 w 86"/>
              <a:gd name="T25" fmla="*/ 3735 h 136"/>
              <a:gd name="T26" fmla="*/ 2880 w 86"/>
              <a:gd name="T27" fmla="*/ 5043 h 136"/>
              <a:gd name="T28" fmla="*/ 3544 w 86"/>
              <a:gd name="T29" fmla="*/ 6443 h 136"/>
              <a:gd name="T30" fmla="*/ 4061 w 86"/>
              <a:gd name="T31" fmla="*/ 7937 h 136"/>
              <a:gd name="T32" fmla="*/ 4430 w 86"/>
              <a:gd name="T33" fmla="*/ 9525 h 136"/>
              <a:gd name="T34" fmla="*/ 4726 w 86"/>
              <a:gd name="T35" fmla="*/ 11019 h 136"/>
              <a:gd name="T36" fmla="*/ 4799 w 86"/>
              <a:gd name="T37" fmla="*/ 12700 h 136"/>
              <a:gd name="T38" fmla="*/ 4799 w 86"/>
              <a:gd name="T39" fmla="*/ 12700 h 136"/>
              <a:gd name="T40" fmla="*/ 6350 w 86"/>
              <a:gd name="T41" fmla="*/ 12700 h 1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6"/>
              <a:gd name="T64" fmla="*/ 0 h 136"/>
              <a:gd name="T65" fmla="*/ 86 w 86"/>
              <a:gd name="T66" fmla="*/ 136 h 1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6" h="136">
                <a:moveTo>
                  <a:pt x="86" y="136"/>
                </a:moveTo>
                <a:lnTo>
                  <a:pt x="86" y="136"/>
                </a:lnTo>
                <a:lnTo>
                  <a:pt x="85" y="116"/>
                </a:lnTo>
                <a:lnTo>
                  <a:pt x="81" y="95"/>
                </a:lnTo>
                <a:lnTo>
                  <a:pt x="76" y="76"/>
                </a:lnTo>
                <a:lnTo>
                  <a:pt x="66" y="58"/>
                </a:lnTo>
                <a:lnTo>
                  <a:pt x="55" y="41"/>
                </a:lnTo>
                <a:lnTo>
                  <a:pt x="42" y="26"/>
                </a:lnTo>
                <a:lnTo>
                  <a:pt x="27" y="12"/>
                </a:lnTo>
                <a:lnTo>
                  <a:pt x="10" y="0"/>
                </a:lnTo>
                <a:lnTo>
                  <a:pt x="0" y="19"/>
                </a:lnTo>
                <a:lnTo>
                  <a:pt x="14" y="29"/>
                </a:lnTo>
                <a:lnTo>
                  <a:pt x="28" y="40"/>
                </a:lnTo>
                <a:lnTo>
                  <a:pt x="39" y="54"/>
                </a:lnTo>
                <a:lnTo>
                  <a:pt x="48" y="69"/>
                </a:lnTo>
                <a:lnTo>
                  <a:pt x="55" y="85"/>
                </a:lnTo>
                <a:lnTo>
                  <a:pt x="60" y="102"/>
                </a:lnTo>
                <a:lnTo>
                  <a:pt x="64" y="118"/>
                </a:lnTo>
                <a:lnTo>
                  <a:pt x="65" y="136"/>
                </a:lnTo>
                <a:lnTo>
                  <a:pt x="86" y="1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4" name="Freeform 741"/>
          <p:cNvSpPr>
            <a:spLocks/>
          </p:cNvSpPr>
          <p:nvPr/>
        </p:nvSpPr>
        <p:spPr bwMode="auto">
          <a:xfrm>
            <a:off x="4680034" y="1633621"/>
            <a:ext cx="1587" cy="3175"/>
          </a:xfrm>
          <a:custGeom>
            <a:avLst/>
            <a:gdLst>
              <a:gd name="T0" fmla="*/ 1389 w 24"/>
              <a:gd name="T1" fmla="*/ 3175 h 35"/>
              <a:gd name="T2" fmla="*/ 1455 w 24"/>
              <a:gd name="T3" fmla="*/ 2721 h 35"/>
              <a:gd name="T4" fmla="*/ 1455 w 24"/>
              <a:gd name="T5" fmla="*/ 2359 h 35"/>
              <a:gd name="T6" fmla="*/ 1521 w 24"/>
              <a:gd name="T7" fmla="*/ 1905 h 35"/>
              <a:gd name="T8" fmla="*/ 1521 w 24"/>
              <a:gd name="T9" fmla="*/ 1633 h 35"/>
              <a:gd name="T10" fmla="*/ 1587 w 24"/>
              <a:gd name="T11" fmla="*/ 1361 h 35"/>
              <a:gd name="T12" fmla="*/ 1587 w 24"/>
              <a:gd name="T13" fmla="*/ 816 h 35"/>
              <a:gd name="T14" fmla="*/ 1587 w 24"/>
              <a:gd name="T15" fmla="*/ 454 h 35"/>
              <a:gd name="T16" fmla="*/ 1587 w 24"/>
              <a:gd name="T17" fmla="*/ 0 h 35"/>
              <a:gd name="T18" fmla="*/ 198 w 24"/>
              <a:gd name="T19" fmla="*/ 0 h 35"/>
              <a:gd name="T20" fmla="*/ 198 w 24"/>
              <a:gd name="T21" fmla="*/ 454 h 35"/>
              <a:gd name="T22" fmla="*/ 198 w 24"/>
              <a:gd name="T23" fmla="*/ 816 h 35"/>
              <a:gd name="T24" fmla="*/ 198 w 24"/>
              <a:gd name="T25" fmla="*/ 998 h 35"/>
              <a:gd name="T26" fmla="*/ 132 w 24"/>
              <a:gd name="T27" fmla="*/ 1270 h 35"/>
              <a:gd name="T28" fmla="*/ 132 w 24"/>
              <a:gd name="T29" fmla="*/ 1724 h 35"/>
              <a:gd name="T30" fmla="*/ 66 w 24"/>
              <a:gd name="T31" fmla="*/ 2177 h 35"/>
              <a:gd name="T32" fmla="*/ 66 w 24"/>
              <a:gd name="T33" fmla="*/ 2540 h 35"/>
              <a:gd name="T34" fmla="*/ 0 w 24"/>
              <a:gd name="T35" fmla="*/ 2812 h 35"/>
              <a:gd name="T36" fmla="*/ 1389 w 24"/>
              <a:gd name="T37" fmla="*/ 3175 h 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4"/>
              <a:gd name="T58" fmla="*/ 0 h 35"/>
              <a:gd name="T59" fmla="*/ 24 w 24"/>
              <a:gd name="T60" fmla="*/ 35 h 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4" h="35">
                <a:moveTo>
                  <a:pt x="21" y="35"/>
                </a:moveTo>
                <a:lnTo>
                  <a:pt x="22" y="30"/>
                </a:lnTo>
                <a:lnTo>
                  <a:pt x="22" y="26"/>
                </a:lnTo>
                <a:lnTo>
                  <a:pt x="23" y="21"/>
                </a:lnTo>
                <a:lnTo>
                  <a:pt x="23" y="18"/>
                </a:lnTo>
                <a:lnTo>
                  <a:pt x="24" y="15"/>
                </a:lnTo>
                <a:lnTo>
                  <a:pt x="24" y="9"/>
                </a:lnTo>
                <a:lnTo>
                  <a:pt x="24" y="5"/>
                </a:lnTo>
                <a:lnTo>
                  <a:pt x="24" y="0"/>
                </a:lnTo>
                <a:lnTo>
                  <a:pt x="3" y="0"/>
                </a:lnTo>
                <a:lnTo>
                  <a:pt x="3" y="5"/>
                </a:lnTo>
                <a:lnTo>
                  <a:pt x="3" y="9"/>
                </a:lnTo>
                <a:lnTo>
                  <a:pt x="3" y="11"/>
                </a:lnTo>
                <a:lnTo>
                  <a:pt x="2" y="14"/>
                </a:lnTo>
                <a:lnTo>
                  <a:pt x="2" y="19"/>
                </a:lnTo>
                <a:lnTo>
                  <a:pt x="1" y="24"/>
                </a:lnTo>
                <a:lnTo>
                  <a:pt x="1" y="28"/>
                </a:lnTo>
                <a:lnTo>
                  <a:pt x="0" y="31"/>
                </a:lnTo>
                <a:lnTo>
                  <a:pt x="21" y="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5" name="Freeform 742"/>
          <p:cNvSpPr>
            <a:spLocks/>
          </p:cNvSpPr>
          <p:nvPr/>
        </p:nvSpPr>
        <p:spPr bwMode="auto">
          <a:xfrm>
            <a:off x="4680034" y="1632034"/>
            <a:ext cx="1587" cy="1587"/>
          </a:xfrm>
          <a:custGeom>
            <a:avLst/>
            <a:gdLst>
              <a:gd name="T0" fmla="*/ 0 w 21"/>
              <a:gd name="T1" fmla="*/ 0 h 13"/>
              <a:gd name="T2" fmla="*/ 151 w 21"/>
              <a:gd name="T3" fmla="*/ 1099 h 13"/>
              <a:gd name="T4" fmla="*/ 756 w 21"/>
              <a:gd name="T5" fmla="*/ 1587 h 13"/>
              <a:gd name="T6" fmla="*/ 1285 w 21"/>
              <a:gd name="T7" fmla="*/ 1465 h 13"/>
              <a:gd name="T8" fmla="*/ 1587 w 21"/>
              <a:gd name="T9" fmla="*/ 488 h 13"/>
              <a:gd name="T10" fmla="*/ 0 w 21"/>
              <a:gd name="T11" fmla="*/ 0 h 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3"/>
              <a:gd name="T20" fmla="*/ 21 w 21"/>
              <a:gd name="T21" fmla="*/ 13 h 1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3">
                <a:moveTo>
                  <a:pt x="0" y="0"/>
                </a:moveTo>
                <a:lnTo>
                  <a:pt x="2" y="9"/>
                </a:lnTo>
                <a:lnTo>
                  <a:pt x="10" y="13"/>
                </a:lnTo>
                <a:lnTo>
                  <a:pt x="17" y="12"/>
                </a:lnTo>
                <a:lnTo>
                  <a:pt x="21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6" name="Freeform 743"/>
          <p:cNvSpPr>
            <a:spLocks/>
          </p:cNvSpPr>
          <p:nvPr/>
        </p:nvSpPr>
        <p:spPr bwMode="auto">
          <a:xfrm>
            <a:off x="4395871" y="1893971"/>
            <a:ext cx="84138" cy="217488"/>
          </a:xfrm>
          <a:custGeom>
            <a:avLst/>
            <a:gdLst>
              <a:gd name="T0" fmla="*/ 11948 w 1169"/>
              <a:gd name="T1" fmla="*/ 0 h 2481"/>
              <a:gd name="T2" fmla="*/ 0 w 1169"/>
              <a:gd name="T3" fmla="*/ 6399 h 2481"/>
              <a:gd name="T4" fmla="*/ 69023 w 1169"/>
              <a:gd name="T5" fmla="*/ 217488 h 2481"/>
              <a:gd name="T6" fmla="*/ 84138 w 1169"/>
              <a:gd name="T7" fmla="*/ 209423 h 2481"/>
              <a:gd name="T8" fmla="*/ 11948 w 1169"/>
              <a:gd name="T9" fmla="*/ 0 h 2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69"/>
              <a:gd name="T16" fmla="*/ 0 h 2481"/>
              <a:gd name="T17" fmla="*/ 1169 w 1169"/>
              <a:gd name="T18" fmla="*/ 2481 h 2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69" h="2481">
                <a:moveTo>
                  <a:pt x="166" y="0"/>
                </a:moveTo>
                <a:lnTo>
                  <a:pt x="0" y="73"/>
                </a:lnTo>
                <a:lnTo>
                  <a:pt x="959" y="2481"/>
                </a:lnTo>
                <a:lnTo>
                  <a:pt x="1169" y="2389"/>
                </a:lnTo>
                <a:lnTo>
                  <a:pt x="166" y="0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7" name="Freeform 744"/>
          <p:cNvSpPr>
            <a:spLocks/>
          </p:cNvSpPr>
          <p:nvPr/>
        </p:nvSpPr>
        <p:spPr bwMode="auto">
          <a:xfrm>
            <a:off x="4395871" y="1893971"/>
            <a:ext cx="82550" cy="217488"/>
          </a:xfrm>
          <a:custGeom>
            <a:avLst/>
            <a:gdLst>
              <a:gd name="T0" fmla="*/ 9124 w 1140"/>
              <a:gd name="T1" fmla="*/ 529 h 2467"/>
              <a:gd name="T2" fmla="*/ 7531 w 1140"/>
              <a:gd name="T3" fmla="*/ 1234 h 2467"/>
              <a:gd name="T4" fmla="*/ 5865 w 1140"/>
              <a:gd name="T5" fmla="*/ 2116 h 2467"/>
              <a:gd name="T6" fmla="*/ 2607 w 1140"/>
              <a:gd name="T7" fmla="*/ 3879 h 2467"/>
              <a:gd name="T8" fmla="*/ 2100 w 1140"/>
              <a:gd name="T9" fmla="*/ 11637 h 2467"/>
              <a:gd name="T10" fmla="*/ 5865 w 1140"/>
              <a:gd name="T11" fmla="*/ 22921 h 2467"/>
              <a:gd name="T12" fmla="*/ 9052 w 1140"/>
              <a:gd name="T13" fmla="*/ 32619 h 2467"/>
              <a:gd name="T14" fmla="*/ 11803 w 1140"/>
              <a:gd name="T15" fmla="*/ 41170 h 2467"/>
              <a:gd name="T16" fmla="*/ 14338 w 1140"/>
              <a:gd name="T17" fmla="*/ 48840 h 2467"/>
              <a:gd name="T18" fmla="*/ 16800 w 1140"/>
              <a:gd name="T19" fmla="*/ 56157 h 2467"/>
              <a:gd name="T20" fmla="*/ 19189 w 1140"/>
              <a:gd name="T21" fmla="*/ 63739 h 2467"/>
              <a:gd name="T22" fmla="*/ 21869 w 1140"/>
              <a:gd name="T23" fmla="*/ 71585 h 2467"/>
              <a:gd name="T24" fmla="*/ 24765 w 1140"/>
              <a:gd name="T25" fmla="*/ 80489 h 2467"/>
              <a:gd name="T26" fmla="*/ 28096 w 1140"/>
              <a:gd name="T27" fmla="*/ 90716 h 2467"/>
              <a:gd name="T28" fmla="*/ 32006 w 1140"/>
              <a:gd name="T29" fmla="*/ 102617 h 2467"/>
              <a:gd name="T30" fmla="*/ 36568 w 1140"/>
              <a:gd name="T31" fmla="*/ 116634 h 2467"/>
              <a:gd name="T32" fmla="*/ 42072 w 1140"/>
              <a:gd name="T33" fmla="*/ 133208 h 2467"/>
              <a:gd name="T34" fmla="*/ 48444 w 1140"/>
              <a:gd name="T35" fmla="*/ 152779 h 2467"/>
              <a:gd name="T36" fmla="*/ 55975 w 1140"/>
              <a:gd name="T37" fmla="*/ 175701 h 2467"/>
              <a:gd name="T38" fmla="*/ 64809 w 1140"/>
              <a:gd name="T39" fmla="*/ 202501 h 2467"/>
              <a:gd name="T40" fmla="*/ 70385 w 1140"/>
              <a:gd name="T41" fmla="*/ 217047 h 2467"/>
              <a:gd name="T42" fmla="*/ 71616 w 1140"/>
              <a:gd name="T43" fmla="*/ 216430 h 2467"/>
              <a:gd name="T44" fmla="*/ 72630 w 1140"/>
              <a:gd name="T45" fmla="*/ 215901 h 2467"/>
              <a:gd name="T46" fmla="*/ 73498 w 1140"/>
              <a:gd name="T47" fmla="*/ 215284 h 2467"/>
              <a:gd name="T48" fmla="*/ 74585 w 1140"/>
              <a:gd name="T49" fmla="*/ 214755 h 2467"/>
              <a:gd name="T50" fmla="*/ 76033 w 1140"/>
              <a:gd name="T51" fmla="*/ 214050 h 2467"/>
              <a:gd name="T52" fmla="*/ 77988 w 1140"/>
              <a:gd name="T53" fmla="*/ 212992 h 2467"/>
              <a:gd name="T54" fmla="*/ 80812 w 1140"/>
              <a:gd name="T55" fmla="*/ 211493 h 2467"/>
              <a:gd name="T56" fmla="*/ 80378 w 1140"/>
              <a:gd name="T57" fmla="*/ 204352 h 2467"/>
              <a:gd name="T58" fmla="*/ 76467 w 1140"/>
              <a:gd name="T59" fmla="*/ 193068 h 2467"/>
              <a:gd name="T60" fmla="*/ 73209 w 1140"/>
              <a:gd name="T61" fmla="*/ 183547 h 2467"/>
              <a:gd name="T62" fmla="*/ 70240 w 1140"/>
              <a:gd name="T63" fmla="*/ 174995 h 2467"/>
              <a:gd name="T64" fmla="*/ 67705 w 1140"/>
              <a:gd name="T65" fmla="*/ 167237 h 2467"/>
              <a:gd name="T66" fmla="*/ 65099 w 1140"/>
              <a:gd name="T67" fmla="*/ 159920 h 2467"/>
              <a:gd name="T68" fmla="*/ 62564 w 1140"/>
              <a:gd name="T69" fmla="*/ 152515 h 2467"/>
              <a:gd name="T70" fmla="*/ 59813 w 1140"/>
              <a:gd name="T71" fmla="*/ 144581 h 2467"/>
              <a:gd name="T72" fmla="*/ 56844 w 1140"/>
              <a:gd name="T73" fmla="*/ 135853 h 2467"/>
              <a:gd name="T74" fmla="*/ 53440 w 1140"/>
              <a:gd name="T75" fmla="*/ 125715 h 2467"/>
              <a:gd name="T76" fmla="*/ 49385 w 1140"/>
              <a:gd name="T77" fmla="*/ 113901 h 2467"/>
              <a:gd name="T78" fmla="*/ 44534 w 1140"/>
              <a:gd name="T79" fmla="*/ 99972 h 2467"/>
              <a:gd name="T80" fmla="*/ 38885 w 1140"/>
              <a:gd name="T81" fmla="*/ 83486 h 2467"/>
              <a:gd name="T82" fmla="*/ 32223 w 1140"/>
              <a:gd name="T83" fmla="*/ 64092 h 2467"/>
              <a:gd name="T84" fmla="*/ 24403 w 1140"/>
              <a:gd name="T85" fmla="*/ 41347 h 2467"/>
              <a:gd name="T86" fmla="*/ 15207 w 1140"/>
              <a:gd name="T87" fmla="*/ 14723 h 24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0"/>
              <a:gd name="T133" fmla="*/ 0 h 2467"/>
              <a:gd name="T134" fmla="*/ 1140 w 1140"/>
              <a:gd name="T135" fmla="*/ 2467 h 246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0" h="2467">
                <a:moveTo>
                  <a:pt x="140" y="0"/>
                </a:moveTo>
                <a:lnTo>
                  <a:pt x="126" y="6"/>
                </a:lnTo>
                <a:lnTo>
                  <a:pt x="114" y="10"/>
                </a:lnTo>
                <a:lnTo>
                  <a:pt x="104" y="14"/>
                </a:lnTo>
                <a:lnTo>
                  <a:pt x="94" y="19"/>
                </a:lnTo>
                <a:lnTo>
                  <a:pt x="81" y="24"/>
                </a:lnTo>
                <a:lnTo>
                  <a:pt x="61" y="32"/>
                </a:lnTo>
                <a:lnTo>
                  <a:pt x="36" y="44"/>
                </a:lnTo>
                <a:lnTo>
                  <a:pt x="0" y="61"/>
                </a:lnTo>
                <a:lnTo>
                  <a:pt x="29" y="132"/>
                </a:lnTo>
                <a:lnTo>
                  <a:pt x="55" y="199"/>
                </a:lnTo>
                <a:lnTo>
                  <a:pt x="81" y="260"/>
                </a:lnTo>
                <a:lnTo>
                  <a:pt x="103" y="317"/>
                </a:lnTo>
                <a:lnTo>
                  <a:pt x="125" y="370"/>
                </a:lnTo>
                <a:lnTo>
                  <a:pt x="144" y="419"/>
                </a:lnTo>
                <a:lnTo>
                  <a:pt x="163" y="467"/>
                </a:lnTo>
                <a:lnTo>
                  <a:pt x="181" y="511"/>
                </a:lnTo>
                <a:lnTo>
                  <a:pt x="198" y="554"/>
                </a:lnTo>
                <a:lnTo>
                  <a:pt x="215" y="596"/>
                </a:lnTo>
                <a:lnTo>
                  <a:pt x="232" y="637"/>
                </a:lnTo>
                <a:lnTo>
                  <a:pt x="249" y="680"/>
                </a:lnTo>
                <a:lnTo>
                  <a:pt x="265" y="723"/>
                </a:lnTo>
                <a:lnTo>
                  <a:pt x="284" y="766"/>
                </a:lnTo>
                <a:lnTo>
                  <a:pt x="302" y="812"/>
                </a:lnTo>
                <a:lnTo>
                  <a:pt x="322" y="861"/>
                </a:lnTo>
                <a:lnTo>
                  <a:pt x="342" y="913"/>
                </a:lnTo>
                <a:lnTo>
                  <a:pt x="364" y="968"/>
                </a:lnTo>
                <a:lnTo>
                  <a:pt x="388" y="1029"/>
                </a:lnTo>
                <a:lnTo>
                  <a:pt x="414" y="1093"/>
                </a:lnTo>
                <a:lnTo>
                  <a:pt x="442" y="1164"/>
                </a:lnTo>
                <a:lnTo>
                  <a:pt x="473" y="1239"/>
                </a:lnTo>
                <a:lnTo>
                  <a:pt x="505" y="1323"/>
                </a:lnTo>
                <a:lnTo>
                  <a:pt x="542" y="1412"/>
                </a:lnTo>
                <a:lnTo>
                  <a:pt x="581" y="1511"/>
                </a:lnTo>
                <a:lnTo>
                  <a:pt x="623" y="1618"/>
                </a:lnTo>
                <a:lnTo>
                  <a:pt x="669" y="1733"/>
                </a:lnTo>
                <a:lnTo>
                  <a:pt x="719" y="1858"/>
                </a:lnTo>
                <a:lnTo>
                  <a:pt x="773" y="1993"/>
                </a:lnTo>
                <a:lnTo>
                  <a:pt x="832" y="2140"/>
                </a:lnTo>
                <a:lnTo>
                  <a:pt x="895" y="2297"/>
                </a:lnTo>
                <a:lnTo>
                  <a:pt x="962" y="2467"/>
                </a:lnTo>
                <a:lnTo>
                  <a:pt x="972" y="2462"/>
                </a:lnTo>
                <a:lnTo>
                  <a:pt x="982" y="2458"/>
                </a:lnTo>
                <a:lnTo>
                  <a:pt x="989" y="2455"/>
                </a:lnTo>
                <a:lnTo>
                  <a:pt x="996" y="2452"/>
                </a:lnTo>
                <a:lnTo>
                  <a:pt x="1003" y="2449"/>
                </a:lnTo>
                <a:lnTo>
                  <a:pt x="1009" y="2445"/>
                </a:lnTo>
                <a:lnTo>
                  <a:pt x="1015" y="2442"/>
                </a:lnTo>
                <a:lnTo>
                  <a:pt x="1022" y="2439"/>
                </a:lnTo>
                <a:lnTo>
                  <a:pt x="1030" y="2436"/>
                </a:lnTo>
                <a:lnTo>
                  <a:pt x="1040" y="2432"/>
                </a:lnTo>
                <a:lnTo>
                  <a:pt x="1050" y="2428"/>
                </a:lnTo>
                <a:lnTo>
                  <a:pt x="1063" y="2422"/>
                </a:lnTo>
                <a:lnTo>
                  <a:pt x="1077" y="2416"/>
                </a:lnTo>
                <a:lnTo>
                  <a:pt x="1095" y="2409"/>
                </a:lnTo>
                <a:lnTo>
                  <a:pt x="1116" y="2399"/>
                </a:lnTo>
                <a:lnTo>
                  <a:pt x="1140" y="2390"/>
                </a:lnTo>
                <a:lnTo>
                  <a:pt x="1110" y="2318"/>
                </a:lnTo>
                <a:lnTo>
                  <a:pt x="1081" y="2251"/>
                </a:lnTo>
                <a:lnTo>
                  <a:pt x="1056" y="2190"/>
                </a:lnTo>
                <a:lnTo>
                  <a:pt x="1033" y="2134"/>
                </a:lnTo>
                <a:lnTo>
                  <a:pt x="1011" y="2082"/>
                </a:lnTo>
                <a:lnTo>
                  <a:pt x="991" y="2032"/>
                </a:lnTo>
                <a:lnTo>
                  <a:pt x="970" y="1985"/>
                </a:lnTo>
                <a:lnTo>
                  <a:pt x="952" y="1940"/>
                </a:lnTo>
                <a:lnTo>
                  <a:pt x="935" y="1897"/>
                </a:lnTo>
                <a:lnTo>
                  <a:pt x="916" y="1856"/>
                </a:lnTo>
                <a:lnTo>
                  <a:pt x="899" y="1814"/>
                </a:lnTo>
                <a:lnTo>
                  <a:pt x="882" y="1773"/>
                </a:lnTo>
                <a:lnTo>
                  <a:pt x="864" y="1730"/>
                </a:lnTo>
                <a:lnTo>
                  <a:pt x="846" y="1686"/>
                </a:lnTo>
                <a:lnTo>
                  <a:pt x="826" y="1640"/>
                </a:lnTo>
                <a:lnTo>
                  <a:pt x="807" y="1592"/>
                </a:lnTo>
                <a:lnTo>
                  <a:pt x="785" y="1541"/>
                </a:lnTo>
                <a:lnTo>
                  <a:pt x="762" y="1485"/>
                </a:lnTo>
                <a:lnTo>
                  <a:pt x="738" y="1426"/>
                </a:lnTo>
                <a:lnTo>
                  <a:pt x="710" y="1362"/>
                </a:lnTo>
                <a:lnTo>
                  <a:pt x="682" y="1292"/>
                </a:lnTo>
                <a:lnTo>
                  <a:pt x="650" y="1216"/>
                </a:lnTo>
                <a:lnTo>
                  <a:pt x="615" y="1134"/>
                </a:lnTo>
                <a:lnTo>
                  <a:pt x="578" y="1044"/>
                </a:lnTo>
                <a:lnTo>
                  <a:pt x="537" y="947"/>
                </a:lnTo>
                <a:lnTo>
                  <a:pt x="493" y="842"/>
                </a:lnTo>
                <a:lnTo>
                  <a:pt x="445" y="727"/>
                </a:lnTo>
                <a:lnTo>
                  <a:pt x="393" y="603"/>
                </a:lnTo>
                <a:lnTo>
                  <a:pt x="337" y="469"/>
                </a:lnTo>
                <a:lnTo>
                  <a:pt x="276" y="324"/>
                </a:lnTo>
                <a:lnTo>
                  <a:pt x="210" y="167"/>
                </a:lnTo>
                <a:lnTo>
                  <a:pt x="140" y="0"/>
                </a:lnTo>
                <a:close/>
              </a:path>
            </a:pathLst>
          </a:custGeom>
          <a:solidFill>
            <a:srgbClr val="70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8" name="Freeform 745"/>
          <p:cNvSpPr>
            <a:spLocks/>
          </p:cNvSpPr>
          <p:nvPr/>
        </p:nvSpPr>
        <p:spPr bwMode="auto">
          <a:xfrm>
            <a:off x="4397459" y="1895559"/>
            <a:ext cx="79375" cy="215900"/>
          </a:xfrm>
          <a:custGeom>
            <a:avLst/>
            <a:gdLst>
              <a:gd name="T0" fmla="*/ 7157 w 1109"/>
              <a:gd name="T1" fmla="*/ 352 h 2454"/>
              <a:gd name="T2" fmla="*/ 6012 w 1109"/>
              <a:gd name="T3" fmla="*/ 1056 h 2454"/>
              <a:gd name="T4" fmla="*/ 4652 w 1109"/>
              <a:gd name="T5" fmla="*/ 1672 h 2454"/>
              <a:gd name="T6" fmla="*/ 2076 w 1109"/>
              <a:gd name="T7" fmla="*/ 3167 h 2454"/>
              <a:gd name="T8" fmla="*/ 2076 w 1109"/>
              <a:gd name="T9" fmla="*/ 10557 h 2454"/>
              <a:gd name="T10" fmla="*/ 5797 w 1109"/>
              <a:gd name="T11" fmla="*/ 21819 h 2454"/>
              <a:gd name="T12" fmla="*/ 8947 w 1109"/>
              <a:gd name="T13" fmla="*/ 31496 h 2454"/>
              <a:gd name="T14" fmla="*/ 11738 w 1109"/>
              <a:gd name="T15" fmla="*/ 40030 h 2454"/>
              <a:gd name="T16" fmla="*/ 14243 w 1109"/>
              <a:gd name="T17" fmla="*/ 47685 h 2454"/>
              <a:gd name="T18" fmla="*/ 16677 w 1109"/>
              <a:gd name="T19" fmla="*/ 54987 h 2454"/>
              <a:gd name="T20" fmla="*/ 19110 w 1109"/>
              <a:gd name="T21" fmla="*/ 62553 h 2454"/>
              <a:gd name="T22" fmla="*/ 21615 w 1109"/>
              <a:gd name="T23" fmla="*/ 70383 h 2454"/>
              <a:gd name="T24" fmla="*/ 24550 w 1109"/>
              <a:gd name="T25" fmla="*/ 79181 h 2454"/>
              <a:gd name="T26" fmla="*/ 27842 w 1109"/>
              <a:gd name="T27" fmla="*/ 89386 h 2454"/>
              <a:gd name="T28" fmla="*/ 31707 w 1109"/>
              <a:gd name="T29" fmla="*/ 101264 h 2454"/>
              <a:gd name="T30" fmla="*/ 36288 w 1109"/>
              <a:gd name="T31" fmla="*/ 115340 h 2454"/>
              <a:gd name="T32" fmla="*/ 41727 w 1109"/>
              <a:gd name="T33" fmla="*/ 131880 h 2454"/>
              <a:gd name="T34" fmla="*/ 48097 w 1109"/>
              <a:gd name="T35" fmla="*/ 151412 h 2454"/>
              <a:gd name="T36" fmla="*/ 55613 w 1109"/>
              <a:gd name="T37" fmla="*/ 174286 h 2454"/>
              <a:gd name="T38" fmla="*/ 64273 w 1109"/>
              <a:gd name="T39" fmla="*/ 201032 h 2454"/>
              <a:gd name="T40" fmla="*/ 70285 w 1109"/>
              <a:gd name="T41" fmla="*/ 215284 h 2454"/>
              <a:gd name="T42" fmla="*/ 71788 w 1109"/>
              <a:gd name="T43" fmla="*/ 214316 h 2454"/>
              <a:gd name="T44" fmla="*/ 73649 w 1109"/>
              <a:gd name="T45" fmla="*/ 213437 h 2454"/>
              <a:gd name="T46" fmla="*/ 76798 w 1109"/>
              <a:gd name="T47" fmla="*/ 211765 h 2454"/>
              <a:gd name="T48" fmla="*/ 77299 w 1109"/>
              <a:gd name="T49" fmla="*/ 204111 h 2454"/>
              <a:gd name="T50" fmla="*/ 73506 w 1109"/>
              <a:gd name="T51" fmla="*/ 192938 h 2454"/>
              <a:gd name="T52" fmla="*/ 70214 w 1109"/>
              <a:gd name="T53" fmla="*/ 183260 h 2454"/>
              <a:gd name="T54" fmla="*/ 67351 w 1109"/>
              <a:gd name="T55" fmla="*/ 174814 h 2454"/>
              <a:gd name="T56" fmla="*/ 64774 w 1109"/>
              <a:gd name="T57" fmla="*/ 167160 h 2454"/>
              <a:gd name="T58" fmla="*/ 62197 w 1109"/>
              <a:gd name="T59" fmla="*/ 159857 h 2454"/>
              <a:gd name="T60" fmla="*/ 59764 w 1109"/>
              <a:gd name="T61" fmla="*/ 152379 h 2454"/>
              <a:gd name="T62" fmla="*/ 57044 w 1109"/>
              <a:gd name="T63" fmla="*/ 144549 h 2454"/>
              <a:gd name="T64" fmla="*/ 54110 w 1109"/>
              <a:gd name="T65" fmla="*/ 135663 h 2454"/>
              <a:gd name="T66" fmla="*/ 50674 w 1109"/>
              <a:gd name="T67" fmla="*/ 125634 h 2454"/>
              <a:gd name="T68" fmla="*/ 46666 w 1109"/>
              <a:gd name="T69" fmla="*/ 113845 h 2454"/>
              <a:gd name="T70" fmla="*/ 41942 w 1109"/>
              <a:gd name="T71" fmla="*/ 99944 h 2454"/>
              <a:gd name="T72" fmla="*/ 36359 w 1109"/>
              <a:gd name="T73" fmla="*/ 83404 h 2454"/>
              <a:gd name="T74" fmla="*/ 29846 w 1109"/>
              <a:gd name="T75" fmla="*/ 64049 h 2454"/>
              <a:gd name="T76" fmla="*/ 22045 w 1109"/>
              <a:gd name="T77" fmla="*/ 41262 h 2454"/>
              <a:gd name="T78" fmla="*/ 13098 w 1109"/>
              <a:gd name="T79" fmla="*/ 14780 h 2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9"/>
              <a:gd name="T121" fmla="*/ 0 h 2454"/>
              <a:gd name="T122" fmla="*/ 1109 w 1109"/>
              <a:gd name="T123" fmla="*/ 2454 h 245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9" h="2454">
                <a:moveTo>
                  <a:pt x="113" y="0"/>
                </a:moveTo>
                <a:lnTo>
                  <a:pt x="100" y="4"/>
                </a:lnTo>
                <a:lnTo>
                  <a:pt x="92" y="9"/>
                </a:lnTo>
                <a:lnTo>
                  <a:pt x="84" y="12"/>
                </a:lnTo>
                <a:lnTo>
                  <a:pt x="76" y="15"/>
                </a:lnTo>
                <a:lnTo>
                  <a:pt x="65" y="19"/>
                </a:lnTo>
                <a:lnTo>
                  <a:pt x="49" y="26"/>
                </a:lnTo>
                <a:lnTo>
                  <a:pt x="29" y="36"/>
                </a:lnTo>
                <a:lnTo>
                  <a:pt x="0" y="49"/>
                </a:lnTo>
                <a:lnTo>
                  <a:pt x="29" y="120"/>
                </a:lnTo>
                <a:lnTo>
                  <a:pt x="56" y="187"/>
                </a:lnTo>
                <a:lnTo>
                  <a:pt x="81" y="248"/>
                </a:lnTo>
                <a:lnTo>
                  <a:pt x="103" y="305"/>
                </a:lnTo>
                <a:lnTo>
                  <a:pt x="125" y="358"/>
                </a:lnTo>
                <a:lnTo>
                  <a:pt x="145" y="407"/>
                </a:lnTo>
                <a:lnTo>
                  <a:pt x="164" y="455"/>
                </a:lnTo>
                <a:lnTo>
                  <a:pt x="182" y="499"/>
                </a:lnTo>
                <a:lnTo>
                  <a:pt x="199" y="542"/>
                </a:lnTo>
                <a:lnTo>
                  <a:pt x="216" y="584"/>
                </a:lnTo>
                <a:lnTo>
                  <a:pt x="233" y="625"/>
                </a:lnTo>
                <a:lnTo>
                  <a:pt x="249" y="667"/>
                </a:lnTo>
                <a:lnTo>
                  <a:pt x="267" y="711"/>
                </a:lnTo>
                <a:lnTo>
                  <a:pt x="284" y="754"/>
                </a:lnTo>
                <a:lnTo>
                  <a:pt x="302" y="800"/>
                </a:lnTo>
                <a:lnTo>
                  <a:pt x="323" y="849"/>
                </a:lnTo>
                <a:lnTo>
                  <a:pt x="343" y="900"/>
                </a:lnTo>
                <a:lnTo>
                  <a:pt x="366" y="956"/>
                </a:lnTo>
                <a:lnTo>
                  <a:pt x="389" y="1016"/>
                </a:lnTo>
                <a:lnTo>
                  <a:pt x="415" y="1081"/>
                </a:lnTo>
                <a:lnTo>
                  <a:pt x="443" y="1151"/>
                </a:lnTo>
                <a:lnTo>
                  <a:pt x="474" y="1227"/>
                </a:lnTo>
                <a:lnTo>
                  <a:pt x="507" y="1311"/>
                </a:lnTo>
                <a:lnTo>
                  <a:pt x="544" y="1400"/>
                </a:lnTo>
                <a:lnTo>
                  <a:pt x="583" y="1499"/>
                </a:lnTo>
                <a:lnTo>
                  <a:pt x="626" y="1606"/>
                </a:lnTo>
                <a:lnTo>
                  <a:pt x="672" y="1721"/>
                </a:lnTo>
                <a:lnTo>
                  <a:pt x="723" y="1846"/>
                </a:lnTo>
                <a:lnTo>
                  <a:pt x="777" y="1981"/>
                </a:lnTo>
                <a:lnTo>
                  <a:pt x="835" y="2128"/>
                </a:lnTo>
                <a:lnTo>
                  <a:pt x="898" y="2285"/>
                </a:lnTo>
                <a:lnTo>
                  <a:pt x="966" y="2454"/>
                </a:lnTo>
                <a:lnTo>
                  <a:pt x="982" y="2447"/>
                </a:lnTo>
                <a:lnTo>
                  <a:pt x="994" y="2442"/>
                </a:lnTo>
                <a:lnTo>
                  <a:pt x="1003" y="2436"/>
                </a:lnTo>
                <a:lnTo>
                  <a:pt x="1014" y="2432"/>
                </a:lnTo>
                <a:lnTo>
                  <a:pt x="1029" y="2426"/>
                </a:lnTo>
                <a:lnTo>
                  <a:pt x="1047" y="2417"/>
                </a:lnTo>
                <a:lnTo>
                  <a:pt x="1073" y="2407"/>
                </a:lnTo>
                <a:lnTo>
                  <a:pt x="1109" y="2392"/>
                </a:lnTo>
                <a:lnTo>
                  <a:pt x="1080" y="2320"/>
                </a:lnTo>
                <a:lnTo>
                  <a:pt x="1052" y="2254"/>
                </a:lnTo>
                <a:lnTo>
                  <a:pt x="1027" y="2193"/>
                </a:lnTo>
                <a:lnTo>
                  <a:pt x="1003" y="2136"/>
                </a:lnTo>
                <a:lnTo>
                  <a:pt x="981" y="2083"/>
                </a:lnTo>
                <a:lnTo>
                  <a:pt x="960" y="2035"/>
                </a:lnTo>
                <a:lnTo>
                  <a:pt x="941" y="1987"/>
                </a:lnTo>
                <a:lnTo>
                  <a:pt x="922" y="1943"/>
                </a:lnTo>
                <a:lnTo>
                  <a:pt x="905" y="1900"/>
                </a:lnTo>
                <a:lnTo>
                  <a:pt x="887" y="1858"/>
                </a:lnTo>
                <a:lnTo>
                  <a:pt x="869" y="1817"/>
                </a:lnTo>
                <a:lnTo>
                  <a:pt x="852" y="1774"/>
                </a:lnTo>
                <a:lnTo>
                  <a:pt x="835" y="1732"/>
                </a:lnTo>
                <a:lnTo>
                  <a:pt x="816" y="1688"/>
                </a:lnTo>
                <a:lnTo>
                  <a:pt x="797" y="1643"/>
                </a:lnTo>
                <a:lnTo>
                  <a:pt x="778" y="1594"/>
                </a:lnTo>
                <a:lnTo>
                  <a:pt x="756" y="1542"/>
                </a:lnTo>
                <a:lnTo>
                  <a:pt x="733" y="1488"/>
                </a:lnTo>
                <a:lnTo>
                  <a:pt x="708" y="1428"/>
                </a:lnTo>
                <a:lnTo>
                  <a:pt x="681" y="1363"/>
                </a:lnTo>
                <a:lnTo>
                  <a:pt x="652" y="1294"/>
                </a:lnTo>
                <a:lnTo>
                  <a:pt x="621" y="1218"/>
                </a:lnTo>
                <a:lnTo>
                  <a:pt x="586" y="1136"/>
                </a:lnTo>
                <a:lnTo>
                  <a:pt x="549" y="1046"/>
                </a:lnTo>
                <a:lnTo>
                  <a:pt x="508" y="948"/>
                </a:lnTo>
                <a:lnTo>
                  <a:pt x="464" y="842"/>
                </a:lnTo>
                <a:lnTo>
                  <a:pt x="417" y="728"/>
                </a:lnTo>
                <a:lnTo>
                  <a:pt x="364" y="604"/>
                </a:lnTo>
                <a:lnTo>
                  <a:pt x="308" y="469"/>
                </a:lnTo>
                <a:lnTo>
                  <a:pt x="248" y="325"/>
                </a:lnTo>
                <a:lnTo>
                  <a:pt x="183" y="168"/>
                </a:lnTo>
                <a:lnTo>
                  <a:pt x="113" y="0"/>
                </a:lnTo>
                <a:close/>
              </a:path>
            </a:pathLst>
          </a:custGeom>
          <a:solidFill>
            <a:srgbClr val="8C9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9" name="Freeform 746"/>
          <p:cNvSpPr>
            <a:spLocks/>
          </p:cNvSpPr>
          <p:nvPr/>
        </p:nvSpPr>
        <p:spPr bwMode="auto">
          <a:xfrm>
            <a:off x="4397459" y="1895559"/>
            <a:ext cx="77787" cy="215900"/>
          </a:xfrm>
          <a:custGeom>
            <a:avLst/>
            <a:gdLst>
              <a:gd name="T0" fmla="*/ 5556 w 1078"/>
              <a:gd name="T1" fmla="*/ 265 h 2440"/>
              <a:gd name="T2" fmla="*/ 4690 w 1078"/>
              <a:gd name="T3" fmla="*/ 708 h 2440"/>
              <a:gd name="T4" fmla="*/ 3536 w 1078"/>
              <a:gd name="T5" fmla="*/ 1239 h 2440"/>
              <a:gd name="T6" fmla="*/ 1587 w 1078"/>
              <a:gd name="T7" fmla="*/ 2389 h 2440"/>
              <a:gd name="T8" fmla="*/ 2165 w 1078"/>
              <a:gd name="T9" fmla="*/ 9556 h 2440"/>
              <a:gd name="T10" fmla="*/ 5845 w 1078"/>
              <a:gd name="T11" fmla="*/ 20882 h 2440"/>
              <a:gd name="T12" fmla="*/ 9092 w 1078"/>
              <a:gd name="T13" fmla="*/ 30527 h 2440"/>
              <a:gd name="T14" fmla="*/ 11906 w 1078"/>
              <a:gd name="T15" fmla="*/ 39110 h 2440"/>
              <a:gd name="T16" fmla="*/ 14360 w 1078"/>
              <a:gd name="T17" fmla="*/ 46896 h 2440"/>
              <a:gd name="T18" fmla="*/ 16885 w 1078"/>
              <a:gd name="T19" fmla="*/ 54240 h 2440"/>
              <a:gd name="T20" fmla="*/ 19339 w 1078"/>
              <a:gd name="T21" fmla="*/ 61762 h 2440"/>
              <a:gd name="T22" fmla="*/ 21936 w 1078"/>
              <a:gd name="T23" fmla="*/ 69725 h 2440"/>
              <a:gd name="T24" fmla="*/ 24895 w 1078"/>
              <a:gd name="T25" fmla="*/ 78573 h 2440"/>
              <a:gd name="T26" fmla="*/ 28214 w 1078"/>
              <a:gd name="T27" fmla="*/ 88749 h 2440"/>
              <a:gd name="T28" fmla="*/ 32111 w 1078"/>
              <a:gd name="T29" fmla="*/ 100694 h 2440"/>
              <a:gd name="T30" fmla="*/ 36729 w 1078"/>
              <a:gd name="T31" fmla="*/ 114763 h 2440"/>
              <a:gd name="T32" fmla="*/ 42213 w 1078"/>
              <a:gd name="T33" fmla="*/ 131487 h 2440"/>
              <a:gd name="T34" fmla="*/ 48707 w 1078"/>
              <a:gd name="T35" fmla="*/ 151041 h 2440"/>
              <a:gd name="T36" fmla="*/ 56284 w 1078"/>
              <a:gd name="T37" fmla="*/ 174136 h 2440"/>
              <a:gd name="T38" fmla="*/ 65015 w 1078"/>
              <a:gd name="T39" fmla="*/ 200858 h 2440"/>
              <a:gd name="T40" fmla="*/ 70860 w 1078"/>
              <a:gd name="T41" fmla="*/ 215458 h 2440"/>
              <a:gd name="T42" fmla="*/ 72014 w 1078"/>
              <a:gd name="T43" fmla="*/ 214661 h 2440"/>
              <a:gd name="T44" fmla="*/ 73313 w 1078"/>
              <a:gd name="T45" fmla="*/ 214042 h 2440"/>
              <a:gd name="T46" fmla="*/ 75767 w 1078"/>
              <a:gd name="T47" fmla="*/ 212715 h 2440"/>
              <a:gd name="T48" fmla="*/ 75622 w 1078"/>
              <a:gd name="T49" fmla="*/ 205459 h 2440"/>
              <a:gd name="T50" fmla="*/ 71798 w 1078"/>
              <a:gd name="T51" fmla="*/ 194222 h 2440"/>
              <a:gd name="T52" fmla="*/ 68551 w 1078"/>
              <a:gd name="T53" fmla="*/ 184488 h 2440"/>
              <a:gd name="T54" fmla="*/ 65664 w 1078"/>
              <a:gd name="T55" fmla="*/ 175994 h 2440"/>
              <a:gd name="T56" fmla="*/ 63139 w 1078"/>
              <a:gd name="T57" fmla="*/ 168207 h 2440"/>
              <a:gd name="T58" fmla="*/ 60613 w 1078"/>
              <a:gd name="T59" fmla="*/ 160775 h 2440"/>
              <a:gd name="T60" fmla="*/ 58088 w 1078"/>
              <a:gd name="T61" fmla="*/ 153342 h 2440"/>
              <a:gd name="T62" fmla="*/ 55418 w 1078"/>
              <a:gd name="T63" fmla="*/ 145379 h 2440"/>
              <a:gd name="T64" fmla="*/ 52459 w 1078"/>
              <a:gd name="T65" fmla="*/ 136530 h 2440"/>
              <a:gd name="T66" fmla="*/ 48996 w 1078"/>
              <a:gd name="T67" fmla="*/ 126355 h 2440"/>
              <a:gd name="T68" fmla="*/ 45027 w 1078"/>
              <a:gd name="T69" fmla="*/ 114498 h 2440"/>
              <a:gd name="T70" fmla="*/ 40192 w 1078"/>
              <a:gd name="T71" fmla="*/ 100429 h 2440"/>
              <a:gd name="T72" fmla="*/ 34636 w 1078"/>
              <a:gd name="T73" fmla="*/ 83882 h 2440"/>
              <a:gd name="T74" fmla="*/ 27998 w 1078"/>
              <a:gd name="T75" fmla="*/ 64416 h 2440"/>
              <a:gd name="T76" fmla="*/ 20277 w 1078"/>
              <a:gd name="T77" fmla="*/ 41499 h 2440"/>
              <a:gd name="T78" fmla="*/ 11185 w 1078"/>
              <a:gd name="T79" fmla="*/ 14865 h 244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78"/>
              <a:gd name="T121" fmla="*/ 0 h 2440"/>
              <a:gd name="T122" fmla="*/ 1078 w 1078"/>
              <a:gd name="T123" fmla="*/ 2440 h 244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78" h="2440">
                <a:moveTo>
                  <a:pt x="86" y="0"/>
                </a:moveTo>
                <a:lnTo>
                  <a:pt x="77" y="3"/>
                </a:lnTo>
                <a:lnTo>
                  <a:pt x="71" y="6"/>
                </a:lnTo>
                <a:lnTo>
                  <a:pt x="65" y="8"/>
                </a:lnTo>
                <a:lnTo>
                  <a:pt x="59" y="10"/>
                </a:lnTo>
                <a:lnTo>
                  <a:pt x="49" y="14"/>
                </a:lnTo>
                <a:lnTo>
                  <a:pt x="38" y="20"/>
                </a:lnTo>
                <a:lnTo>
                  <a:pt x="22" y="27"/>
                </a:lnTo>
                <a:lnTo>
                  <a:pt x="0" y="37"/>
                </a:lnTo>
                <a:lnTo>
                  <a:pt x="30" y="108"/>
                </a:lnTo>
                <a:lnTo>
                  <a:pt x="57" y="175"/>
                </a:lnTo>
                <a:lnTo>
                  <a:pt x="81" y="236"/>
                </a:lnTo>
                <a:lnTo>
                  <a:pt x="104" y="293"/>
                </a:lnTo>
                <a:lnTo>
                  <a:pt x="126" y="345"/>
                </a:lnTo>
                <a:lnTo>
                  <a:pt x="145" y="395"/>
                </a:lnTo>
                <a:lnTo>
                  <a:pt x="165" y="442"/>
                </a:lnTo>
                <a:lnTo>
                  <a:pt x="182" y="487"/>
                </a:lnTo>
                <a:lnTo>
                  <a:pt x="199" y="530"/>
                </a:lnTo>
                <a:lnTo>
                  <a:pt x="217" y="572"/>
                </a:lnTo>
                <a:lnTo>
                  <a:pt x="234" y="613"/>
                </a:lnTo>
                <a:lnTo>
                  <a:pt x="250" y="655"/>
                </a:lnTo>
                <a:lnTo>
                  <a:pt x="268" y="698"/>
                </a:lnTo>
                <a:lnTo>
                  <a:pt x="286" y="742"/>
                </a:lnTo>
                <a:lnTo>
                  <a:pt x="304" y="788"/>
                </a:lnTo>
                <a:lnTo>
                  <a:pt x="324" y="837"/>
                </a:lnTo>
                <a:lnTo>
                  <a:pt x="345" y="888"/>
                </a:lnTo>
                <a:lnTo>
                  <a:pt x="368" y="944"/>
                </a:lnTo>
                <a:lnTo>
                  <a:pt x="391" y="1003"/>
                </a:lnTo>
                <a:lnTo>
                  <a:pt x="418" y="1069"/>
                </a:lnTo>
                <a:lnTo>
                  <a:pt x="445" y="1138"/>
                </a:lnTo>
                <a:lnTo>
                  <a:pt x="476" y="1215"/>
                </a:lnTo>
                <a:lnTo>
                  <a:pt x="509" y="1297"/>
                </a:lnTo>
                <a:lnTo>
                  <a:pt x="546" y="1388"/>
                </a:lnTo>
                <a:lnTo>
                  <a:pt x="585" y="1486"/>
                </a:lnTo>
                <a:lnTo>
                  <a:pt x="628" y="1593"/>
                </a:lnTo>
                <a:lnTo>
                  <a:pt x="675" y="1707"/>
                </a:lnTo>
                <a:lnTo>
                  <a:pt x="725" y="1833"/>
                </a:lnTo>
                <a:lnTo>
                  <a:pt x="780" y="1968"/>
                </a:lnTo>
                <a:lnTo>
                  <a:pt x="838" y="2113"/>
                </a:lnTo>
                <a:lnTo>
                  <a:pt x="901" y="2270"/>
                </a:lnTo>
                <a:lnTo>
                  <a:pt x="969" y="2440"/>
                </a:lnTo>
                <a:lnTo>
                  <a:pt x="982" y="2435"/>
                </a:lnTo>
                <a:lnTo>
                  <a:pt x="990" y="2431"/>
                </a:lnTo>
                <a:lnTo>
                  <a:pt x="998" y="2426"/>
                </a:lnTo>
                <a:lnTo>
                  <a:pt x="1006" y="2423"/>
                </a:lnTo>
                <a:lnTo>
                  <a:pt x="1016" y="2419"/>
                </a:lnTo>
                <a:lnTo>
                  <a:pt x="1031" y="2413"/>
                </a:lnTo>
                <a:lnTo>
                  <a:pt x="1050" y="2404"/>
                </a:lnTo>
                <a:lnTo>
                  <a:pt x="1078" y="2394"/>
                </a:lnTo>
                <a:lnTo>
                  <a:pt x="1048" y="2322"/>
                </a:lnTo>
                <a:lnTo>
                  <a:pt x="1020" y="2256"/>
                </a:lnTo>
                <a:lnTo>
                  <a:pt x="995" y="2195"/>
                </a:lnTo>
                <a:lnTo>
                  <a:pt x="973" y="2138"/>
                </a:lnTo>
                <a:lnTo>
                  <a:pt x="950" y="2085"/>
                </a:lnTo>
                <a:lnTo>
                  <a:pt x="930" y="2035"/>
                </a:lnTo>
                <a:lnTo>
                  <a:pt x="910" y="1989"/>
                </a:lnTo>
                <a:lnTo>
                  <a:pt x="892" y="1944"/>
                </a:lnTo>
                <a:lnTo>
                  <a:pt x="875" y="1901"/>
                </a:lnTo>
                <a:lnTo>
                  <a:pt x="857" y="1859"/>
                </a:lnTo>
                <a:lnTo>
                  <a:pt x="840" y="1817"/>
                </a:lnTo>
                <a:lnTo>
                  <a:pt x="823" y="1775"/>
                </a:lnTo>
                <a:lnTo>
                  <a:pt x="805" y="1733"/>
                </a:lnTo>
                <a:lnTo>
                  <a:pt x="787" y="1688"/>
                </a:lnTo>
                <a:lnTo>
                  <a:pt x="768" y="1643"/>
                </a:lnTo>
                <a:lnTo>
                  <a:pt x="748" y="1595"/>
                </a:lnTo>
                <a:lnTo>
                  <a:pt x="727" y="1543"/>
                </a:lnTo>
                <a:lnTo>
                  <a:pt x="703" y="1487"/>
                </a:lnTo>
                <a:lnTo>
                  <a:pt x="679" y="1428"/>
                </a:lnTo>
                <a:lnTo>
                  <a:pt x="652" y="1364"/>
                </a:lnTo>
                <a:lnTo>
                  <a:pt x="624" y="1294"/>
                </a:lnTo>
                <a:lnTo>
                  <a:pt x="592" y="1218"/>
                </a:lnTo>
                <a:lnTo>
                  <a:pt x="557" y="1135"/>
                </a:lnTo>
                <a:lnTo>
                  <a:pt x="521" y="1045"/>
                </a:lnTo>
                <a:lnTo>
                  <a:pt x="480" y="948"/>
                </a:lnTo>
                <a:lnTo>
                  <a:pt x="436" y="843"/>
                </a:lnTo>
                <a:lnTo>
                  <a:pt x="388" y="728"/>
                </a:lnTo>
                <a:lnTo>
                  <a:pt x="337" y="604"/>
                </a:lnTo>
                <a:lnTo>
                  <a:pt x="281" y="469"/>
                </a:lnTo>
                <a:lnTo>
                  <a:pt x="221" y="324"/>
                </a:lnTo>
                <a:lnTo>
                  <a:pt x="155" y="168"/>
                </a:lnTo>
                <a:lnTo>
                  <a:pt x="86" y="0"/>
                </a:lnTo>
                <a:close/>
              </a:path>
            </a:pathLst>
          </a:custGeom>
          <a:solidFill>
            <a:srgbClr val="A8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0" name="Freeform 747"/>
          <p:cNvSpPr>
            <a:spLocks/>
          </p:cNvSpPr>
          <p:nvPr/>
        </p:nvSpPr>
        <p:spPr bwMode="auto">
          <a:xfrm>
            <a:off x="4397459" y="1897146"/>
            <a:ext cx="76200" cy="214313"/>
          </a:xfrm>
          <a:custGeom>
            <a:avLst/>
            <a:gdLst>
              <a:gd name="T0" fmla="*/ 3788 w 1046"/>
              <a:gd name="T1" fmla="*/ 177 h 2428"/>
              <a:gd name="T2" fmla="*/ 3133 w 1046"/>
              <a:gd name="T3" fmla="*/ 441 h 2428"/>
              <a:gd name="T4" fmla="*/ 2404 w 1046"/>
              <a:gd name="T5" fmla="*/ 883 h 2428"/>
              <a:gd name="T6" fmla="*/ 1093 w 1046"/>
              <a:gd name="T7" fmla="*/ 1589 h 2428"/>
              <a:gd name="T8" fmla="*/ 2113 w 1046"/>
              <a:gd name="T9" fmla="*/ 8562 h 2428"/>
              <a:gd name="T10" fmla="*/ 5828 w 1046"/>
              <a:gd name="T11" fmla="*/ 19860 h 2428"/>
              <a:gd name="T12" fmla="*/ 9106 w 1046"/>
              <a:gd name="T13" fmla="*/ 29481 h 2428"/>
              <a:gd name="T14" fmla="*/ 11947 w 1046"/>
              <a:gd name="T15" fmla="*/ 37955 h 2428"/>
              <a:gd name="T16" fmla="*/ 14497 w 1046"/>
              <a:gd name="T17" fmla="*/ 45722 h 2428"/>
              <a:gd name="T18" fmla="*/ 16974 w 1046"/>
              <a:gd name="T19" fmla="*/ 53049 h 2428"/>
              <a:gd name="T20" fmla="*/ 19524 w 1046"/>
              <a:gd name="T21" fmla="*/ 60551 h 2428"/>
              <a:gd name="T22" fmla="*/ 22219 w 1046"/>
              <a:gd name="T23" fmla="*/ 68495 h 2428"/>
              <a:gd name="T24" fmla="*/ 25060 w 1046"/>
              <a:gd name="T25" fmla="*/ 77322 h 2428"/>
              <a:gd name="T26" fmla="*/ 28484 w 1046"/>
              <a:gd name="T27" fmla="*/ 87473 h 2428"/>
              <a:gd name="T28" fmla="*/ 32418 w 1046"/>
              <a:gd name="T29" fmla="*/ 99389 h 2428"/>
              <a:gd name="T30" fmla="*/ 37226 w 1046"/>
              <a:gd name="T31" fmla="*/ 113423 h 2428"/>
              <a:gd name="T32" fmla="*/ 42689 w 1046"/>
              <a:gd name="T33" fmla="*/ 130106 h 2428"/>
              <a:gd name="T34" fmla="*/ 49246 w 1046"/>
              <a:gd name="T35" fmla="*/ 149613 h 2428"/>
              <a:gd name="T36" fmla="*/ 56895 w 1046"/>
              <a:gd name="T37" fmla="*/ 172651 h 2428"/>
              <a:gd name="T38" fmla="*/ 65783 w 1046"/>
              <a:gd name="T39" fmla="*/ 199308 h 2428"/>
              <a:gd name="T40" fmla="*/ 71392 w 1046"/>
              <a:gd name="T41" fmla="*/ 213960 h 2428"/>
              <a:gd name="T42" fmla="*/ 72193 w 1046"/>
              <a:gd name="T43" fmla="*/ 213519 h 2428"/>
              <a:gd name="T44" fmla="*/ 73140 w 1046"/>
              <a:gd name="T45" fmla="*/ 212901 h 2428"/>
              <a:gd name="T46" fmla="*/ 74889 w 1046"/>
              <a:gd name="T47" fmla="*/ 212106 h 2428"/>
              <a:gd name="T48" fmla="*/ 74087 w 1046"/>
              <a:gd name="T49" fmla="*/ 205133 h 2428"/>
              <a:gd name="T50" fmla="*/ 70226 w 1046"/>
              <a:gd name="T51" fmla="*/ 193835 h 2428"/>
              <a:gd name="T52" fmla="*/ 67021 w 1046"/>
              <a:gd name="T53" fmla="*/ 184126 h 2428"/>
              <a:gd name="T54" fmla="*/ 64107 w 1046"/>
              <a:gd name="T55" fmla="*/ 175652 h 2428"/>
              <a:gd name="T56" fmla="*/ 61412 w 1046"/>
              <a:gd name="T57" fmla="*/ 167973 h 2428"/>
              <a:gd name="T58" fmla="*/ 58935 w 1046"/>
              <a:gd name="T59" fmla="*/ 160558 h 2428"/>
              <a:gd name="T60" fmla="*/ 56385 w 1046"/>
              <a:gd name="T61" fmla="*/ 153055 h 2428"/>
              <a:gd name="T62" fmla="*/ 53690 w 1046"/>
              <a:gd name="T63" fmla="*/ 145200 h 2428"/>
              <a:gd name="T64" fmla="*/ 50703 w 1046"/>
              <a:gd name="T65" fmla="*/ 136373 h 2428"/>
              <a:gd name="T66" fmla="*/ 47206 w 1046"/>
              <a:gd name="T67" fmla="*/ 126222 h 2428"/>
              <a:gd name="T68" fmla="*/ 43199 w 1046"/>
              <a:gd name="T69" fmla="*/ 114394 h 2428"/>
              <a:gd name="T70" fmla="*/ 38464 w 1046"/>
              <a:gd name="T71" fmla="*/ 100448 h 2428"/>
              <a:gd name="T72" fmla="*/ 32782 w 1046"/>
              <a:gd name="T73" fmla="*/ 83854 h 2428"/>
              <a:gd name="T74" fmla="*/ 26153 w 1046"/>
              <a:gd name="T75" fmla="*/ 64435 h 2428"/>
              <a:gd name="T76" fmla="*/ 18285 w 1046"/>
              <a:gd name="T77" fmla="*/ 41486 h 2428"/>
              <a:gd name="T78" fmla="*/ 9252 w 1046"/>
              <a:gd name="T79" fmla="*/ 14917 h 242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46"/>
              <a:gd name="T121" fmla="*/ 0 h 2428"/>
              <a:gd name="T122" fmla="*/ 1046 w 1046"/>
              <a:gd name="T123" fmla="*/ 2428 h 242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46" h="2428">
                <a:moveTo>
                  <a:pt x="58" y="0"/>
                </a:moveTo>
                <a:lnTo>
                  <a:pt x="52" y="2"/>
                </a:lnTo>
                <a:lnTo>
                  <a:pt x="47" y="4"/>
                </a:lnTo>
                <a:lnTo>
                  <a:pt x="43" y="5"/>
                </a:lnTo>
                <a:lnTo>
                  <a:pt x="39" y="7"/>
                </a:lnTo>
                <a:lnTo>
                  <a:pt x="33" y="10"/>
                </a:lnTo>
                <a:lnTo>
                  <a:pt x="25" y="13"/>
                </a:lnTo>
                <a:lnTo>
                  <a:pt x="15" y="18"/>
                </a:lnTo>
                <a:lnTo>
                  <a:pt x="0" y="25"/>
                </a:lnTo>
                <a:lnTo>
                  <a:pt x="29" y="97"/>
                </a:lnTo>
                <a:lnTo>
                  <a:pt x="56" y="164"/>
                </a:lnTo>
                <a:lnTo>
                  <a:pt x="80" y="225"/>
                </a:lnTo>
                <a:lnTo>
                  <a:pt x="104" y="282"/>
                </a:lnTo>
                <a:lnTo>
                  <a:pt x="125" y="334"/>
                </a:lnTo>
                <a:lnTo>
                  <a:pt x="145" y="384"/>
                </a:lnTo>
                <a:lnTo>
                  <a:pt x="164" y="430"/>
                </a:lnTo>
                <a:lnTo>
                  <a:pt x="182" y="475"/>
                </a:lnTo>
                <a:lnTo>
                  <a:pt x="199" y="518"/>
                </a:lnTo>
                <a:lnTo>
                  <a:pt x="217" y="560"/>
                </a:lnTo>
                <a:lnTo>
                  <a:pt x="233" y="601"/>
                </a:lnTo>
                <a:lnTo>
                  <a:pt x="250" y="643"/>
                </a:lnTo>
                <a:lnTo>
                  <a:pt x="268" y="686"/>
                </a:lnTo>
                <a:lnTo>
                  <a:pt x="285" y="730"/>
                </a:lnTo>
                <a:lnTo>
                  <a:pt x="305" y="776"/>
                </a:lnTo>
                <a:lnTo>
                  <a:pt x="324" y="825"/>
                </a:lnTo>
                <a:lnTo>
                  <a:pt x="344" y="876"/>
                </a:lnTo>
                <a:lnTo>
                  <a:pt x="367" y="932"/>
                </a:lnTo>
                <a:lnTo>
                  <a:pt x="391" y="991"/>
                </a:lnTo>
                <a:lnTo>
                  <a:pt x="418" y="1056"/>
                </a:lnTo>
                <a:lnTo>
                  <a:pt x="445" y="1126"/>
                </a:lnTo>
                <a:lnTo>
                  <a:pt x="477" y="1203"/>
                </a:lnTo>
                <a:lnTo>
                  <a:pt x="511" y="1285"/>
                </a:lnTo>
                <a:lnTo>
                  <a:pt x="546" y="1376"/>
                </a:lnTo>
                <a:lnTo>
                  <a:pt x="586" y="1474"/>
                </a:lnTo>
                <a:lnTo>
                  <a:pt x="629" y="1580"/>
                </a:lnTo>
                <a:lnTo>
                  <a:pt x="676" y="1695"/>
                </a:lnTo>
                <a:lnTo>
                  <a:pt x="726" y="1821"/>
                </a:lnTo>
                <a:lnTo>
                  <a:pt x="781" y="1956"/>
                </a:lnTo>
                <a:lnTo>
                  <a:pt x="840" y="2101"/>
                </a:lnTo>
                <a:lnTo>
                  <a:pt x="903" y="2258"/>
                </a:lnTo>
                <a:lnTo>
                  <a:pt x="972" y="2428"/>
                </a:lnTo>
                <a:lnTo>
                  <a:pt x="980" y="2424"/>
                </a:lnTo>
                <a:lnTo>
                  <a:pt x="986" y="2421"/>
                </a:lnTo>
                <a:lnTo>
                  <a:pt x="991" y="2419"/>
                </a:lnTo>
                <a:lnTo>
                  <a:pt x="997" y="2415"/>
                </a:lnTo>
                <a:lnTo>
                  <a:pt x="1004" y="2412"/>
                </a:lnTo>
                <a:lnTo>
                  <a:pt x="1013" y="2408"/>
                </a:lnTo>
                <a:lnTo>
                  <a:pt x="1028" y="2403"/>
                </a:lnTo>
                <a:lnTo>
                  <a:pt x="1046" y="2395"/>
                </a:lnTo>
                <a:lnTo>
                  <a:pt x="1017" y="2324"/>
                </a:lnTo>
                <a:lnTo>
                  <a:pt x="989" y="2257"/>
                </a:lnTo>
                <a:lnTo>
                  <a:pt x="964" y="2196"/>
                </a:lnTo>
                <a:lnTo>
                  <a:pt x="941" y="2139"/>
                </a:lnTo>
                <a:lnTo>
                  <a:pt x="920" y="2086"/>
                </a:lnTo>
                <a:lnTo>
                  <a:pt x="899" y="2037"/>
                </a:lnTo>
                <a:lnTo>
                  <a:pt x="880" y="1990"/>
                </a:lnTo>
                <a:lnTo>
                  <a:pt x="861" y="1946"/>
                </a:lnTo>
                <a:lnTo>
                  <a:pt x="843" y="1903"/>
                </a:lnTo>
                <a:lnTo>
                  <a:pt x="826" y="1861"/>
                </a:lnTo>
                <a:lnTo>
                  <a:pt x="809" y="1819"/>
                </a:lnTo>
                <a:lnTo>
                  <a:pt x="792" y="1778"/>
                </a:lnTo>
                <a:lnTo>
                  <a:pt x="774" y="1734"/>
                </a:lnTo>
                <a:lnTo>
                  <a:pt x="756" y="1691"/>
                </a:lnTo>
                <a:lnTo>
                  <a:pt x="737" y="1645"/>
                </a:lnTo>
                <a:lnTo>
                  <a:pt x="718" y="1596"/>
                </a:lnTo>
                <a:lnTo>
                  <a:pt x="696" y="1545"/>
                </a:lnTo>
                <a:lnTo>
                  <a:pt x="673" y="1490"/>
                </a:lnTo>
                <a:lnTo>
                  <a:pt x="648" y="1430"/>
                </a:lnTo>
                <a:lnTo>
                  <a:pt x="622" y="1365"/>
                </a:lnTo>
                <a:lnTo>
                  <a:pt x="593" y="1296"/>
                </a:lnTo>
                <a:lnTo>
                  <a:pt x="562" y="1220"/>
                </a:lnTo>
                <a:lnTo>
                  <a:pt x="528" y="1138"/>
                </a:lnTo>
                <a:lnTo>
                  <a:pt x="490" y="1047"/>
                </a:lnTo>
                <a:lnTo>
                  <a:pt x="450" y="950"/>
                </a:lnTo>
                <a:lnTo>
                  <a:pt x="407" y="843"/>
                </a:lnTo>
                <a:lnTo>
                  <a:pt x="359" y="730"/>
                </a:lnTo>
                <a:lnTo>
                  <a:pt x="308" y="605"/>
                </a:lnTo>
                <a:lnTo>
                  <a:pt x="251" y="470"/>
                </a:lnTo>
                <a:lnTo>
                  <a:pt x="192" y="325"/>
                </a:lnTo>
                <a:lnTo>
                  <a:pt x="127" y="169"/>
                </a:lnTo>
                <a:lnTo>
                  <a:pt x="58" y="0"/>
                </a:lnTo>
                <a:close/>
              </a:path>
            </a:pathLst>
          </a:custGeom>
          <a:solidFill>
            <a:srgbClr val="C4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1" name="Freeform 748"/>
          <p:cNvSpPr>
            <a:spLocks/>
          </p:cNvSpPr>
          <p:nvPr/>
        </p:nvSpPr>
        <p:spPr bwMode="auto">
          <a:xfrm>
            <a:off x="4397459" y="1897146"/>
            <a:ext cx="73025" cy="212725"/>
          </a:xfrm>
          <a:custGeom>
            <a:avLst/>
            <a:gdLst>
              <a:gd name="T0" fmla="*/ 2298 w 1017"/>
              <a:gd name="T1" fmla="*/ 0 h 2414"/>
              <a:gd name="T2" fmla="*/ 0 w 1017"/>
              <a:gd name="T3" fmla="*/ 1146 h 2414"/>
              <a:gd name="T4" fmla="*/ 70153 w 1017"/>
              <a:gd name="T5" fmla="*/ 212725 h 2414"/>
              <a:gd name="T6" fmla="*/ 73025 w 1017"/>
              <a:gd name="T7" fmla="*/ 211139 h 2414"/>
              <a:gd name="T8" fmla="*/ 2298 w 1017"/>
              <a:gd name="T9" fmla="*/ 0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7"/>
              <a:gd name="T16" fmla="*/ 0 h 2414"/>
              <a:gd name="T17" fmla="*/ 1017 w 1017"/>
              <a:gd name="T18" fmla="*/ 2414 h 24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7" h="2414">
                <a:moveTo>
                  <a:pt x="32" y="0"/>
                </a:moveTo>
                <a:lnTo>
                  <a:pt x="0" y="13"/>
                </a:lnTo>
                <a:lnTo>
                  <a:pt x="977" y="2414"/>
                </a:lnTo>
                <a:lnTo>
                  <a:pt x="1017" y="2396"/>
                </a:lnTo>
                <a:lnTo>
                  <a:pt x="32" y="0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2" name="Freeform 749"/>
          <p:cNvSpPr>
            <a:spLocks/>
          </p:cNvSpPr>
          <p:nvPr/>
        </p:nvSpPr>
        <p:spPr bwMode="auto">
          <a:xfrm>
            <a:off x="4395871" y="1890796"/>
            <a:ext cx="12700" cy="9525"/>
          </a:xfrm>
          <a:custGeom>
            <a:avLst/>
            <a:gdLst>
              <a:gd name="T0" fmla="*/ 12700 w 173"/>
              <a:gd name="T1" fmla="*/ 2005 h 95"/>
              <a:gd name="T2" fmla="*/ 514 w 173"/>
              <a:gd name="T3" fmla="*/ 9525 h 95"/>
              <a:gd name="T4" fmla="*/ 0 w 173"/>
              <a:gd name="T5" fmla="*/ 7520 h 95"/>
              <a:gd name="T6" fmla="*/ 12186 w 173"/>
              <a:gd name="T7" fmla="*/ 0 h 95"/>
              <a:gd name="T8" fmla="*/ 12700 w 173"/>
              <a:gd name="T9" fmla="*/ 2005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"/>
              <a:gd name="T16" fmla="*/ 0 h 95"/>
              <a:gd name="T17" fmla="*/ 173 w 173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" h="95">
                <a:moveTo>
                  <a:pt x="173" y="20"/>
                </a:moveTo>
                <a:lnTo>
                  <a:pt x="7" y="95"/>
                </a:lnTo>
                <a:lnTo>
                  <a:pt x="0" y="75"/>
                </a:lnTo>
                <a:lnTo>
                  <a:pt x="166" y="0"/>
                </a:lnTo>
                <a:lnTo>
                  <a:pt x="173" y="20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3" name="Freeform 750"/>
          <p:cNvSpPr>
            <a:spLocks/>
          </p:cNvSpPr>
          <p:nvPr/>
        </p:nvSpPr>
        <p:spPr bwMode="auto">
          <a:xfrm>
            <a:off x="4392696" y="1882859"/>
            <a:ext cx="14288" cy="15875"/>
          </a:xfrm>
          <a:custGeom>
            <a:avLst/>
            <a:gdLst>
              <a:gd name="T0" fmla="*/ 14288 w 200"/>
              <a:gd name="T1" fmla="*/ 9401 h 179"/>
              <a:gd name="T2" fmla="*/ 2358 w 200"/>
              <a:gd name="T3" fmla="*/ 15875 h 179"/>
              <a:gd name="T4" fmla="*/ 0 w 200"/>
              <a:gd name="T5" fmla="*/ 8869 h 179"/>
              <a:gd name="T6" fmla="*/ 4144 w 200"/>
              <a:gd name="T7" fmla="*/ 0 h 179"/>
              <a:gd name="T8" fmla="*/ 12002 w 200"/>
              <a:gd name="T9" fmla="*/ 2306 h 179"/>
              <a:gd name="T10" fmla="*/ 14288 w 200"/>
              <a:gd name="T11" fmla="*/ 9401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0"/>
              <a:gd name="T19" fmla="*/ 0 h 179"/>
              <a:gd name="T20" fmla="*/ 200 w 200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0" h="179">
                <a:moveTo>
                  <a:pt x="200" y="106"/>
                </a:moveTo>
                <a:lnTo>
                  <a:pt x="33" y="179"/>
                </a:lnTo>
                <a:lnTo>
                  <a:pt x="0" y="100"/>
                </a:lnTo>
                <a:lnTo>
                  <a:pt x="58" y="0"/>
                </a:lnTo>
                <a:lnTo>
                  <a:pt x="168" y="26"/>
                </a:lnTo>
                <a:lnTo>
                  <a:pt x="200" y="106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4" name="Freeform 751"/>
          <p:cNvSpPr>
            <a:spLocks/>
          </p:cNvSpPr>
          <p:nvPr/>
        </p:nvSpPr>
        <p:spPr bwMode="auto">
          <a:xfrm>
            <a:off x="4392696" y="1882859"/>
            <a:ext cx="12700" cy="15875"/>
          </a:xfrm>
          <a:custGeom>
            <a:avLst/>
            <a:gdLst>
              <a:gd name="T0" fmla="*/ 12700 w 173"/>
              <a:gd name="T1" fmla="*/ 10404 h 177"/>
              <a:gd name="T2" fmla="*/ 11672 w 173"/>
              <a:gd name="T3" fmla="*/ 10942 h 177"/>
              <a:gd name="T4" fmla="*/ 10791 w 173"/>
              <a:gd name="T5" fmla="*/ 11301 h 177"/>
              <a:gd name="T6" fmla="*/ 10057 w 173"/>
              <a:gd name="T7" fmla="*/ 11749 h 177"/>
              <a:gd name="T8" fmla="*/ 9323 w 173"/>
              <a:gd name="T9" fmla="*/ 12108 h 177"/>
              <a:gd name="T10" fmla="*/ 8369 w 173"/>
              <a:gd name="T11" fmla="*/ 12646 h 177"/>
              <a:gd name="T12" fmla="*/ 6901 w 173"/>
              <a:gd name="T13" fmla="*/ 13453 h 177"/>
              <a:gd name="T14" fmla="*/ 5065 w 173"/>
              <a:gd name="T15" fmla="*/ 14440 h 177"/>
              <a:gd name="T16" fmla="*/ 2423 w 173"/>
              <a:gd name="T17" fmla="*/ 15875 h 177"/>
              <a:gd name="T18" fmla="*/ 2202 w 173"/>
              <a:gd name="T19" fmla="*/ 15068 h 177"/>
              <a:gd name="T20" fmla="*/ 1982 w 173"/>
              <a:gd name="T21" fmla="*/ 14440 h 177"/>
              <a:gd name="T22" fmla="*/ 1835 w 173"/>
              <a:gd name="T23" fmla="*/ 13992 h 177"/>
              <a:gd name="T24" fmla="*/ 1688 w 173"/>
              <a:gd name="T25" fmla="*/ 13453 h 177"/>
              <a:gd name="T26" fmla="*/ 1468 w 173"/>
              <a:gd name="T27" fmla="*/ 12646 h 177"/>
              <a:gd name="T28" fmla="*/ 1175 w 173"/>
              <a:gd name="T29" fmla="*/ 11749 h 177"/>
              <a:gd name="T30" fmla="*/ 661 w 173"/>
              <a:gd name="T31" fmla="*/ 10494 h 177"/>
              <a:gd name="T32" fmla="*/ 0 w 173"/>
              <a:gd name="T33" fmla="*/ 8700 h 177"/>
              <a:gd name="T34" fmla="*/ 514 w 173"/>
              <a:gd name="T35" fmla="*/ 7713 h 177"/>
              <a:gd name="T36" fmla="*/ 808 w 173"/>
              <a:gd name="T37" fmla="*/ 6996 h 177"/>
              <a:gd name="T38" fmla="*/ 1101 w 173"/>
              <a:gd name="T39" fmla="*/ 6278 h 177"/>
              <a:gd name="T40" fmla="*/ 1395 w 173"/>
              <a:gd name="T41" fmla="*/ 5650 h 177"/>
              <a:gd name="T42" fmla="*/ 1762 w 173"/>
              <a:gd name="T43" fmla="*/ 4843 h 177"/>
              <a:gd name="T44" fmla="*/ 2276 w 173"/>
              <a:gd name="T45" fmla="*/ 3677 h 177"/>
              <a:gd name="T46" fmla="*/ 2936 w 173"/>
              <a:gd name="T47" fmla="*/ 2153 h 177"/>
              <a:gd name="T48" fmla="*/ 3817 w 173"/>
              <a:gd name="T49" fmla="*/ 0 h 177"/>
              <a:gd name="T50" fmla="*/ 4625 w 173"/>
              <a:gd name="T51" fmla="*/ 269 h 177"/>
              <a:gd name="T52" fmla="*/ 5139 w 173"/>
              <a:gd name="T53" fmla="*/ 538 h 177"/>
              <a:gd name="T54" fmla="*/ 5579 w 173"/>
              <a:gd name="T55" fmla="*/ 718 h 177"/>
              <a:gd name="T56" fmla="*/ 6093 w 173"/>
              <a:gd name="T57" fmla="*/ 987 h 177"/>
              <a:gd name="T58" fmla="*/ 6680 w 173"/>
              <a:gd name="T59" fmla="*/ 1345 h 177"/>
              <a:gd name="T60" fmla="*/ 7488 w 173"/>
              <a:gd name="T61" fmla="*/ 1794 h 177"/>
              <a:gd name="T62" fmla="*/ 8736 w 173"/>
              <a:gd name="T63" fmla="*/ 2422 h 177"/>
              <a:gd name="T64" fmla="*/ 10277 w 173"/>
              <a:gd name="T65" fmla="*/ 3319 h 177"/>
              <a:gd name="T66" fmla="*/ 10571 w 173"/>
              <a:gd name="T67" fmla="*/ 3946 h 177"/>
              <a:gd name="T68" fmla="*/ 10718 w 173"/>
              <a:gd name="T69" fmla="*/ 4484 h 177"/>
              <a:gd name="T70" fmla="*/ 10938 w 173"/>
              <a:gd name="T71" fmla="*/ 5023 h 177"/>
              <a:gd name="T72" fmla="*/ 11085 w 173"/>
              <a:gd name="T73" fmla="*/ 5471 h 177"/>
              <a:gd name="T74" fmla="*/ 11305 w 173"/>
              <a:gd name="T75" fmla="*/ 6189 h 177"/>
              <a:gd name="T76" fmla="*/ 11672 w 173"/>
              <a:gd name="T77" fmla="*/ 7175 h 177"/>
              <a:gd name="T78" fmla="*/ 12113 w 173"/>
              <a:gd name="T79" fmla="*/ 8520 h 177"/>
              <a:gd name="T80" fmla="*/ 12700 w 173"/>
              <a:gd name="T81" fmla="*/ 10404 h 17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3"/>
              <a:gd name="T124" fmla="*/ 0 h 177"/>
              <a:gd name="T125" fmla="*/ 173 w 173"/>
              <a:gd name="T126" fmla="*/ 177 h 17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3" h="177">
                <a:moveTo>
                  <a:pt x="173" y="116"/>
                </a:moveTo>
                <a:lnTo>
                  <a:pt x="159" y="122"/>
                </a:lnTo>
                <a:lnTo>
                  <a:pt x="147" y="126"/>
                </a:lnTo>
                <a:lnTo>
                  <a:pt x="137" y="131"/>
                </a:lnTo>
                <a:lnTo>
                  <a:pt x="127" y="135"/>
                </a:lnTo>
                <a:lnTo>
                  <a:pt x="114" y="141"/>
                </a:lnTo>
                <a:lnTo>
                  <a:pt x="94" y="150"/>
                </a:lnTo>
                <a:lnTo>
                  <a:pt x="69" y="161"/>
                </a:lnTo>
                <a:lnTo>
                  <a:pt x="33" y="177"/>
                </a:lnTo>
                <a:lnTo>
                  <a:pt x="30" y="168"/>
                </a:lnTo>
                <a:lnTo>
                  <a:pt x="27" y="161"/>
                </a:lnTo>
                <a:lnTo>
                  <a:pt x="25" y="156"/>
                </a:lnTo>
                <a:lnTo>
                  <a:pt x="23" y="150"/>
                </a:lnTo>
                <a:lnTo>
                  <a:pt x="20" y="141"/>
                </a:lnTo>
                <a:lnTo>
                  <a:pt x="16" y="131"/>
                </a:lnTo>
                <a:lnTo>
                  <a:pt x="9" y="117"/>
                </a:lnTo>
                <a:lnTo>
                  <a:pt x="0" y="97"/>
                </a:lnTo>
                <a:lnTo>
                  <a:pt x="7" y="86"/>
                </a:lnTo>
                <a:lnTo>
                  <a:pt x="11" y="78"/>
                </a:lnTo>
                <a:lnTo>
                  <a:pt x="15" y="70"/>
                </a:lnTo>
                <a:lnTo>
                  <a:pt x="19" y="63"/>
                </a:lnTo>
                <a:lnTo>
                  <a:pt x="24" y="54"/>
                </a:lnTo>
                <a:lnTo>
                  <a:pt x="31" y="41"/>
                </a:lnTo>
                <a:lnTo>
                  <a:pt x="40" y="24"/>
                </a:lnTo>
                <a:lnTo>
                  <a:pt x="52" y="0"/>
                </a:lnTo>
                <a:lnTo>
                  <a:pt x="63" y="3"/>
                </a:lnTo>
                <a:lnTo>
                  <a:pt x="70" y="6"/>
                </a:lnTo>
                <a:lnTo>
                  <a:pt x="76" y="8"/>
                </a:lnTo>
                <a:lnTo>
                  <a:pt x="83" y="11"/>
                </a:lnTo>
                <a:lnTo>
                  <a:pt x="91" y="15"/>
                </a:lnTo>
                <a:lnTo>
                  <a:pt x="102" y="20"/>
                </a:lnTo>
                <a:lnTo>
                  <a:pt x="119" y="27"/>
                </a:lnTo>
                <a:lnTo>
                  <a:pt x="140" y="37"/>
                </a:lnTo>
                <a:lnTo>
                  <a:pt x="144" y="44"/>
                </a:lnTo>
                <a:lnTo>
                  <a:pt x="146" y="50"/>
                </a:lnTo>
                <a:lnTo>
                  <a:pt x="149" y="56"/>
                </a:lnTo>
                <a:lnTo>
                  <a:pt x="151" y="61"/>
                </a:lnTo>
                <a:lnTo>
                  <a:pt x="154" y="69"/>
                </a:lnTo>
                <a:lnTo>
                  <a:pt x="159" y="80"/>
                </a:lnTo>
                <a:lnTo>
                  <a:pt x="165" y="95"/>
                </a:lnTo>
                <a:lnTo>
                  <a:pt x="173" y="116"/>
                </a:lnTo>
                <a:close/>
              </a:path>
            </a:pathLst>
          </a:custGeom>
          <a:solidFill>
            <a:srgbClr val="70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5" name="Freeform 752"/>
          <p:cNvSpPr>
            <a:spLocks/>
          </p:cNvSpPr>
          <p:nvPr/>
        </p:nvSpPr>
        <p:spPr bwMode="auto">
          <a:xfrm>
            <a:off x="4394284" y="1882859"/>
            <a:ext cx="9525" cy="14287"/>
          </a:xfrm>
          <a:custGeom>
            <a:avLst/>
            <a:gdLst>
              <a:gd name="T0" fmla="*/ 9525 w 142"/>
              <a:gd name="T1" fmla="*/ 10287 h 175"/>
              <a:gd name="T2" fmla="*/ 8787 w 142"/>
              <a:gd name="T3" fmla="*/ 10695 h 175"/>
              <a:gd name="T4" fmla="*/ 8183 w 142"/>
              <a:gd name="T5" fmla="*/ 11021 h 175"/>
              <a:gd name="T6" fmla="*/ 7714 w 142"/>
              <a:gd name="T7" fmla="*/ 11185 h 175"/>
              <a:gd name="T8" fmla="*/ 7177 w 142"/>
              <a:gd name="T9" fmla="*/ 11511 h 175"/>
              <a:gd name="T10" fmla="*/ 6439 w 142"/>
              <a:gd name="T11" fmla="*/ 11838 h 175"/>
              <a:gd name="T12" fmla="*/ 5433 w 142"/>
              <a:gd name="T13" fmla="*/ 12409 h 175"/>
              <a:gd name="T14" fmla="*/ 4092 w 142"/>
              <a:gd name="T15" fmla="*/ 13144 h 175"/>
              <a:gd name="T16" fmla="*/ 2146 w 142"/>
              <a:gd name="T17" fmla="*/ 14287 h 175"/>
              <a:gd name="T18" fmla="*/ 1945 w 142"/>
              <a:gd name="T19" fmla="*/ 13471 h 175"/>
              <a:gd name="T20" fmla="*/ 1744 w 142"/>
              <a:gd name="T21" fmla="*/ 12981 h 175"/>
              <a:gd name="T22" fmla="*/ 1610 w 142"/>
              <a:gd name="T23" fmla="*/ 12491 h 175"/>
              <a:gd name="T24" fmla="*/ 1476 w 142"/>
              <a:gd name="T25" fmla="*/ 11919 h 175"/>
              <a:gd name="T26" fmla="*/ 1274 w 142"/>
              <a:gd name="T27" fmla="*/ 11348 h 175"/>
              <a:gd name="T28" fmla="*/ 1006 w 142"/>
              <a:gd name="T29" fmla="*/ 10450 h 175"/>
              <a:gd name="T30" fmla="*/ 537 w 142"/>
              <a:gd name="T31" fmla="*/ 9307 h 175"/>
              <a:gd name="T32" fmla="*/ 0 w 142"/>
              <a:gd name="T33" fmla="*/ 7756 h 175"/>
              <a:gd name="T34" fmla="*/ 335 w 142"/>
              <a:gd name="T35" fmla="*/ 6858 h 175"/>
              <a:gd name="T36" fmla="*/ 604 w 142"/>
              <a:gd name="T37" fmla="*/ 6205 h 175"/>
              <a:gd name="T38" fmla="*/ 805 w 142"/>
              <a:gd name="T39" fmla="*/ 5552 h 175"/>
              <a:gd name="T40" fmla="*/ 1073 w 142"/>
              <a:gd name="T41" fmla="*/ 4980 h 175"/>
              <a:gd name="T42" fmla="*/ 1342 w 142"/>
              <a:gd name="T43" fmla="*/ 4327 h 175"/>
              <a:gd name="T44" fmla="*/ 1744 w 142"/>
              <a:gd name="T45" fmla="*/ 3266 h 175"/>
              <a:gd name="T46" fmla="*/ 2281 w 142"/>
              <a:gd name="T47" fmla="*/ 1878 h 175"/>
              <a:gd name="T48" fmla="*/ 3018 w 142"/>
              <a:gd name="T49" fmla="*/ 0 h 175"/>
              <a:gd name="T50" fmla="*/ 3555 w 142"/>
              <a:gd name="T51" fmla="*/ 327 h 175"/>
              <a:gd name="T52" fmla="*/ 3958 w 142"/>
              <a:gd name="T53" fmla="*/ 653 h 175"/>
              <a:gd name="T54" fmla="*/ 4226 w 142"/>
              <a:gd name="T55" fmla="*/ 898 h 175"/>
              <a:gd name="T56" fmla="*/ 4561 w 142"/>
              <a:gd name="T57" fmla="*/ 1225 h 175"/>
              <a:gd name="T58" fmla="*/ 4964 w 142"/>
              <a:gd name="T59" fmla="*/ 1551 h 175"/>
              <a:gd name="T60" fmla="*/ 5567 w 142"/>
              <a:gd name="T61" fmla="*/ 2041 h 175"/>
              <a:gd name="T62" fmla="*/ 6305 w 142"/>
              <a:gd name="T63" fmla="*/ 2776 h 175"/>
              <a:gd name="T64" fmla="*/ 7446 w 142"/>
              <a:gd name="T65" fmla="*/ 3755 h 175"/>
              <a:gd name="T66" fmla="*/ 7714 w 142"/>
              <a:gd name="T67" fmla="*/ 4490 h 175"/>
              <a:gd name="T68" fmla="*/ 7848 w 142"/>
              <a:gd name="T69" fmla="*/ 4898 h 175"/>
              <a:gd name="T70" fmla="*/ 8049 w 142"/>
              <a:gd name="T71" fmla="*/ 5307 h 175"/>
              <a:gd name="T72" fmla="*/ 8183 w 142"/>
              <a:gd name="T73" fmla="*/ 5796 h 175"/>
              <a:gd name="T74" fmla="*/ 8385 w 142"/>
              <a:gd name="T75" fmla="*/ 6450 h 175"/>
              <a:gd name="T76" fmla="*/ 8653 w 142"/>
              <a:gd name="T77" fmla="*/ 7266 h 175"/>
              <a:gd name="T78" fmla="*/ 9055 w 142"/>
              <a:gd name="T79" fmla="*/ 8572 h 175"/>
              <a:gd name="T80" fmla="*/ 9525 w 142"/>
              <a:gd name="T81" fmla="*/ 10287 h 17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42"/>
              <a:gd name="T124" fmla="*/ 0 h 175"/>
              <a:gd name="T125" fmla="*/ 142 w 142"/>
              <a:gd name="T126" fmla="*/ 175 h 17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42" h="175">
                <a:moveTo>
                  <a:pt x="142" y="126"/>
                </a:moveTo>
                <a:lnTo>
                  <a:pt x="131" y="131"/>
                </a:lnTo>
                <a:lnTo>
                  <a:pt x="122" y="135"/>
                </a:lnTo>
                <a:lnTo>
                  <a:pt x="115" y="137"/>
                </a:lnTo>
                <a:lnTo>
                  <a:pt x="107" y="141"/>
                </a:lnTo>
                <a:lnTo>
                  <a:pt x="96" y="145"/>
                </a:lnTo>
                <a:lnTo>
                  <a:pt x="81" y="152"/>
                </a:lnTo>
                <a:lnTo>
                  <a:pt x="61" y="161"/>
                </a:lnTo>
                <a:lnTo>
                  <a:pt x="32" y="175"/>
                </a:lnTo>
                <a:lnTo>
                  <a:pt x="29" y="165"/>
                </a:lnTo>
                <a:lnTo>
                  <a:pt x="26" y="159"/>
                </a:lnTo>
                <a:lnTo>
                  <a:pt x="24" y="153"/>
                </a:lnTo>
                <a:lnTo>
                  <a:pt x="22" y="146"/>
                </a:lnTo>
                <a:lnTo>
                  <a:pt x="19" y="139"/>
                </a:lnTo>
                <a:lnTo>
                  <a:pt x="15" y="128"/>
                </a:lnTo>
                <a:lnTo>
                  <a:pt x="8" y="114"/>
                </a:lnTo>
                <a:lnTo>
                  <a:pt x="0" y="95"/>
                </a:lnTo>
                <a:lnTo>
                  <a:pt x="5" y="84"/>
                </a:lnTo>
                <a:lnTo>
                  <a:pt x="9" y="76"/>
                </a:lnTo>
                <a:lnTo>
                  <a:pt x="12" y="68"/>
                </a:lnTo>
                <a:lnTo>
                  <a:pt x="16" y="61"/>
                </a:lnTo>
                <a:lnTo>
                  <a:pt x="20" y="53"/>
                </a:lnTo>
                <a:lnTo>
                  <a:pt x="26" y="40"/>
                </a:lnTo>
                <a:lnTo>
                  <a:pt x="34" y="23"/>
                </a:lnTo>
                <a:lnTo>
                  <a:pt x="45" y="0"/>
                </a:lnTo>
                <a:lnTo>
                  <a:pt x="53" y="4"/>
                </a:lnTo>
                <a:lnTo>
                  <a:pt x="59" y="8"/>
                </a:lnTo>
                <a:lnTo>
                  <a:pt x="63" y="11"/>
                </a:lnTo>
                <a:lnTo>
                  <a:pt x="68" y="15"/>
                </a:lnTo>
                <a:lnTo>
                  <a:pt x="74" y="19"/>
                </a:lnTo>
                <a:lnTo>
                  <a:pt x="83" y="25"/>
                </a:lnTo>
                <a:lnTo>
                  <a:pt x="94" y="34"/>
                </a:lnTo>
                <a:lnTo>
                  <a:pt x="111" y="46"/>
                </a:lnTo>
                <a:lnTo>
                  <a:pt x="115" y="55"/>
                </a:lnTo>
                <a:lnTo>
                  <a:pt x="117" y="60"/>
                </a:lnTo>
                <a:lnTo>
                  <a:pt x="120" y="65"/>
                </a:lnTo>
                <a:lnTo>
                  <a:pt x="122" y="71"/>
                </a:lnTo>
                <a:lnTo>
                  <a:pt x="125" y="79"/>
                </a:lnTo>
                <a:lnTo>
                  <a:pt x="129" y="89"/>
                </a:lnTo>
                <a:lnTo>
                  <a:pt x="135" y="105"/>
                </a:lnTo>
                <a:lnTo>
                  <a:pt x="142" y="126"/>
                </a:lnTo>
                <a:close/>
              </a:path>
            </a:pathLst>
          </a:custGeom>
          <a:solidFill>
            <a:srgbClr val="8C9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6" name="Freeform 753"/>
          <p:cNvSpPr>
            <a:spLocks/>
          </p:cNvSpPr>
          <p:nvPr/>
        </p:nvSpPr>
        <p:spPr bwMode="auto">
          <a:xfrm>
            <a:off x="4394284" y="1882859"/>
            <a:ext cx="7937" cy="14287"/>
          </a:xfrm>
          <a:custGeom>
            <a:avLst/>
            <a:gdLst>
              <a:gd name="T0" fmla="*/ 7937 w 116"/>
              <a:gd name="T1" fmla="*/ 11297 h 172"/>
              <a:gd name="T2" fmla="*/ 7321 w 116"/>
              <a:gd name="T3" fmla="*/ 11546 h 172"/>
              <a:gd name="T4" fmla="*/ 6911 w 116"/>
              <a:gd name="T5" fmla="*/ 11712 h 172"/>
              <a:gd name="T6" fmla="*/ 6500 w 116"/>
              <a:gd name="T7" fmla="*/ 11961 h 172"/>
              <a:gd name="T8" fmla="*/ 6021 w 116"/>
              <a:gd name="T9" fmla="*/ 12127 h 172"/>
              <a:gd name="T10" fmla="*/ 5474 w 116"/>
              <a:gd name="T11" fmla="*/ 12460 h 172"/>
              <a:gd name="T12" fmla="*/ 4721 w 116"/>
              <a:gd name="T13" fmla="*/ 12875 h 172"/>
              <a:gd name="T14" fmla="*/ 3695 w 116"/>
              <a:gd name="T15" fmla="*/ 13456 h 172"/>
              <a:gd name="T16" fmla="*/ 2190 w 116"/>
              <a:gd name="T17" fmla="*/ 14287 h 172"/>
              <a:gd name="T18" fmla="*/ 1984 w 116"/>
              <a:gd name="T19" fmla="*/ 13539 h 172"/>
              <a:gd name="T20" fmla="*/ 1779 w 116"/>
              <a:gd name="T21" fmla="*/ 12958 h 172"/>
              <a:gd name="T22" fmla="*/ 1642 w 116"/>
              <a:gd name="T23" fmla="*/ 12543 h 172"/>
              <a:gd name="T24" fmla="*/ 1505 w 116"/>
              <a:gd name="T25" fmla="*/ 11961 h 172"/>
              <a:gd name="T26" fmla="*/ 1300 w 116"/>
              <a:gd name="T27" fmla="*/ 11297 h 172"/>
              <a:gd name="T28" fmla="*/ 1026 w 116"/>
              <a:gd name="T29" fmla="*/ 10466 h 172"/>
              <a:gd name="T30" fmla="*/ 547 w 116"/>
              <a:gd name="T31" fmla="*/ 9303 h 172"/>
              <a:gd name="T32" fmla="*/ 0 w 116"/>
              <a:gd name="T33" fmla="*/ 7725 h 172"/>
              <a:gd name="T34" fmla="*/ 342 w 116"/>
              <a:gd name="T35" fmla="*/ 6811 h 172"/>
              <a:gd name="T36" fmla="*/ 547 w 116"/>
              <a:gd name="T37" fmla="*/ 6147 h 172"/>
              <a:gd name="T38" fmla="*/ 753 w 116"/>
              <a:gd name="T39" fmla="*/ 5565 h 172"/>
              <a:gd name="T40" fmla="*/ 958 w 116"/>
              <a:gd name="T41" fmla="*/ 4984 h 172"/>
              <a:gd name="T42" fmla="*/ 1232 w 116"/>
              <a:gd name="T43" fmla="*/ 4236 h 172"/>
              <a:gd name="T44" fmla="*/ 1574 w 116"/>
              <a:gd name="T45" fmla="*/ 3239 h 172"/>
              <a:gd name="T46" fmla="*/ 2121 w 116"/>
              <a:gd name="T47" fmla="*/ 1827 h 172"/>
              <a:gd name="T48" fmla="*/ 2737 w 116"/>
              <a:gd name="T49" fmla="*/ 0 h 172"/>
              <a:gd name="T50" fmla="*/ 3147 w 116"/>
              <a:gd name="T51" fmla="*/ 415 h 172"/>
              <a:gd name="T52" fmla="*/ 3421 w 116"/>
              <a:gd name="T53" fmla="*/ 748 h 172"/>
              <a:gd name="T54" fmla="*/ 3626 w 116"/>
              <a:gd name="T55" fmla="*/ 1163 h 172"/>
              <a:gd name="T56" fmla="*/ 3832 w 116"/>
              <a:gd name="T57" fmla="*/ 1495 h 172"/>
              <a:gd name="T58" fmla="*/ 4105 w 116"/>
              <a:gd name="T59" fmla="*/ 1910 h 172"/>
              <a:gd name="T60" fmla="*/ 4447 w 116"/>
              <a:gd name="T61" fmla="*/ 2492 h 172"/>
              <a:gd name="T62" fmla="*/ 4995 w 116"/>
              <a:gd name="T63" fmla="*/ 3406 h 172"/>
              <a:gd name="T64" fmla="*/ 5679 w 116"/>
              <a:gd name="T65" fmla="*/ 4652 h 172"/>
              <a:gd name="T66" fmla="*/ 5953 w 116"/>
              <a:gd name="T67" fmla="*/ 5316 h 172"/>
              <a:gd name="T68" fmla="*/ 6090 w 116"/>
              <a:gd name="T69" fmla="*/ 5731 h 172"/>
              <a:gd name="T70" fmla="*/ 6295 w 116"/>
              <a:gd name="T71" fmla="*/ 6230 h 172"/>
              <a:gd name="T72" fmla="*/ 6500 w 116"/>
              <a:gd name="T73" fmla="*/ 6728 h 172"/>
              <a:gd name="T74" fmla="*/ 6705 w 116"/>
              <a:gd name="T75" fmla="*/ 7310 h 172"/>
              <a:gd name="T76" fmla="*/ 6979 w 116"/>
              <a:gd name="T77" fmla="*/ 8223 h 172"/>
              <a:gd name="T78" fmla="*/ 7390 w 116"/>
              <a:gd name="T79" fmla="*/ 9552 h 172"/>
              <a:gd name="T80" fmla="*/ 7937 w 116"/>
              <a:gd name="T81" fmla="*/ 11297 h 17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6"/>
              <a:gd name="T124" fmla="*/ 0 h 172"/>
              <a:gd name="T125" fmla="*/ 116 w 116"/>
              <a:gd name="T126" fmla="*/ 172 h 17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6" h="172">
                <a:moveTo>
                  <a:pt x="116" y="136"/>
                </a:moveTo>
                <a:lnTo>
                  <a:pt x="107" y="139"/>
                </a:lnTo>
                <a:lnTo>
                  <a:pt x="101" y="141"/>
                </a:lnTo>
                <a:lnTo>
                  <a:pt x="95" y="144"/>
                </a:lnTo>
                <a:lnTo>
                  <a:pt x="88" y="146"/>
                </a:lnTo>
                <a:lnTo>
                  <a:pt x="80" y="150"/>
                </a:lnTo>
                <a:lnTo>
                  <a:pt x="69" y="155"/>
                </a:lnTo>
                <a:lnTo>
                  <a:pt x="54" y="162"/>
                </a:lnTo>
                <a:lnTo>
                  <a:pt x="32" y="172"/>
                </a:lnTo>
                <a:lnTo>
                  <a:pt x="29" y="163"/>
                </a:lnTo>
                <a:lnTo>
                  <a:pt x="26" y="156"/>
                </a:lnTo>
                <a:lnTo>
                  <a:pt x="24" y="151"/>
                </a:lnTo>
                <a:lnTo>
                  <a:pt x="22" y="144"/>
                </a:lnTo>
                <a:lnTo>
                  <a:pt x="19" y="136"/>
                </a:lnTo>
                <a:lnTo>
                  <a:pt x="15" y="126"/>
                </a:lnTo>
                <a:lnTo>
                  <a:pt x="8" y="112"/>
                </a:lnTo>
                <a:lnTo>
                  <a:pt x="0" y="93"/>
                </a:lnTo>
                <a:lnTo>
                  <a:pt x="5" y="82"/>
                </a:lnTo>
                <a:lnTo>
                  <a:pt x="8" y="74"/>
                </a:lnTo>
                <a:lnTo>
                  <a:pt x="11" y="67"/>
                </a:lnTo>
                <a:lnTo>
                  <a:pt x="14" y="60"/>
                </a:lnTo>
                <a:lnTo>
                  <a:pt x="18" y="51"/>
                </a:lnTo>
                <a:lnTo>
                  <a:pt x="23" y="39"/>
                </a:lnTo>
                <a:lnTo>
                  <a:pt x="31" y="22"/>
                </a:lnTo>
                <a:lnTo>
                  <a:pt x="40" y="0"/>
                </a:lnTo>
                <a:lnTo>
                  <a:pt x="46" y="5"/>
                </a:lnTo>
                <a:lnTo>
                  <a:pt x="50" y="9"/>
                </a:lnTo>
                <a:lnTo>
                  <a:pt x="53" y="14"/>
                </a:lnTo>
                <a:lnTo>
                  <a:pt x="56" y="18"/>
                </a:lnTo>
                <a:lnTo>
                  <a:pt x="60" y="23"/>
                </a:lnTo>
                <a:lnTo>
                  <a:pt x="65" y="30"/>
                </a:lnTo>
                <a:lnTo>
                  <a:pt x="73" y="41"/>
                </a:lnTo>
                <a:lnTo>
                  <a:pt x="83" y="56"/>
                </a:lnTo>
                <a:lnTo>
                  <a:pt x="87" y="64"/>
                </a:lnTo>
                <a:lnTo>
                  <a:pt x="89" y="69"/>
                </a:lnTo>
                <a:lnTo>
                  <a:pt x="92" y="75"/>
                </a:lnTo>
                <a:lnTo>
                  <a:pt x="95" y="81"/>
                </a:lnTo>
                <a:lnTo>
                  <a:pt x="98" y="88"/>
                </a:lnTo>
                <a:lnTo>
                  <a:pt x="102" y="99"/>
                </a:lnTo>
                <a:lnTo>
                  <a:pt x="108" y="115"/>
                </a:lnTo>
                <a:lnTo>
                  <a:pt x="116" y="136"/>
                </a:lnTo>
                <a:close/>
              </a:path>
            </a:pathLst>
          </a:custGeom>
          <a:solidFill>
            <a:srgbClr val="A8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7" name="Freeform 754"/>
          <p:cNvSpPr>
            <a:spLocks/>
          </p:cNvSpPr>
          <p:nvPr/>
        </p:nvSpPr>
        <p:spPr bwMode="auto">
          <a:xfrm>
            <a:off x="4394284" y="1882859"/>
            <a:ext cx="6350" cy="14287"/>
          </a:xfrm>
          <a:custGeom>
            <a:avLst/>
            <a:gdLst>
              <a:gd name="T0" fmla="*/ 6350 w 88"/>
              <a:gd name="T1" fmla="*/ 12186 h 170"/>
              <a:gd name="T2" fmla="*/ 5845 w 88"/>
              <a:gd name="T3" fmla="*/ 12354 h 170"/>
              <a:gd name="T4" fmla="*/ 5556 w 88"/>
              <a:gd name="T5" fmla="*/ 12606 h 170"/>
              <a:gd name="T6" fmla="*/ 5268 w 88"/>
              <a:gd name="T7" fmla="*/ 12690 h 170"/>
              <a:gd name="T8" fmla="*/ 4979 w 88"/>
              <a:gd name="T9" fmla="*/ 12858 h 170"/>
              <a:gd name="T10" fmla="*/ 4618 w 88"/>
              <a:gd name="T11" fmla="*/ 13026 h 170"/>
              <a:gd name="T12" fmla="*/ 4113 w 88"/>
              <a:gd name="T13" fmla="*/ 13279 h 170"/>
              <a:gd name="T14" fmla="*/ 3391 w 88"/>
              <a:gd name="T15" fmla="*/ 13699 h 170"/>
              <a:gd name="T16" fmla="*/ 2309 w 88"/>
              <a:gd name="T17" fmla="*/ 14287 h 170"/>
              <a:gd name="T18" fmla="*/ 2093 w 88"/>
              <a:gd name="T19" fmla="*/ 13531 h 170"/>
              <a:gd name="T20" fmla="*/ 1876 w 88"/>
              <a:gd name="T21" fmla="*/ 12942 h 170"/>
              <a:gd name="T22" fmla="*/ 1732 w 88"/>
              <a:gd name="T23" fmla="*/ 12438 h 170"/>
              <a:gd name="T24" fmla="*/ 1588 w 88"/>
              <a:gd name="T25" fmla="*/ 11934 h 170"/>
              <a:gd name="T26" fmla="*/ 1371 w 88"/>
              <a:gd name="T27" fmla="*/ 11262 h 170"/>
              <a:gd name="T28" fmla="*/ 1082 w 88"/>
              <a:gd name="T29" fmla="*/ 10337 h 170"/>
              <a:gd name="T30" fmla="*/ 577 w 88"/>
              <a:gd name="T31" fmla="*/ 9160 h 170"/>
              <a:gd name="T32" fmla="*/ 0 w 88"/>
              <a:gd name="T33" fmla="*/ 7480 h 170"/>
              <a:gd name="T34" fmla="*/ 289 w 88"/>
              <a:gd name="T35" fmla="*/ 6639 h 170"/>
              <a:gd name="T36" fmla="*/ 505 w 88"/>
              <a:gd name="T37" fmla="*/ 5967 h 170"/>
              <a:gd name="T38" fmla="*/ 649 w 88"/>
              <a:gd name="T39" fmla="*/ 5463 h 170"/>
              <a:gd name="T40" fmla="*/ 866 w 88"/>
              <a:gd name="T41" fmla="*/ 4874 h 170"/>
              <a:gd name="T42" fmla="*/ 1082 w 88"/>
              <a:gd name="T43" fmla="*/ 4118 h 170"/>
              <a:gd name="T44" fmla="*/ 1371 w 88"/>
              <a:gd name="T45" fmla="*/ 3194 h 170"/>
              <a:gd name="T46" fmla="*/ 1876 w 88"/>
              <a:gd name="T47" fmla="*/ 1849 h 170"/>
              <a:gd name="T48" fmla="*/ 2453 w 88"/>
              <a:gd name="T49" fmla="*/ 0 h 170"/>
              <a:gd name="T50" fmla="*/ 2886 w 88"/>
              <a:gd name="T51" fmla="*/ 924 h 170"/>
              <a:gd name="T52" fmla="*/ 3103 w 88"/>
              <a:gd name="T53" fmla="*/ 1765 h 170"/>
              <a:gd name="T54" fmla="*/ 3391 w 88"/>
              <a:gd name="T55" fmla="*/ 3025 h 170"/>
              <a:gd name="T56" fmla="*/ 3969 w 88"/>
              <a:gd name="T57" fmla="*/ 5463 h 170"/>
              <a:gd name="T58" fmla="*/ 4257 w 88"/>
              <a:gd name="T59" fmla="*/ 6219 h 170"/>
              <a:gd name="T60" fmla="*/ 4402 w 88"/>
              <a:gd name="T61" fmla="*/ 6639 h 170"/>
              <a:gd name="T62" fmla="*/ 4618 w 88"/>
              <a:gd name="T63" fmla="*/ 7059 h 170"/>
              <a:gd name="T64" fmla="*/ 4763 w 88"/>
              <a:gd name="T65" fmla="*/ 7564 h 170"/>
              <a:gd name="T66" fmla="*/ 4979 w 88"/>
              <a:gd name="T67" fmla="*/ 8236 h 170"/>
              <a:gd name="T68" fmla="*/ 5268 w 88"/>
              <a:gd name="T69" fmla="*/ 9076 h 170"/>
              <a:gd name="T70" fmla="*/ 5701 w 88"/>
              <a:gd name="T71" fmla="*/ 10421 h 170"/>
              <a:gd name="T72" fmla="*/ 6350 w 88"/>
              <a:gd name="T73" fmla="*/ 12186 h 17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8"/>
              <a:gd name="T112" fmla="*/ 0 h 170"/>
              <a:gd name="T113" fmla="*/ 88 w 88"/>
              <a:gd name="T114" fmla="*/ 170 h 17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8" h="170">
                <a:moveTo>
                  <a:pt x="88" y="145"/>
                </a:moveTo>
                <a:lnTo>
                  <a:pt x="81" y="147"/>
                </a:lnTo>
                <a:lnTo>
                  <a:pt x="77" y="150"/>
                </a:lnTo>
                <a:lnTo>
                  <a:pt x="73" y="151"/>
                </a:lnTo>
                <a:lnTo>
                  <a:pt x="69" y="153"/>
                </a:lnTo>
                <a:lnTo>
                  <a:pt x="64" y="155"/>
                </a:lnTo>
                <a:lnTo>
                  <a:pt x="57" y="158"/>
                </a:lnTo>
                <a:lnTo>
                  <a:pt x="47" y="163"/>
                </a:lnTo>
                <a:lnTo>
                  <a:pt x="32" y="170"/>
                </a:lnTo>
                <a:lnTo>
                  <a:pt x="29" y="161"/>
                </a:lnTo>
                <a:lnTo>
                  <a:pt x="26" y="154"/>
                </a:lnTo>
                <a:lnTo>
                  <a:pt x="24" y="148"/>
                </a:lnTo>
                <a:lnTo>
                  <a:pt x="22" y="142"/>
                </a:lnTo>
                <a:lnTo>
                  <a:pt x="19" y="134"/>
                </a:lnTo>
                <a:lnTo>
                  <a:pt x="15" y="123"/>
                </a:lnTo>
                <a:lnTo>
                  <a:pt x="8" y="109"/>
                </a:lnTo>
                <a:lnTo>
                  <a:pt x="0" y="89"/>
                </a:lnTo>
                <a:lnTo>
                  <a:pt x="4" y="79"/>
                </a:lnTo>
                <a:lnTo>
                  <a:pt x="7" y="71"/>
                </a:lnTo>
                <a:lnTo>
                  <a:pt x="9" y="65"/>
                </a:lnTo>
                <a:lnTo>
                  <a:pt x="12" y="58"/>
                </a:lnTo>
                <a:lnTo>
                  <a:pt x="15" y="49"/>
                </a:lnTo>
                <a:lnTo>
                  <a:pt x="19" y="38"/>
                </a:lnTo>
                <a:lnTo>
                  <a:pt x="26" y="22"/>
                </a:lnTo>
                <a:lnTo>
                  <a:pt x="34" y="0"/>
                </a:lnTo>
                <a:lnTo>
                  <a:pt x="40" y="11"/>
                </a:lnTo>
                <a:lnTo>
                  <a:pt x="43" y="21"/>
                </a:lnTo>
                <a:lnTo>
                  <a:pt x="47" y="36"/>
                </a:lnTo>
                <a:lnTo>
                  <a:pt x="55" y="65"/>
                </a:lnTo>
                <a:lnTo>
                  <a:pt x="59" y="74"/>
                </a:lnTo>
                <a:lnTo>
                  <a:pt x="61" y="79"/>
                </a:lnTo>
                <a:lnTo>
                  <a:pt x="64" y="84"/>
                </a:lnTo>
                <a:lnTo>
                  <a:pt x="66" y="90"/>
                </a:lnTo>
                <a:lnTo>
                  <a:pt x="69" y="98"/>
                </a:lnTo>
                <a:lnTo>
                  <a:pt x="73" y="108"/>
                </a:lnTo>
                <a:lnTo>
                  <a:pt x="79" y="124"/>
                </a:lnTo>
                <a:lnTo>
                  <a:pt x="88" y="145"/>
                </a:lnTo>
                <a:close/>
              </a:path>
            </a:pathLst>
          </a:custGeom>
          <a:solidFill>
            <a:srgbClr val="C4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8" name="Freeform 755"/>
          <p:cNvSpPr>
            <a:spLocks/>
          </p:cNvSpPr>
          <p:nvPr/>
        </p:nvSpPr>
        <p:spPr bwMode="auto">
          <a:xfrm>
            <a:off x="4395871" y="1882859"/>
            <a:ext cx="3175" cy="14287"/>
          </a:xfrm>
          <a:custGeom>
            <a:avLst/>
            <a:gdLst>
              <a:gd name="T0" fmla="*/ 3175 w 59"/>
              <a:gd name="T1" fmla="*/ 13260 h 167"/>
              <a:gd name="T2" fmla="*/ 1776 w 59"/>
              <a:gd name="T3" fmla="*/ 14287 h 167"/>
              <a:gd name="T4" fmla="*/ 0 w 59"/>
              <a:gd name="T5" fmla="*/ 7443 h 167"/>
              <a:gd name="T6" fmla="*/ 1561 w 59"/>
              <a:gd name="T7" fmla="*/ 0 h 167"/>
              <a:gd name="T8" fmla="*/ 1399 w 59"/>
              <a:gd name="T9" fmla="*/ 6502 h 167"/>
              <a:gd name="T10" fmla="*/ 3175 w 59"/>
              <a:gd name="T11" fmla="*/ 13260 h 1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"/>
              <a:gd name="T19" fmla="*/ 0 h 167"/>
              <a:gd name="T20" fmla="*/ 59 w 59"/>
              <a:gd name="T21" fmla="*/ 167 h 1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" h="167">
                <a:moveTo>
                  <a:pt x="59" y="155"/>
                </a:moveTo>
                <a:lnTo>
                  <a:pt x="33" y="167"/>
                </a:lnTo>
                <a:lnTo>
                  <a:pt x="0" y="87"/>
                </a:lnTo>
                <a:lnTo>
                  <a:pt x="29" y="0"/>
                </a:lnTo>
                <a:lnTo>
                  <a:pt x="26" y="76"/>
                </a:lnTo>
                <a:lnTo>
                  <a:pt x="59" y="155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9" name="Freeform 756"/>
          <p:cNvSpPr>
            <a:spLocks/>
          </p:cNvSpPr>
          <p:nvPr/>
        </p:nvSpPr>
        <p:spPr bwMode="auto">
          <a:xfrm>
            <a:off x="4392696" y="1884446"/>
            <a:ext cx="12700" cy="6350"/>
          </a:xfrm>
          <a:custGeom>
            <a:avLst/>
            <a:gdLst>
              <a:gd name="T0" fmla="*/ 12552 w 172"/>
              <a:gd name="T1" fmla="*/ 314 h 81"/>
              <a:gd name="T2" fmla="*/ 12405 w 172"/>
              <a:gd name="T3" fmla="*/ 0 h 81"/>
              <a:gd name="T4" fmla="*/ 0 w 172"/>
              <a:gd name="T5" fmla="*/ 5723 h 81"/>
              <a:gd name="T6" fmla="*/ 295 w 172"/>
              <a:gd name="T7" fmla="*/ 6350 h 81"/>
              <a:gd name="T8" fmla="*/ 12700 w 172"/>
              <a:gd name="T9" fmla="*/ 627 h 81"/>
              <a:gd name="T10" fmla="*/ 12552 w 172"/>
              <a:gd name="T11" fmla="*/ 314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81"/>
              <a:gd name="T20" fmla="*/ 172 w 172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81">
                <a:moveTo>
                  <a:pt x="170" y="4"/>
                </a:moveTo>
                <a:lnTo>
                  <a:pt x="168" y="0"/>
                </a:lnTo>
                <a:lnTo>
                  <a:pt x="0" y="73"/>
                </a:lnTo>
                <a:lnTo>
                  <a:pt x="4" y="81"/>
                </a:lnTo>
                <a:lnTo>
                  <a:pt x="172" y="8"/>
                </a:lnTo>
                <a:lnTo>
                  <a:pt x="170" y="4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0" name="Freeform 757"/>
          <p:cNvSpPr>
            <a:spLocks/>
          </p:cNvSpPr>
          <p:nvPr/>
        </p:nvSpPr>
        <p:spPr bwMode="auto">
          <a:xfrm>
            <a:off x="4465721" y="2103521"/>
            <a:ext cx="15875" cy="9525"/>
          </a:xfrm>
          <a:custGeom>
            <a:avLst/>
            <a:gdLst>
              <a:gd name="T0" fmla="*/ 15875 w 216"/>
              <a:gd name="T1" fmla="*/ 1110 h 103"/>
              <a:gd name="T2" fmla="*/ 294 w 216"/>
              <a:gd name="T3" fmla="*/ 9525 h 103"/>
              <a:gd name="T4" fmla="*/ 0 w 216"/>
              <a:gd name="T5" fmla="*/ 8600 h 103"/>
              <a:gd name="T6" fmla="*/ 15508 w 216"/>
              <a:gd name="T7" fmla="*/ 0 h 103"/>
              <a:gd name="T8" fmla="*/ 15875 w 216"/>
              <a:gd name="T9" fmla="*/ 1110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103"/>
              <a:gd name="T17" fmla="*/ 216 w 216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103">
                <a:moveTo>
                  <a:pt x="216" y="12"/>
                </a:moveTo>
                <a:lnTo>
                  <a:pt x="4" y="103"/>
                </a:lnTo>
                <a:lnTo>
                  <a:pt x="0" y="93"/>
                </a:lnTo>
                <a:lnTo>
                  <a:pt x="211" y="0"/>
                </a:lnTo>
                <a:lnTo>
                  <a:pt x="216" y="12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1" name="Freeform 758"/>
          <p:cNvSpPr>
            <a:spLocks/>
          </p:cNvSpPr>
          <p:nvPr/>
        </p:nvSpPr>
        <p:spPr bwMode="auto">
          <a:xfrm>
            <a:off x="4465721" y="2105109"/>
            <a:ext cx="17463" cy="25400"/>
          </a:xfrm>
          <a:custGeom>
            <a:avLst/>
            <a:gdLst>
              <a:gd name="T0" fmla="*/ 14459 w 250"/>
              <a:gd name="T1" fmla="*/ 25230 h 298"/>
              <a:gd name="T2" fmla="*/ 15298 w 250"/>
              <a:gd name="T3" fmla="*/ 24377 h 298"/>
              <a:gd name="T4" fmla="*/ 16206 w 250"/>
              <a:gd name="T5" fmla="*/ 22758 h 298"/>
              <a:gd name="T6" fmla="*/ 16904 w 250"/>
              <a:gd name="T7" fmla="*/ 20542 h 298"/>
              <a:gd name="T8" fmla="*/ 17323 w 250"/>
              <a:gd name="T9" fmla="*/ 17558 h 298"/>
              <a:gd name="T10" fmla="*/ 17463 w 250"/>
              <a:gd name="T11" fmla="*/ 14064 h 298"/>
              <a:gd name="T12" fmla="*/ 17114 w 250"/>
              <a:gd name="T13" fmla="*/ 9887 h 298"/>
              <a:gd name="T14" fmla="*/ 16276 w 250"/>
              <a:gd name="T15" fmla="*/ 5285 h 298"/>
              <a:gd name="T16" fmla="*/ 14739 w 250"/>
              <a:gd name="T17" fmla="*/ 0 h 298"/>
              <a:gd name="T18" fmla="*/ 13831 w 250"/>
              <a:gd name="T19" fmla="*/ 511 h 298"/>
              <a:gd name="T20" fmla="*/ 12923 w 250"/>
              <a:gd name="T21" fmla="*/ 1023 h 298"/>
              <a:gd name="T22" fmla="*/ 11945 w 250"/>
              <a:gd name="T23" fmla="*/ 1449 h 298"/>
              <a:gd name="T24" fmla="*/ 11037 w 250"/>
              <a:gd name="T25" fmla="*/ 2046 h 298"/>
              <a:gd name="T26" fmla="*/ 10129 w 250"/>
              <a:gd name="T27" fmla="*/ 2472 h 298"/>
              <a:gd name="T28" fmla="*/ 9220 w 250"/>
              <a:gd name="T29" fmla="*/ 2983 h 298"/>
              <a:gd name="T30" fmla="*/ 8243 w 250"/>
              <a:gd name="T31" fmla="*/ 3495 h 298"/>
              <a:gd name="T32" fmla="*/ 7404 w 250"/>
              <a:gd name="T33" fmla="*/ 3921 h 298"/>
              <a:gd name="T34" fmla="*/ 6496 w 250"/>
              <a:gd name="T35" fmla="*/ 4432 h 298"/>
              <a:gd name="T36" fmla="*/ 5588 w 250"/>
              <a:gd name="T37" fmla="*/ 4858 h 298"/>
              <a:gd name="T38" fmla="*/ 4610 w 250"/>
              <a:gd name="T39" fmla="*/ 5455 h 298"/>
              <a:gd name="T40" fmla="*/ 3702 w 250"/>
              <a:gd name="T41" fmla="*/ 5881 h 298"/>
              <a:gd name="T42" fmla="*/ 2794 w 250"/>
              <a:gd name="T43" fmla="*/ 6393 h 298"/>
              <a:gd name="T44" fmla="*/ 1886 w 250"/>
              <a:gd name="T45" fmla="*/ 6904 h 298"/>
              <a:gd name="T46" fmla="*/ 908 w 250"/>
              <a:gd name="T47" fmla="*/ 7415 h 298"/>
              <a:gd name="T48" fmla="*/ 0 w 250"/>
              <a:gd name="T49" fmla="*/ 7842 h 298"/>
              <a:gd name="T50" fmla="*/ 908 w 250"/>
              <a:gd name="T51" fmla="*/ 10484 h 298"/>
              <a:gd name="T52" fmla="*/ 1956 w 250"/>
              <a:gd name="T53" fmla="*/ 12785 h 298"/>
              <a:gd name="T54" fmla="*/ 2934 w 250"/>
              <a:gd name="T55" fmla="*/ 14916 h 298"/>
              <a:gd name="T56" fmla="*/ 3982 w 250"/>
              <a:gd name="T57" fmla="*/ 16877 h 298"/>
              <a:gd name="T58" fmla="*/ 5099 w 250"/>
              <a:gd name="T59" fmla="*/ 18581 h 298"/>
              <a:gd name="T60" fmla="*/ 6077 w 250"/>
              <a:gd name="T61" fmla="*/ 20115 h 298"/>
              <a:gd name="T62" fmla="*/ 7125 w 250"/>
              <a:gd name="T63" fmla="*/ 21309 h 298"/>
              <a:gd name="T64" fmla="*/ 8173 w 250"/>
              <a:gd name="T65" fmla="*/ 22417 h 298"/>
              <a:gd name="T66" fmla="*/ 9220 w 250"/>
              <a:gd name="T67" fmla="*/ 23354 h 298"/>
              <a:gd name="T68" fmla="*/ 10129 w 250"/>
              <a:gd name="T69" fmla="*/ 24121 h 298"/>
              <a:gd name="T70" fmla="*/ 11037 w 250"/>
              <a:gd name="T71" fmla="*/ 24633 h 298"/>
              <a:gd name="T72" fmla="*/ 11875 w 250"/>
              <a:gd name="T73" fmla="*/ 25059 h 298"/>
              <a:gd name="T74" fmla="*/ 12713 w 250"/>
              <a:gd name="T75" fmla="*/ 25315 h 298"/>
              <a:gd name="T76" fmla="*/ 13412 w 250"/>
              <a:gd name="T77" fmla="*/ 25400 h 298"/>
              <a:gd name="T78" fmla="*/ 13970 w 250"/>
              <a:gd name="T79" fmla="*/ 25400 h 298"/>
              <a:gd name="T80" fmla="*/ 14459 w 250"/>
              <a:gd name="T81" fmla="*/ 25230 h 29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50"/>
              <a:gd name="T124" fmla="*/ 0 h 298"/>
              <a:gd name="T125" fmla="*/ 250 w 250"/>
              <a:gd name="T126" fmla="*/ 298 h 29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50" h="298">
                <a:moveTo>
                  <a:pt x="207" y="296"/>
                </a:moveTo>
                <a:lnTo>
                  <a:pt x="219" y="286"/>
                </a:lnTo>
                <a:lnTo>
                  <a:pt x="232" y="267"/>
                </a:lnTo>
                <a:lnTo>
                  <a:pt x="242" y="241"/>
                </a:lnTo>
                <a:lnTo>
                  <a:pt x="248" y="206"/>
                </a:lnTo>
                <a:lnTo>
                  <a:pt x="250" y="165"/>
                </a:lnTo>
                <a:lnTo>
                  <a:pt x="245" y="116"/>
                </a:lnTo>
                <a:lnTo>
                  <a:pt x="233" y="62"/>
                </a:lnTo>
                <a:lnTo>
                  <a:pt x="211" y="0"/>
                </a:lnTo>
                <a:lnTo>
                  <a:pt x="198" y="6"/>
                </a:lnTo>
                <a:lnTo>
                  <a:pt x="185" y="12"/>
                </a:lnTo>
                <a:lnTo>
                  <a:pt x="171" y="17"/>
                </a:lnTo>
                <a:lnTo>
                  <a:pt x="158" y="24"/>
                </a:lnTo>
                <a:lnTo>
                  <a:pt x="145" y="29"/>
                </a:lnTo>
                <a:lnTo>
                  <a:pt x="132" y="35"/>
                </a:lnTo>
                <a:lnTo>
                  <a:pt x="118" y="41"/>
                </a:lnTo>
                <a:lnTo>
                  <a:pt x="106" y="46"/>
                </a:lnTo>
                <a:lnTo>
                  <a:pt x="93" y="52"/>
                </a:lnTo>
                <a:lnTo>
                  <a:pt x="80" y="57"/>
                </a:lnTo>
                <a:lnTo>
                  <a:pt x="66" y="64"/>
                </a:lnTo>
                <a:lnTo>
                  <a:pt x="53" y="69"/>
                </a:lnTo>
                <a:lnTo>
                  <a:pt x="40" y="75"/>
                </a:lnTo>
                <a:lnTo>
                  <a:pt x="27" y="81"/>
                </a:lnTo>
                <a:lnTo>
                  <a:pt x="13" y="87"/>
                </a:lnTo>
                <a:lnTo>
                  <a:pt x="0" y="92"/>
                </a:lnTo>
                <a:lnTo>
                  <a:pt x="13" y="123"/>
                </a:lnTo>
                <a:lnTo>
                  <a:pt x="28" y="150"/>
                </a:lnTo>
                <a:lnTo>
                  <a:pt x="42" y="175"/>
                </a:lnTo>
                <a:lnTo>
                  <a:pt x="57" y="198"/>
                </a:lnTo>
                <a:lnTo>
                  <a:pt x="73" y="218"/>
                </a:lnTo>
                <a:lnTo>
                  <a:pt x="87" y="236"/>
                </a:lnTo>
                <a:lnTo>
                  <a:pt x="102" y="250"/>
                </a:lnTo>
                <a:lnTo>
                  <a:pt x="117" y="263"/>
                </a:lnTo>
                <a:lnTo>
                  <a:pt x="132" y="274"/>
                </a:lnTo>
                <a:lnTo>
                  <a:pt x="145" y="283"/>
                </a:lnTo>
                <a:lnTo>
                  <a:pt x="158" y="289"/>
                </a:lnTo>
                <a:lnTo>
                  <a:pt x="170" y="294"/>
                </a:lnTo>
                <a:lnTo>
                  <a:pt x="182" y="297"/>
                </a:lnTo>
                <a:lnTo>
                  <a:pt x="192" y="298"/>
                </a:lnTo>
                <a:lnTo>
                  <a:pt x="200" y="298"/>
                </a:lnTo>
                <a:lnTo>
                  <a:pt x="207" y="296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2" name="Freeform 759"/>
          <p:cNvSpPr>
            <a:spLocks/>
          </p:cNvSpPr>
          <p:nvPr/>
        </p:nvSpPr>
        <p:spPr bwMode="auto">
          <a:xfrm>
            <a:off x="4465721" y="2105109"/>
            <a:ext cx="15875" cy="25400"/>
          </a:xfrm>
          <a:custGeom>
            <a:avLst/>
            <a:gdLst>
              <a:gd name="T0" fmla="*/ 13978 w 226"/>
              <a:gd name="T1" fmla="*/ 25223 h 287"/>
              <a:gd name="T2" fmla="*/ 14681 w 226"/>
              <a:gd name="T3" fmla="*/ 24426 h 287"/>
              <a:gd name="T4" fmla="*/ 15243 w 226"/>
              <a:gd name="T5" fmla="*/ 22922 h 287"/>
              <a:gd name="T6" fmla="*/ 15735 w 226"/>
              <a:gd name="T7" fmla="*/ 20709 h 287"/>
              <a:gd name="T8" fmla="*/ 15875 w 226"/>
              <a:gd name="T9" fmla="*/ 17877 h 287"/>
              <a:gd name="T10" fmla="*/ 15664 w 226"/>
              <a:gd name="T11" fmla="*/ 14337 h 287"/>
              <a:gd name="T12" fmla="*/ 15032 w 226"/>
              <a:gd name="T13" fmla="*/ 10178 h 287"/>
              <a:gd name="T14" fmla="*/ 14049 w 226"/>
              <a:gd name="T15" fmla="*/ 5399 h 287"/>
              <a:gd name="T16" fmla="*/ 12503 w 226"/>
              <a:gd name="T17" fmla="*/ 0 h 287"/>
              <a:gd name="T18" fmla="*/ 11660 w 226"/>
              <a:gd name="T19" fmla="*/ 443 h 287"/>
              <a:gd name="T20" fmla="*/ 10888 w 226"/>
              <a:gd name="T21" fmla="*/ 885 h 287"/>
              <a:gd name="T22" fmla="*/ 10115 w 226"/>
              <a:gd name="T23" fmla="*/ 1328 h 287"/>
              <a:gd name="T24" fmla="*/ 9413 w 226"/>
              <a:gd name="T25" fmla="*/ 1770 h 287"/>
              <a:gd name="T26" fmla="*/ 8640 w 226"/>
              <a:gd name="T27" fmla="*/ 2124 h 287"/>
              <a:gd name="T28" fmla="*/ 7797 w 226"/>
              <a:gd name="T29" fmla="*/ 2655 h 287"/>
              <a:gd name="T30" fmla="*/ 7024 w 226"/>
              <a:gd name="T31" fmla="*/ 3009 h 287"/>
              <a:gd name="T32" fmla="*/ 6252 w 226"/>
              <a:gd name="T33" fmla="*/ 3452 h 287"/>
              <a:gd name="T34" fmla="*/ 5479 w 226"/>
              <a:gd name="T35" fmla="*/ 3894 h 287"/>
              <a:gd name="T36" fmla="*/ 4706 w 226"/>
              <a:gd name="T37" fmla="*/ 4337 h 287"/>
              <a:gd name="T38" fmla="*/ 3863 w 226"/>
              <a:gd name="T39" fmla="*/ 4779 h 287"/>
              <a:gd name="T40" fmla="*/ 3161 w 226"/>
              <a:gd name="T41" fmla="*/ 5133 h 287"/>
              <a:gd name="T42" fmla="*/ 2388 w 226"/>
              <a:gd name="T43" fmla="*/ 5576 h 287"/>
              <a:gd name="T44" fmla="*/ 1616 w 226"/>
              <a:gd name="T45" fmla="*/ 6107 h 287"/>
              <a:gd name="T46" fmla="*/ 773 w 226"/>
              <a:gd name="T47" fmla="*/ 6461 h 287"/>
              <a:gd name="T48" fmla="*/ 0 w 226"/>
              <a:gd name="T49" fmla="*/ 6903 h 287"/>
              <a:gd name="T50" fmla="*/ 913 w 226"/>
              <a:gd name="T51" fmla="*/ 9647 h 287"/>
              <a:gd name="T52" fmla="*/ 1967 w 226"/>
              <a:gd name="T53" fmla="*/ 12036 h 287"/>
              <a:gd name="T54" fmla="*/ 2950 w 226"/>
              <a:gd name="T55" fmla="*/ 14249 h 287"/>
              <a:gd name="T56" fmla="*/ 3934 w 226"/>
              <a:gd name="T57" fmla="*/ 16284 h 287"/>
              <a:gd name="T58" fmla="*/ 5058 w 226"/>
              <a:gd name="T59" fmla="*/ 18054 h 287"/>
              <a:gd name="T60" fmla="*/ 6041 w 226"/>
              <a:gd name="T61" fmla="*/ 19559 h 287"/>
              <a:gd name="T62" fmla="*/ 7095 w 226"/>
              <a:gd name="T63" fmla="*/ 20886 h 287"/>
              <a:gd name="T64" fmla="*/ 8078 w 226"/>
              <a:gd name="T65" fmla="*/ 22125 h 287"/>
              <a:gd name="T66" fmla="*/ 9061 w 226"/>
              <a:gd name="T67" fmla="*/ 23010 h 287"/>
              <a:gd name="T68" fmla="*/ 9975 w 226"/>
              <a:gd name="T69" fmla="*/ 23895 h 287"/>
              <a:gd name="T70" fmla="*/ 10888 w 226"/>
              <a:gd name="T71" fmla="*/ 24426 h 287"/>
              <a:gd name="T72" fmla="*/ 11660 w 226"/>
              <a:gd name="T73" fmla="*/ 24957 h 287"/>
              <a:gd name="T74" fmla="*/ 12433 w 226"/>
              <a:gd name="T75" fmla="*/ 25223 h 287"/>
              <a:gd name="T76" fmla="*/ 13065 w 226"/>
              <a:gd name="T77" fmla="*/ 25400 h 287"/>
              <a:gd name="T78" fmla="*/ 13557 w 226"/>
              <a:gd name="T79" fmla="*/ 25400 h 287"/>
              <a:gd name="T80" fmla="*/ 13978 w 226"/>
              <a:gd name="T81" fmla="*/ 25223 h 28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26"/>
              <a:gd name="T124" fmla="*/ 0 h 287"/>
              <a:gd name="T125" fmla="*/ 226 w 226"/>
              <a:gd name="T126" fmla="*/ 287 h 28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26" h="287">
                <a:moveTo>
                  <a:pt x="199" y="285"/>
                </a:moveTo>
                <a:lnTo>
                  <a:pt x="209" y="276"/>
                </a:lnTo>
                <a:lnTo>
                  <a:pt x="217" y="259"/>
                </a:lnTo>
                <a:lnTo>
                  <a:pt x="224" y="234"/>
                </a:lnTo>
                <a:lnTo>
                  <a:pt x="226" y="202"/>
                </a:lnTo>
                <a:lnTo>
                  <a:pt x="223" y="162"/>
                </a:lnTo>
                <a:lnTo>
                  <a:pt x="214" y="115"/>
                </a:lnTo>
                <a:lnTo>
                  <a:pt x="200" y="61"/>
                </a:lnTo>
                <a:lnTo>
                  <a:pt x="178" y="0"/>
                </a:lnTo>
                <a:lnTo>
                  <a:pt x="166" y="5"/>
                </a:lnTo>
                <a:lnTo>
                  <a:pt x="155" y="10"/>
                </a:lnTo>
                <a:lnTo>
                  <a:pt x="144" y="15"/>
                </a:lnTo>
                <a:lnTo>
                  <a:pt x="134" y="20"/>
                </a:lnTo>
                <a:lnTo>
                  <a:pt x="123" y="24"/>
                </a:lnTo>
                <a:lnTo>
                  <a:pt x="111" y="30"/>
                </a:lnTo>
                <a:lnTo>
                  <a:pt x="100" y="34"/>
                </a:lnTo>
                <a:lnTo>
                  <a:pt x="89" y="39"/>
                </a:lnTo>
                <a:lnTo>
                  <a:pt x="78" y="44"/>
                </a:lnTo>
                <a:lnTo>
                  <a:pt x="67" y="49"/>
                </a:lnTo>
                <a:lnTo>
                  <a:pt x="55" y="54"/>
                </a:lnTo>
                <a:lnTo>
                  <a:pt x="45" y="58"/>
                </a:lnTo>
                <a:lnTo>
                  <a:pt x="34" y="63"/>
                </a:lnTo>
                <a:lnTo>
                  <a:pt x="23" y="69"/>
                </a:lnTo>
                <a:lnTo>
                  <a:pt x="11" y="73"/>
                </a:lnTo>
                <a:lnTo>
                  <a:pt x="0" y="78"/>
                </a:lnTo>
                <a:lnTo>
                  <a:pt x="13" y="109"/>
                </a:lnTo>
                <a:lnTo>
                  <a:pt x="28" y="136"/>
                </a:lnTo>
                <a:lnTo>
                  <a:pt x="42" y="161"/>
                </a:lnTo>
                <a:lnTo>
                  <a:pt x="56" y="184"/>
                </a:lnTo>
                <a:lnTo>
                  <a:pt x="72" y="204"/>
                </a:lnTo>
                <a:lnTo>
                  <a:pt x="86" y="221"/>
                </a:lnTo>
                <a:lnTo>
                  <a:pt x="101" y="236"/>
                </a:lnTo>
                <a:lnTo>
                  <a:pt x="115" y="250"/>
                </a:lnTo>
                <a:lnTo>
                  <a:pt x="129" y="260"/>
                </a:lnTo>
                <a:lnTo>
                  <a:pt x="142" y="270"/>
                </a:lnTo>
                <a:lnTo>
                  <a:pt x="155" y="276"/>
                </a:lnTo>
                <a:lnTo>
                  <a:pt x="166" y="282"/>
                </a:lnTo>
                <a:lnTo>
                  <a:pt x="177" y="285"/>
                </a:lnTo>
                <a:lnTo>
                  <a:pt x="186" y="287"/>
                </a:lnTo>
                <a:lnTo>
                  <a:pt x="193" y="287"/>
                </a:lnTo>
                <a:lnTo>
                  <a:pt x="199" y="285"/>
                </a:lnTo>
                <a:close/>
              </a:path>
            </a:pathLst>
          </a:custGeom>
          <a:solidFill>
            <a:srgbClr val="2B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3" name="Freeform 760"/>
          <p:cNvSpPr>
            <a:spLocks/>
          </p:cNvSpPr>
          <p:nvPr/>
        </p:nvSpPr>
        <p:spPr bwMode="auto">
          <a:xfrm>
            <a:off x="4467309" y="2106696"/>
            <a:ext cx="14287" cy="23813"/>
          </a:xfrm>
          <a:custGeom>
            <a:avLst/>
            <a:gdLst>
              <a:gd name="T0" fmla="*/ 13368 w 202"/>
              <a:gd name="T1" fmla="*/ 23726 h 274"/>
              <a:gd name="T2" fmla="*/ 13863 w 202"/>
              <a:gd name="T3" fmla="*/ 23031 h 274"/>
              <a:gd name="T4" fmla="*/ 14216 w 202"/>
              <a:gd name="T5" fmla="*/ 21814 h 274"/>
              <a:gd name="T6" fmla="*/ 14287 w 202"/>
              <a:gd name="T7" fmla="*/ 19728 h 274"/>
              <a:gd name="T8" fmla="*/ 14146 w 202"/>
              <a:gd name="T9" fmla="*/ 17121 h 274"/>
              <a:gd name="T10" fmla="*/ 13650 w 202"/>
              <a:gd name="T11" fmla="*/ 13818 h 274"/>
              <a:gd name="T12" fmla="*/ 12872 w 202"/>
              <a:gd name="T13" fmla="*/ 9908 h 274"/>
              <a:gd name="T14" fmla="*/ 11670 w 202"/>
              <a:gd name="T15" fmla="*/ 5215 h 274"/>
              <a:gd name="T16" fmla="*/ 10043 w 202"/>
              <a:gd name="T17" fmla="*/ 0 h 274"/>
              <a:gd name="T18" fmla="*/ 8841 w 202"/>
              <a:gd name="T19" fmla="*/ 608 h 274"/>
              <a:gd name="T20" fmla="*/ 7568 w 202"/>
              <a:gd name="T21" fmla="*/ 1217 h 274"/>
              <a:gd name="T22" fmla="*/ 6295 w 202"/>
              <a:gd name="T23" fmla="*/ 1999 h 274"/>
              <a:gd name="T24" fmla="*/ 5092 w 202"/>
              <a:gd name="T25" fmla="*/ 2607 h 274"/>
              <a:gd name="T26" fmla="*/ 3749 w 202"/>
              <a:gd name="T27" fmla="*/ 3389 h 274"/>
              <a:gd name="T28" fmla="*/ 2546 w 202"/>
              <a:gd name="T29" fmla="*/ 3998 h 274"/>
              <a:gd name="T30" fmla="*/ 1273 w 202"/>
              <a:gd name="T31" fmla="*/ 4693 h 274"/>
              <a:gd name="T32" fmla="*/ 0 w 202"/>
              <a:gd name="T33" fmla="*/ 5388 h 274"/>
              <a:gd name="T34" fmla="*/ 990 w 202"/>
              <a:gd name="T35" fmla="*/ 7996 h 274"/>
              <a:gd name="T36" fmla="*/ 1980 w 202"/>
              <a:gd name="T37" fmla="*/ 10429 h 274"/>
              <a:gd name="T38" fmla="*/ 2900 w 202"/>
              <a:gd name="T39" fmla="*/ 12602 h 274"/>
              <a:gd name="T40" fmla="*/ 4031 w 202"/>
              <a:gd name="T41" fmla="*/ 14601 h 274"/>
              <a:gd name="T42" fmla="*/ 5022 w 202"/>
              <a:gd name="T43" fmla="*/ 16339 h 274"/>
              <a:gd name="T44" fmla="*/ 6012 w 202"/>
              <a:gd name="T45" fmla="*/ 17903 h 274"/>
              <a:gd name="T46" fmla="*/ 6931 w 202"/>
              <a:gd name="T47" fmla="*/ 19207 h 274"/>
              <a:gd name="T48" fmla="*/ 7992 w 202"/>
              <a:gd name="T49" fmla="*/ 20424 h 274"/>
              <a:gd name="T50" fmla="*/ 8912 w 202"/>
              <a:gd name="T51" fmla="*/ 21380 h 274"/>
              <a:gd name="T52" fmla="*/ 9760 w 202"/>
              <a:gd name="T53" fmla="*/ 22249 h 274"/>
              <a:gd name="T54" fmla="*/ 10538 w 202"/>
              <a:gd name="T55" fmla="*/ 22770 h 274"/>
              <a:gd name="T56" fmla="*/ 11316 w 202"/>
              <a:gd name="T57" fmla="*/ 23292 h 274"/>
              <a:gd name="T58" fmla="*/ 12024 w 202"/>
              <a:gd name="T59" fmla="*/ 23639 h 274"/>
              <a:gd name="T60" fmla="*/ 12590 w 202"/>
              <a:gd name="T61" fmla="*/ 23813 h 274"/>
              <a:gd name="T62" fmla="*/ 13014 w 202"/>
              <a:gd name="T63" fmla="*/ 23813 h 274"/>
              <a:gd name="T64" fmla="*/ 13368 w 202"/>
              <a:gd name="T65" fmla="*/ 23726 h 27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02"/>
              <a:gd name="T100" fmla="*/ 0 h 274"/>
              <a:gd name="T101" fmla="*/ 202 w 202"/>
              <a:gd name="T102" fmla="*/ 274 h 27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02" h="274">
                <a:moveTo>
                  <a:pt x="189" y="273"/>
                </a:moveTo>
                <a:lnTo>
                  <a:pt x="196" y="265"/>
                </a:lnTo>
                <a:lnTo>
                  <a:pt x="201" y="251"/>
                </a:lnTo>
                <a:lnTo>
                  <a:pt x="202" y="227"/>
                </a:lnTo>
                <a:lnTo>
                  <a:pt x="200" y="197"/>
                </a:lnTo>
                <a:lnTo>
                  <a:pt x="193" y="159"/>
                </a:lnTo>
                <a:lnTo>
                  <a:pt x="182" y="114"/>
                </a:lnTo>
                <a:lnTo>
                  <a:pt x="165" y="60"/>
                </a:lnTo>
                <a:lnTo>
                  <a:pt x="142" y="0"/>
                </a:lnTo>
                <a:lnTo>
                  <a:pt x="125" y="7"/>
                </a:lnTo>
                <a:lnTo>
                  <a:pt x="107" y="14"/>
                </a:lnTo>
                <a:lnTo>
                  <a:pt x="89" y="23"/>
                </a:lnTo>
                <a:lnTo>
                  <a:pt x="72" y="30"/>
                </a:lnTo>
                <a:lnTo>
                  <a:pt x="53" y="39"/>
                </a:lnTo>
                <a:lnTo>
                  <a:pt x="36" y="46"/>
                </a:lnTo>
                <a:lnTo>
                  <a:pt x="18" y="54"/>
                </a:lnTo>
                <a:lnTo>
                  <a:pt x="0" y="62"/>
                </a:lnTo>
                <a:lnTo>
                  <a:pt x="14" y="92"/>
                </a:lnTo>
                <a:lnTo>
                  <a:pt x="28" y="120"/>
                </a:lnTo>
                <a:lnTo>
                  <a:pt x="41" y="145"/>
                </a:lnTo>
                <a:lnTo>
                  <a:pt x="57" y="168"/>
                </a:lnTo>
                <a:lnTo>
                  <a:pt x="71" y="188"/>
                </a:lnTo>
                <a:lnTo>
                  <a:pt x="85" y="206"/>
                </a:lnTo>
                <a:lnTo>
                  <a:pt x="98" y="221"/>
                </a:lnTo>
                <a:lnTo>
                  <a:pt x="113" y="235"/>
                </a:lnTo>
                <a:lnTo>
                  <a:pt x="126" y="246"/>
                </a:lnTo>
                <a:lnTo>
                  <a:pt x="138" y="256"/>
                </a:lnTo>
                <a:lnTo>
                  <a:pt x="149" y="262"/>
                </a:lnTo>
                <a:lnTo>
                  <a:pt x="160" y="268"/>
                </a:lnTo>
                <a:lnTo>
                  <a:pt x="170" y="272"/>
                </a:lnTo>
                <a:lnTo>
                  <a:pt x="178" y="274"/>
                </a:lnTo>
                <a:lnTo>
                  <a:pt x="184" y="274"/>
                </a:lnTo>
                <a:lnTo>
                  <a:pt x="189" y="273"/>
                </a:lnTo>
                <a:close/>
              </a:path>
            </a:pathLst>
          </a:custGeom>
          <a:solidFill>
            <a:srgbClr val="47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4" name="Freeform 761"/>
          <p:cNvSpPr>
            <a:spLocks/>
          </p:cNvSpPr>
          <p:nvPr/>
        </p:nvSpPr>
        <p:spPr bwMode="auto">
          <a:xfrm>
            <a:off x="4467309" y="2108284"/>
            <a:ext cx="14287" cy="22225"/>
          </a:xfrm>
          <a:custGeom>
            <a:avLst/>
            <a:gdLst>
              <a:gd name="T0" fmla="*/ 13826 w 186"/>
              <a:gd name="T1" fmla="*/ 22141 h 264"/>
              <a:gd name="T2" fmla="*/ 14210 w 186"/>
              <a:gd name="T3" fmla="*/ 21552 h 264"/>
              <a:gd name="T4" fmla="*/ 14287 w 186"/>
              <a:gd name="T5" fmla="*/ 20457 h 264"/>
              <a:gd name="T6" fmla="*/ 14057 w 186"/>
              <a:gd name="T7" fmla="*/ 18689 h 264"/>
              <a:gd name="T8" fmla="*/ 13596 w 186"/>
              <a:gd name="T9" fmla="*/ 16248 h 264"/>
              <a:gd name="T10" fmla="*/ 12751 w 186"/>
              <a:gd name="T11" fmla="*/ 13217 h 264"/>
              <a:gd name="T12" fmla="*/ 11599 w 186"/>
              <a:gd name="T13" fmla="*/ 9513 h 264"/>
              <a:gd name="T14" fmla="*/ 10062 w 186"/>
              <a:gd name="T15" fmla="*/ 5051 h 264"/>
              <a:gd name="T16" fmla="*/ 8296 w 186"/>
              <a:gd name="T17" fmla="*/ 0 h 264"/>
              <a:gd name="T18" fmla="*/ 7220 w 186"/>
              <a:gd name="T19" fmla="*/ 589 h 264"/>
              <a:gd name="T20" fmla="*/ 6145 w 186"/>
              <a:gd name="T21" fmla="*/ 1094 h 264"/>
              <a:gd name="T22" fmla="*/ 5146 w 186"/>
              <a:gd name="T23" fmla="*/ 1515 h 264"/>
              <a:gd name="T24" fmla="*/ 4148 w 186"/>
              <a:gd name="T25" fmla="*/ 2020 h 264"/>
              <a:gd name="T26" fmla="*/ 3072 w 186"/>
              <a:gd name="T27" fmla="*/ 2526 h 264"/>
              <a:gd name="T28" fmla="*/ 2074 w 186"/>
              <a:gd name="T29" fmla="*/ 3031 h 264"/>
              <a:gd name="T30" fmla="*/ 999 w 186"/>
              <a:gd name="T31" fmla="*/ 3452 h 264"/>
              <a:gd name="T32" fmla="*/ 0 w 186"/>
              <a:gd name="T33" fmla="*/ 4041 h 264"/>
              <a:gd name="T34" fmla="*/ 999 w 186"/>
              <a:gd name="T35" fmla="*/ 6566 h 264"/>
              <a:gd name="T36" fmla="*/ 1997 w 186"/>
              <a:gd name="T37" fmla="*/ 8924 h 264"/>
              <a:gd name="T38" fmla="*/ 3072 w 186"/>
              <a:gd name="T39" fmla="*/ 11028 h 264"/>
              <a:gd name="T40" fmla="*/ 4225 w 186"/>
              <a:gd name="T41" fmla="*/ 12965 h 264"/>
              <a:gd name="T42" fmla="*/ 5300 w 186"/>
              <a:gd name="T43" fmla="*/ 14648 h 264"/>
              <a:gd name="T44" fmla="*/ 6375 w 186"/>
              <a:gd name="T45" fmla="*/ 16164 h 264"/>
              <a:gd name="T46" fmla="*/ 7374 w 186"/>
              <a:gd name="T47" fmla="*/ 17511 h 264"/>
              <a:gd name="T48" fmla="*/ 8449 w 186"/>
              <a:gd name="T49" fmla="*/ 18689 h 264"/>
              <a:gd name="T50" fmla="*/ 9371 w 186"/>
              <a:gd name="T51" fmla="*/ 19615 h 264"/>
              <a:gd name="T52" fmla="*/ 10293 w 186"/>
              <a:gd name="T53" fmla="*/ 20457 h 264"/>
              <a:gd name="T54" fmla="*/ 11138 w 186"/>
              <a:gd name="T55" fmla="*/ 21046 h 264"/>
              <a:gd name="T56" fmla="*/ 11906 w 186"/>
              <a:gd name="T57" fmla="*/ 21552 h 264"/>
              <a:gd name="T58" fmla="*/ 12597 w 186"/>
              <a:gd name="T59" fmla="*/ 21972 h 264"/>
              <a:gd name="T60" fmla="*/ 13135 w 186"/>
              <a:gd name="T61" fmla="*/ 22141 h 264"/>
              <a:gd name="T62" fmla="*/ 13519 w 186"/>
              <a:gd name="T63" fmla="*/ 22225 h 264"/>
              <a:gd name="T64" fmla="*/ 13826 w 186"/>
              <a:gd name="T65" fmla="*/ 22141 h 26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6"/>
              <a:gd name="T100" fmla="*/ 0 h 264"/>
              <a:gd name="T101" fmla="*/ 186 w 186"/>
              <a:gd name="T102" fmla="*/ 264 h 26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6" h="264">
                <a:moveTo>
                  <a:pt x="180" y="263"/>
                </a:moveTo>
                <a:lnTo>
                  <a:pt x="185" y="256"/>
                </a:lnTo>
                <a:lnTo>
                  <a:pt x="186" y="243"/>
                </a:lnTo>
                <a:lnTo>
                  <a:pt x="183" y="222"/>
                </a:lnTo>
                <a:lnTo>
                  <a:pt x="177" y="193"/>
                </a:lnTo>
                <a:lnTo>
                  <a:pt x="166" y="157"/>
                </a:lnTo>
                <a:lnTo>
                  <a:pt x="151" y="113"/>
                </a:lnTo>
                <a:lnTo>
                  <a:pt x="131" y="60"/>
                </a:lnTo>
                <a:lnTo>
                  <a:pt x="108" y="0"/>
                </a:lnTo>
                <a:lnTo>
                  <a:pt x="94" y="7"/>
                </a:lnTo>
                <a:lnTo>
                  <a:pt x="80" y="13"/>
                </a:lnTo>
                <a:lnTo>
                  <a:pt x="67" y="18"/>
                </a:lnTo>
                <a:lnTo>
                  <a:pt x="54" y="24"/>
                </a:lnTo>
                <a:lnTo>
                  <a:pt x="40" y="30"/>
                </a:lnTo>
                <a:lnTo>
                  <a:pt x="27" y="36"/>
                </a:lnTo>
                <a:lnTo>
                  <a:pt x="13" y="41"/>
                </a:lnTo>
                <a:lnTo>
                  <a:pt x="0" y="48"/>
                </a:lnTo>
                <a:lnTo>
                  <a:pt x="13" y="78"/>
                </a:lnTo>
                <a:lnTo>
                  <a:pt x="26" y="106"/>
                </a:lnTo>
                <a:lnTo>
                  <a:pt x="40" y="131"/>
                </a:lnTo>
                <a:lnTo>
                  <a:pt x="55" y="154"/>
                </a:lnTo>
                <a:lnTo>
                  <a:pt x="69" y="174"/>
                </a:lnTo>
                <a:lnTo>
                  <a:pt x="83" y="192"/>
                </a:lnTo>
                <a:lnTo>
                  <a:pt x="96" y="208"/>
                </a:lnTo>
                <a:lnTo>
                  <a:pt x="110" y="222"/>
                </a:lnTo>
                <a:lnTo>
                  <a:pt x="122" y="233"/>
                </a:lnTo>
                <a:lnTo>
                  <a:pt x="134" y="243"/>
                </a:lnTo>
                <a:lnTo>
                  <a:pt x="145" y="250"/>
                </a:lnTo>
                <a:lnTo>
                  <a:pt x="155" y="256"/>
                </a:lnTo>
                <a:lnTo>
                  <a:pt x="164" y="261"/>
                </a:lnTo>
                <a:lnTo>
                  <a:pt x="171" y="263"/>
                </a:lnTo>
                <a:lnTo>
                  <a:pt x="176" y="264"/>
                </a:lnTo>
                <a:lnTo>
                  <a:pt x="180" y="263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5" name="Freeform 762"/>
          <p:cNvSpPr>
            <a:spLocks/>
          </p:cNvSpPr>
          <p:nvPr/>
        </p:nvSpPr>
        <p:spPr bwMode="auto">
          <a:xfrm>
            <a:off x="4467309" y="2108284"/>
            <a:ext cx="12700" cy="22225"/>
          </a:xfrm>
          <a:custGeom>
            <a:avLst/>
            <a:gdLst>
              <a:gd name="T0" fmla="*/ 12553 w 173"/>
              <a:gd name="T1" fmla="*/ 22225 h 251"/>
              <a:gd name="T2" fmla="*/ 12700 w 173"/>
              <a:gd name="T3" fmla="*/ 21694 h 251"/>
              <a:gd name="T4" fmla="*/ 12480 w 173"/>
              <a:gd name="T5" fmla="*/ 20631 h 251"/>
              <a:gd name="T6" fmla="*/ 12039 w 173"/>
              <a:gd name="T7" fmla="*/ 18949 h 251"/>
              <a:gd name="T8" fmla="*/ 11232 w 173"/>
              <a:gd name="T9" fmla="*/ 16558 h 251"/>
              <a:gd name="T10" fmla="*/ 10057 w 173"/>
              <a:gd name="T11" fmla="*/ 13548 h 251"/>
              <a:gd name="T12" fmla="*/ 8736 w 173"/>
              <a:gd name="T13" fmla="*/ 9740 h 251"/>
              <a:gd name="T14" fmla="*/ 7121 w 173"/>
              <a:gd name="T15" fmla="*/ 5313 h 251"/>
              <a:gd name="T16" fmla="*/ 5286 w 173"/>
              <a:gd name="T17" fmla="*/ 0 h 251"/>
              <a:gd name="T18" fmla="*/ 4625 w 173"/>
              <a:gd name="T19" fmla="*/ 354 h 251"/>
              <a:gd name="T20" fmla="*/ 3964 w 173"/>
              <a:gd name="T21" fmla="*/ 620 h 251"/>
              <a:gd name="T22" fmla="*/ 3303 w 173"/>
              <a:gd name="T23" fmla="*/ 974 h 251"/>
              <a:gd name="T24" fmla="*/ 2643 w 173"/>
              <a:gd name="T25" fmla="*/ 1417 h 251"/>
              <a:gd name="T26" fmla="*/ 1982 w 173"/>
              <a:gd name="T27" fmla="*/ 1771 h 251"/>
              <a:gd name="T28" fmla="*/ 1321 w 173"/>
              <a:gd name="T29" fmla="*/ 2037 h 251"/>
              <a:gd name="T30" fmla="*/ 661 w 173"/>
              <a:gd name="T31" fmla="*/ 2391 h 251"/>
              <a:gd name="T32" fmla="*/ 0 w 173"/>
              <a:gd name="T33" fmla="*/ 2745 h 251"/>
              <a:gd name="T34" fmla="*/ 954 w 173"/>
              <a:gd name="T35" fmla="*/ 5490 h 251"/>
              <a:gd name="T36" fmla="*/ 1909 w 173"/>
              <a:gd name="T37" fmla="*/ 7881 h 251"/>
              <a:gd name="T38" fmla="*/ 3010 w 173"/>
              <a:gd name="T39" fmla="*/ 10183 h 251"/>
              <a:gd name="T40" fmla="*/ 3964 w 173"/>
              <a:gd name="T41" fmla="*/ 12219 h 251"/>
              <a:gd name="T42" fmla="*/ 4992 w 173"/>
              <a:gd name="T43" fmla="*/ 14079 h 251"/>
              <a:gd name="T44" fmla="*/ 5946 w 173"/>
              <a:gd name="T45" fmla="*/ 15673 h 251"/>
              <a:gd name="T46" fmla="*/ 6974 w 173"/>
              <a:gd name="T47" fmla="*/ 17089 h 251"/>
              <a:gd name="T48" fmla="*/ 7855 w 173"/>
              <a:gd name="T49" fmla="*/ 18240 h 251"/>
              <a:gd name="T50" fmla="*/ 8736 w 173"/>
              <a:gd name="T51" fmla="*/ 19303 h 251"/>
              <a:gd name="T52" fmla="*/ 9543 w 173"/>
              <a:gd name="T53" fmla="*/ 20277 h 251"/>
              <a:gd name="T54" fmla="*/ 10351 w 173"/>
              <a:gd name="T55" fmla="*/ 20897 h 251"/>
              <a:gd name="T56" fmla="*/ 11012 w 173"/>
              <a:gd name="T57" fmla="*/ 21428 h 251"/>
              <a:gd name="T58" fmla="*/ 11525 w 173"/>
              <a:gd name="T59" fmla="*/ 21782 h 251"/>
              <a:gd name="T60" fmla="*/ 11966 w 173"/>
              <a:gd name="T61" fmla="*/ 22136 h 251"/>
              <a:gd name="T62" fmla="*/ 12333 w 173"/>
              <a:gd name="T63" fmla="*/ 22225 h 251"/>
              <a:gd name="T64" fmla="*/ 12553 w 173"/>
              <a:gd name="T65" fmla="*/ 22225 h 25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3"/>
              <a:gd name="T100" fmla="*/ 0 h 251"/>
              <a:gd name="T101" fmla="*/ 173 w 173"/>
              <a:gd name="T102" fmla="*/ 251 h 25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3" h="251">
                <a:moveTo>
                  <a:pt x="171" y="251"/>
                </a:moveTo>
                <a:lnTo>
                  <a:pt x="173" y="245"/>
                </a:lnTo>
                <a:lnTo>
                  <a:pt x="170" y="233"/>
                </a:lnTo>
                <a:lnTo>
                  <a:pt x="164" y="214"/>
                </a:lnTo>
                <a:lnTo>
                  <a:pt x="153" y="187"/>
                </a:lnTo>
                <a:lnTo>
                  <a:pt x="137" y="153"/>
                </a:lnTo>
                <a:lnTo>
                  <a:pt x="119" y="110"/>
                </a:lnTo>
                <a:lnTo>
                  <a:pt x="97" y="60"/>
                </a:lnTo>
                <a:lnTo>
                  <a:pt x="72" y="0"/>
                </a:lnTo>
                <a:lnTo>
                  <a:pt x="63" y="4"/>
                </a:lnTo>
                <a:lnTo>
                  <a:pt x="54" y="7"/>
                </a:lnTo>
                <a:lnTo>
                  <a:pt x="45" y="11"/>
                </a:lnTo>
                <a:lnTo>
                  <a:pt x="36" y="16"/>
                </a:lnTo>
                <a:lnTo>
                  <a:pt x="27" y="20"/>
                </a:lnTo>
                <a:lnTo>
                  <a:pt x="18" y="23"/>
                </a:lnTo>
                <a:lnTo>
                  <a:pt x="9" y="27"/>
                </a:lnTo>
                <a:lnTo>
                  <a:pt x="0" y="31"/>
                </a:lnTo>
                <a:lnTo>
                  <a:pt x="13" y="62"/>
                </a:lnTo>
                <a:lnTo>
                  <a:pt x="26" y="89"/>
                </a:lnTo>
                <a:lnTo>
                  <a:pt x="41" y="115"/>
                </a:lnTo>
                <a:lnTo>
                  <a:pt x="54" y="138"/>
                </a:lnTo>
                <a:lnTo>
                  <a:pt x="68" y="159"/>
                </a:lnTo>
                <a:lnTo>
                  <a:pt x="81" y="177"/>
                </a:lnTo>
                <a:lnTo>
                  <a:pt x="95" y="193"/>
                </a:lnTo>
                <a:lnTo>
                  <a:pt x="107" y="206"/>
                </a:lnTo>
                <a:lnTo>
                  <a:pt x="119" y="218"/>
                </a:lnTo>
                <a:lnTo>
                  <a:pt x="130" y="229"/>
                </a:lnTo>
                <a:lnTo>
                  <a:pt x="141" y="236"/>
                </a:lnTo>
                <a:lnTo>
                  <a:pt x="150" y="242"/>
                </a:lnTo>
                <a:lnTo>
                  <a:pt x="157" y="246"/>
                </a:lnTo>
                <a:lnTo>
                  <a:pt x="163" y="250"/>
                </a:lnTo>
                <a:lnTo>
                  <a:pt x="168" y="251"/>
                </a:lnTo>
                <a:lnTo>
                  <a:pt x="171" y="251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6" name="Freeform 763"/>
          <p:cNvSpPr>
            <a:spLocks/>
          </p:cNvSpPr>
          <p:nvPr/>
        </p:nvSpPr>
        <p:spPr bwMode="auto">
          <a:xfrm>
            <a:off x="4468896" y="2109871"/>
            <a:ext cx="11113" cy="20638"/>
          </a:xfrm>
          <a:custGeom>
            <a:avLst/>
            <a:gdLst>
              <a:gd name="T0" fmla="*/ 11113 w 163"/>
              <a:gd name="T1" fmla="*/ 20638 h 240"/>
              <a:gd name="T2" fmla="*/ 11045 w 163"/>
              <a:gd name="T3" fmla="*/ 20208 h 240"/>
              <a:gd name="T4" fmla="*/ 10636 w 163"/>
              <a:gd name="T5" fmla="*/ 19348 h 240"/>
              <a:gd name="T6" fmla="*/ 9886 w 163"/>
              <a:gd name="T7" fmla="*/ 17886 h 240"/>
              <a:gd name="T8" fmla="*/ 8795 w 163"/>
              <a:gd name="T9" fmla="*/ 15736 h 240"/>
              <a:gd name="T10" fmla="*/ 7500 w 163"/>
              <a:gd name="T11" fmla="*/ 12899 h 240"/>
              <a:gd name="T12" fmla="*/ 6068 w 163"/>
              <a:gd name="T13" fmla="*/ 9459 h 240"/>
              <a:gd name="T14" fmla="*/ 4363 w 163"/>
              <a:gd name="T15" fmla="*/ 5074 h 240"/>
              <a:gd name="T16" fmla="*/ 2659 w 163"/>
              <a:gd name="T17" fmla="*/ 0 h 240"/>
              <a:gd name="T18" fmla="*/ 2318 w 163"/>
              <a:gd name="T19" fmla="*/ 172 h 240"/>
              <a:gd name="T20" fmla="*/ 1909 w 163"/>
              <a:gd name="T21" fmla="*/ 430 h 240"/>
              <a:gd name="T22" fmla="*/ 1636 w 163"/>
              <a:gd name="T23" fmla="*/ 602 h 240"/>
              <a:gd name="T24" fmla="*/ 1295 w 163"/>
              <a:gd name="T25" fmla="*/ 774 h 240"/>
              <a:gd name="T26" fmla="*/ 954 w 163"/>
              <a:gd name="T27" fmla="*/ 946 h 240"/>
              <a:gd name="T28" fmla="*/ 682 w 163"/>
              <a:gd name="T29" fmla="*/ 1118 h 240"/>
              <a:gd name="T30" fmla="*/ 341 w 163"/>
              <a:gd name="T31" fmla="*/ 1290 h 240"/>
              <a:gd name="T32" fmla="*/ 0 w 163"/>
              <a:gd name="T33" fmla="*/ 1462 h 240"/>
              <a:gd name="T34" fmla="*/ 886 w 163"/>
              <a:gd name="T35" fmla="*/ 4128 h 240"/>
              <a:gd name="T36" fmla="*/ 1773 w 163"/>
              <a:gd name="T37" fmla="*/ 6449 h 240"/>
              <a:gd name="T38" fmla="*/ 2795 w 163"/>
              <a:gd name="T39" fmla="*/ 8771 h 240"/>
              <a:gd name="T40" fmla="*/ 3682 w 163"/>
              <a:gd name="T41" fmla="*/ 10663 h 240"/>
              <a:gd name="T42" fmla="*/ 4636 w 163"/>
              <a:gd name="T43" fmla="*/ 12469 h 240"/>
              <a:gd name="T44" fmla="*/ 5591 w 163"/>
              <a:gd name="T45" fmla="*/ 14017 h 240"/>
              <a:gd name="T46" fmla="*/ 6409 w 163"/>
              <a:gd name="T47" fmla="*/ 15479 h 240"/>
              <a:gd name="T48" fmla="*/ 7227 w 163"/>
              <a:gd name="T49" fmla="*/ 16596 h 240"/>
              <a:gd name="T50" fmla="*/ 7977 w 163"/>
              <a:gd name="T51" fmla="*/ 17628 h 240"/>
              <a:gd name="T52" fmla="*/ 8659 w 163"/>
              <a:gd name="T53" fmla="*/ 18488 h 240"/>
              <a:gd name="T54" fmla="*/ 9409 w 163"/>
              <a:gd name="T55" fmla="*/ 19262 h 240"/>
              <a:gd name="T56" fmla="*/ 9954 w 163"/>
              <a:gd name="T57" fmla="*/ 19778 h 240"/>
              <a:gd name="T58" fmla="*/ 10363 w 163"/>
              <a:gd name="T59" fmla="*/ 20122 h 240"/>
              <a:gd name="T60" fmla="*/ 10772 w 163"/>
              <a:gd name="T61" fmla="*/ 20466 h 240"/>
              <a:gd name="T62" fmla="*/ 10977 w 163"/>
              <a:gd name="T63" fmla="*/ 20638 h 240"/>
              <a:gd name="T64" fmla="*/ 11113 w 163"/>
              <a:gd name="T65" fmla="*/ 20638 h 24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3"/>
              <a:gd name="T100" fmla="*/ 0 h 240"/>
              <a:gd name="T101" fmla="*/ 163 w 163"/>
              <a:gd name="T102" fmla="*/ 240 h 24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3" h="240">
                <a:moveTo>
                  <a:pt x="163" y="240"/>
                </a:moveTo>
                <a:lnTo>
                  <a:pt x="162" y="235"/>
                </a:lnTo>
                <a:lnTo>
                  <a:pt x="156" y="225"/>
                </a:lnTo>
                <a:lnTo>
                  <a:pt x="145" y="208"/>
                </a:lnTo>
                <a:lnTo>
                  <a:pt x="129" y="183"/>
                </a:lnTo>
                <a:lnTo>
                  <a:pt x="110" y="150"/>
                </a:lnTo>
                <a:lnTo>
                  <a:pt x="89" y="110"/>
                </a:lnTo>
                <a:lnTo>
                  <a:pt x="64" y="59"/>
                </a:lnTo>
                <a:lnTo>
                  <a:pt x="39" y="0"/>
                </a:lnTo>
                <a:lnTo>
                  <a:pt x="34" y="2"/>
                </a:lnTo>
                <a:lnTo>
                  <a:pt x="28" y="5"/>
                </a:lnTo>
                <a:lnTo>
                  <a:pt x="24" y="7"/>
                </a:lnTo>
                <a:lnTo>
                  <a:pt x="19" y="9"/>
                </a:lnTo>
                <a:lnTo>
                  <a:pt x="14" y="11"/>
                </a:lnTo>
                <a:lnTo>
                  <a:pt x="10" y="13"/>
                </a:lnTo>
                <a:lnTo>
                  <a:pt x="5" y="15"/>
                </a:lnTo>
                <a:lnTo>
                  <a:pt x="0" y="17"/>
                </a:lnTo>
                <a:lnTo>
                  <a:pt x="13" y="48"/>
                </a:lnTo>
                <a:lnTo>
                  <a:pt x="26" y="75"/>
                </a:lnTo>
                <a:lnTo>
                  <a:pt x="41" y="102"/>
                </a:lnTo>
                <a:lnTo>
                  <a:pt x="54" y="124"/>
                </a:lnTo>
                <a:lnTo>
                  <a:pt x="68" y="145"/>
                </a:lnTo>
                <a:lnTo>
                  <a:pt x="82" y="163"/>
                </a:lnTo>
                <a:lnTo>
                  <a:pt x="94" y="180"/>
                </a:lnTo>
                <a:lnTo>
                  <a:pt x="106" y="193"/>
                </a:lnTo>
                <a:lnTo>
                  <a:pt x="117" y="205"/>
                </a:lnTo>
                <a:lnTo>
                  <a:pt x="127" y="215"/>
                </a:lnTo>
                <a:lnTo>
                  <a:pt x="138" y="224"/>
                </a:lnTo>
                <a:lnTo>
                  <a:pt x="146" y="230"/>
                </a:lnTo>
                <a:lnTo>
                  <a:pt x="152" y="234"/>
                </a:lnTo>
                <a:lnTo>
                  <a:pt x="158" y="238"/>
                </a:lnTo>
                <a:lnTo>
                  <a:pt x="161" y="240"/>
                </a:lnTo>
                <a:lnTo>
                  <a:pt x="163" y="240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7" name="Freeform 764"/>
          <p:cNvSpPr>
            <a:spLocks/>
          </p:cNvSpPr>
          <p:nvPr/>
        </p:nvSpPr>
        <p:spPr bwMode="auto">
          <a:xfrm>
            <a:off x="4480009" y="2130509"/>
            <a:ext cx="3175" cy="7937"/>
          </a:xfrm>
          <a:custGeom>
            <a:avLst/>
            <a:gdLst>
              <a:gd name="T0" fmla="*/ 860 w 48"/>
              <a:gd name="T1" fmla="*/ 0 h 99"/>
              <a:gd name="T2" fmla="*/ 2910 w 48"/>
              <a:gd name="T3" fmla="*/ 6093 h 99"/>
              <a:gd name="T4" fmla="*/ 3175 w 48"/>
              <a:gd name="T5" fmla="*/ 7376 h 99"/>
              <a:gd name="T6" fmla="*/ 3043 w 48"/>
              <a:gd name="T7" fmla="*/ 7937 h 99"/>
              <a:gd name="T8" fmla="*/ 2580 w 48"/>
              <a:gd name="T9" fmla="*/ 7696 h 99"/>
              <a:gd name="T10" fmla="*/ 2051 w 48"/>
              <a:gd name="T11" fmla="*/ 6654 h 99"/>
              <a:gd name="T12" fmla="*/ 0 w 48"/>
              <a:gd name="T13" fmla="*/ 561 h 99"/>
              <a:gd name="T14" fmla="*/ 860 w 48"/>
              <a:gd name="T15" fmla="*/ 0 h 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99"/>
              <a:gd name="T26" fmla="*/ 48 w 48"/>
              <a:gd name="T27" fmla="*/ 99 h 9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99">
                <a:moveTo>
                  <a:pt x="13" y="0"/>
                </a:moveTo>
                <a:lnTo>
                  <a:pt x="44" y="76"/>
                </a:lnTo>
                <a:lnTo>
                  <a:pt x="48" y="92"/>
                </a:lnTo>
                <a:lnTo>
                  <a:pt x="46" y="99"/>
                </a:lnTo>
                <a:lnTo>
                  <a:pt x="39" y="96"/>
                </a:lnTo>
                <a:lnTo>
                  <a:pt x="31" y="83"/>
                </a:lnTo>
                <a:lnTo>
                  <a:pt x="0" y="7"/>
                </a:lnTo>
                <a:lnTo>
                  <a:pt x="13" y="0"/>
                </a:lnTo>
                <a:close/>
              </a:path>
            </a:pathLst>
          </a:custGeom>
          <a:solidFill>
            <a:srgbClr val="2B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pic>
        <p:nvPicPr>
          <p:cNvPr id="248" name="Picture 765" descr="j02359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159" y="4292684"/>
            <a:ext cx="904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46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56492"/>
              </p:ext>
            </p:extLst>
          </p:nvPr>
        </p:nvGraphicFramePr>
        <p:xfrm>
          <a:off x="131180" y="960301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Access point (AP)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Any entity that has station functionality and provides access to the distribution system via</a:t>
                      </a:r>
                      <a:r>
                        <a:rPr lang="en-IN" sz="2000" baseline="0" dirty="0"/>
                        <a:t> </a:t>
                      </a:r>
                      <a:r>
                        <a:rPr lang="en-IN" sz="2000" dirty="0"/>
                        <a:t>the wireless medium for associated stations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35640"/>
              </p:ext>
            </p:extLst>
          </p:nvPr>
        </p:nvGraphicFramePr>
        <p:xfrm>
          <a:off x="131180" y="2384887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2000" b="1" dirty="0"/>
                        <a:t>Coordination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The logical function that determines when a station operating within a BSS is permitted to transmit and may be able to receive PDUs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95009"/>
              </p:ext>
            </p:extLst>
          </p:nvPr>
        </p:nvGraphicFramePr>
        <p:xfrm>
          <a:off x="131180" y="1672594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Basic service set (BSS)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set of stations controlled by a single coordination function</a:t>
                      </a:r>
                    </a:p>
                    <a:p>
                      <a:pPr marL="0" algn="l" defTabSz="914400" rtl="0" eaLnBrk="1" latinLnBrk="0" hangingPunct="1"/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16897"/>
              </p:ext>
            </p:extLst>
          </p:nvPr>
        </p:nvGraphicFramePr>
        <p:xfrm>
          <a:off x="131180" y="3085927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2000" b="1" dirty="0"/>
                        <a:t>Distribution system (DS)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 system used to interconnect a set of BSSs and integrated LANs to create an 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155376"/>
              </p:ext>
            </p:extLst>
          </p:nvPr>
        </p:nvGraphicFramePr>
        <p:xfrm>
          <a:off x="131180" y="3786967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2000" b="1" dirty="0"/>
                        <a:t>Extended service set (ESS)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 set of one or more interconnected BSSs and integrated LANs that appear as a single BSS to the LLC layer at any station associated with one of these BSSs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41283"/>
              </p:ext>
            </p:extLst>
          </p:nvPr>
        </p:nvGraphicFramePr>
        <p:xfrm>
          <a:off x="131180" y="4488007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MAC protocol data unit (MPDU)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The unit of data exchanged between two peer MAC entities using the services of the physical layer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28387"/>
              </p:ext>
            </p:extLst>
          </p:nvPr>
        </p:nvGraphicFramePr>
        <p:xfrm>
          <a:off x="131180" y="5189047"/>
          <a:ext cx="1175602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2000" b="1" dirty="0"/>
                        <a:t>MAC service data unit (MSDU)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Information that is delivered as a unit between MAC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96608"/>
              </p:ext>
            </p:extLst>
          </p:nvPr>
        </p:nvGraphicFramePr>
        <p:xfrm>
          <a:off x="131180" y="5890087"/>
          <a:ext cx="1175602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11">
                <a:tc>
                  <a:txBody>
                    <a:bodyPr/>
                    <a:lstStyle/>
                    <a:p>
                      <a:r>
                        <a:rPr lang="en-IN" sz="2000" b="1" dirty="0"/>
                        <a:t>Station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Any device that contains an IEEE 802.11 conformant MAC and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physical layer </a:t>
                      </a:r>
                      <a:endParaRPr lang="en-IN" sz="2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9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0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sp>
        <p:nvSpPr>
          <p:cNvPr id="4" name="Freeform 521"/>
          <p:cNvSpPr>
            <a:spLocks/>
          </p:cNvSpPr>
          <p:nvPr/>
        </p:nvSpPr>
        <p:spPr bwMode="auto">
          <a:xfrm>
            <a:off x="3268746" y="944646"/>
            <a:ext cx="4506913" cy="5024438"/>
          </a:xfrm>
          <a:custGeom>
            <a:avLst/>
            <a:gdLst>
              <a:gd name="T0" fmla="*/ 1060450 w 2839"/>
              <a:gd name="T1" fmla="*/ 44450 h 3165"/>
              <a:gd name="T2" fmla="*/ 2073275 w 2839"/>
              <a:gd name="T3" fmla="*/ 53975 h 3165"/>
              <a:gd name="T4" fmla="*/ 2682875 w 2839"/>
              <a:gd name="T5" fmla="*/ 358775 h 3165"/>
              <a:gd name="T6" fmla="*/ 2759075 w 2839"/>
              <a:gd name="T7" fmla="*/ 1273175 h 3165"/>
              <a:gd name="T8" fmla="*/ 2835275 w 2839"/>
              <a:gd name="T9" fmla="*/ 1806575 h 3165"/>
              <a:gd name="T10" fmla="*/ 3368676 w 2839"/>
              <a:gd name="T11" fmla="*/ 2644775 h 3165"/>
              <a:gd name="T12" fmla="*/ 4283076 w 2839"/>
              <a:gd name="T13" fmla="*/ 3635376 h 3165"/>
              <a:gd name="T14" fmla="*/ 4398963 w 2839"/>
              <a:gd name="T15" fmla="*/ 4579938 h 3165"/>
              <a:gd name="T16" fmla="*/ 3636963 w 2839"/>
              <a:gd name="T17" fmla="*/ 4889501 h 3165"/>
              <a:gd name="T18" fmla="*/ 930275 w 2839"/>
              <a:gd name="T19" fmla="*/ 4854576 h 3165"/>
              <a:gd name="T20" fmla="*/ 571500 w 2839"/>
              <a:gd name="T21" fmla="*/ 3873501 h 3165"/>
              <a:gd name="T22" fmla="*/ 735013 w 2839"/>
              <a:gd name="T23" fmla="*/ 2774950 h 3165"/>
              <a:gd name="T24" fmla="*/ 320675 w 2839"/>
              <a:gd name="T25" fmla="*/ 1730375 h 3165"/>
              <a:gd name="T26" fmla="*/ 7938 w 2839"/>
              <a:gd name="T27" fmla="*/ 996950 h 3165"/>
              <a:gd name="T28" fmla="*/ 371475 w 2839"/>
              <a:gd name="T29" fmla="*/ 317500 h 3165"/>
              <a:gd name="T30" fmla="*/ 1060450 w 2839"/>
              <a:gd name="T31" fmla="*/ 44450 h 31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839"/>
              <a:gd name="T49" fmla="*/ 0 h 3165"/>
              <a:gd name="T50" fmla="*/ 2839 w 2839"/>
              <a:gd name="T51" fmla="*/ 3165 h 316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839" h="3165">
                <a:moveTo>
                  <a:pt x="668" y="28"/>
                </a:moveTo>
                <a:cubicBezTo>
                  <a:pt x="847" y="0"/>
                  <a:pt x="1136" y="1"/>
                  <a:pt x="1306" y="34"/>
                </a:cubicBezTo>
                <a:cubicBezTo>
                  <a:pt x="1476" y="67"/>
                  <a:pt x="1618" y="98"/>
                  <a:pt x="1690" y="226"/>
                </a:cubicBezTo>
                <a:cubicBezTo>
                  <a:pt x="1762" y="354"/>
                  <a:pt x="1722" y="650"/>
                  <a:pt x="1738" y="802"/>
                </a:cubicBezTo>
                <a:cubicBezTo>
                  <a:pt x="1754" y="954"/>
                  <a:pt x="1722" y="994"/>
                  <a:pt x="1786" y="1138"/>
                </a:cubicBezTo>
                <a:cubicBezTo>
                  <a:pt x="1850" y="1282"/>
                  <a:pt x="1970" y="1474"/>
                  <a:pt x="2122" y="1666"/>
                </a:cubicBezTo>
                <a:cubicBezTo>
                  <a:pt x="2274" y="1858"/>
                  <a:pt x="2590" y="2087"/>
                  <a:pt x="2698" y="2290"/>
                </a:cubicBezTo>
                <a:cubicBezTo>
                  <a:pt x="2806" y="2493"/>
                  <a:pt x="2839" y="2753"/>
                  <a:pt x="2771" y="2885"/>
                </a:cubicBezTo>
                <a:cubicBezTo>
                  <a:pt x="2703" y="3017"/>
                  <a:pt x="2655" y="3051"/>
                  <a:pt x="2291" y="3080"/>
                </a:cubicBezTo>
                <a:cubicBezTo>
                  <a:pt x="1927" y="3109"/>
                  <a:pt x="908" y="3165"/>
                  <a:pt x="586" y="3058"/>
                </a:cubicBezTo>
                <a:cubicBezTo>
                  <a:pt x="264" y="2951"/>
                  <a:pt x="380" y="2658"/>
                  <a:pt x="360" y="2440"/>
                </a:cubicBezTo>
                <a:cubicBezTo>
                  <a:pt x="340" y="2222"/>
                  <a:pt x="489" y="1973"/>
                  <a:pt x="463" y="1748"/>
                </a:cubicBezTo>
                <a:cubicBezTo>
                  <a:pt x="437" y="1523"/>
                  <a:pt x="278" y="1277"/>
                  <a:pt x="202" y="1090"/>
                </a:cubicBezTo>
                <a:cubicBezTo>
                  <a:pt x="126" y="903"/>
                  <a:pt x="0" y="776"/>
                  <a:pt x="5" y="628"/>
                </a:cubicBezTo>
                <a:cubicBezTo>
                  <a:pt x="10" y="480"/>
                  <a:pt x="124" y="300"/>
                  <a:pt x="234" y="200"/>
                </a:cubicBezTo>
                <a:cubicBezTo>
                  <a:pt x="344" y="100"/>
                  <a:pt x="489" y="56"/>
                  <a:pt x="668" y="28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5" name="Oval 522"/>
          <p:cNvSpPr>
            <a:spLocks noChangeArrowheads="1"/>
          </p:cNvSpPr>
          <p:nvPr/>
        </p:nvSpPr>
        <p:spPr bwMode="auto">
          <a:xfrm>
            <a:off x="6180221" y="1608221"/>
            <a:ext cx="1600200" cy="996950"/>
          </a:xfrm>
          <a:prstGeom prst="ellipse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6" name="Oval 523"/>
          <p:cNvSpPr>
            <a:spLocks noChangeArrowheads="1"/>
          </p:cNvSpPr>
          <p:nvPr/>
        </p:nvSpPr>
        <p:spPr bwMode="auto">
          <a:xfrm>
            <a:off x="3894221" y="1455821"/>
            <a:ext cx="2079625" cy="1212850"/>
          </a:xfrm>
          <a:prstGeom prst="ellipse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7" name="Oval 524"/>
          <p:cNvSpPr>
            <a:spLocks noChangeArrowheads="1"/>
          </p:cNvSpPr>
          <p:nvPr/>
        </p:nvSpPr>
        <p:spPr bwMode="auto">
          <a:xfrm>
            <a:off x="4730834" y="3952959"/>
            <a:ext cx="2498725" cy="1357312"/>
          </a:xfrm>
          <a:prstGeom prst="ellipse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grpSp>
        <p:nvGrpSpPr>
          <p:cNvPr id="8" name="Group 525"/>
          <p:cNvGrpSpPr>
            <a:grpSpLocks/>
          </p:cNvGrpSpPr>
          <p:nvPr/>
        </p:nvGrpSpPr>
        <p:grpSpPr bwMode="auto">
          <a:xfrm>
            <a:off x="4243471" y="2819484"/>
            <a:ext cx="3473450" cy="925512"/>
            <a:chOff x="970" y="1958"/>
            <a:chExt cx="2371" cy="583"/>
          </a:xfrm>
        </p:grpSpPr>
        <p:sp>
          <p:nvSpPr>
            <p:cNvPr id="9" name="AutoShape 526"/>
            <p:cNvSpPr>
              <a:spLocks noChangeArrowheads="1"/>
            </p:cNvSpPr>
            <p:nvPr/>
          </p:nvSpPr>
          <p:spPr bwMode="auto">
            <a:xfrm>
              <a:off x="970" y="1958"/>
              <a:ext cx="2371" cy="583"/>
            </a:xfrm>
            <a:prstGeom prst="roundRect">
              <a:avLst>
                <a:gd name="adj" fmla="val 17593"/>
              </a:avLst>
            </a:prstGeom>
            <a:solidFill>
              <a:srgbClr val="F4EE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" name="Rectangle 527"/>
            <p:cNvSpPr>
              <a:spLocks noChangeArrowheads="1"/>
            </p:cNvSpPr>
            <p:nvPr/>
          </p:nvSpPr>
          <p:spPr bwMode="auto">
            <a:xfrm>
              <a:off x="1586" y="2145"/>
              <a:ext cx="1317" cy="210"/>
            </a:xfrm>
            <a:prstGeom prst="rect">
              <a:avLst/>
            </a:prstGeom>
            <a:solidFill>
              <a:srgbClr val="F4E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en-US"/>
                <a:t>Distribution System</a:t>
              </a:r>
            </a:p>
          </p:txBody>
        </p:sp>
      </p:grpSp>
      <p:grpSp>
        <p:nvGrpSpPr>
          <p:cNvPr id="11" name="Group 528"/>
          <p:cNvGrpSpPr>
            <a:grpSpLocks/>
          </p:cNvGrpSpPr>
          <p:nvPr/>
        </p:nvGrpSpPr>
        <p:grpSpPr bwMode="auto">
          <a:xfrm>
            <a:off x="6561221" y="2155909"/>
            <a:ext cx="720725" cy="868362"/>
            <a:chOff x="2552" y="1540"/>
            <a:chExt cx="493" cy="547"/>
          </a:xfrm>
        </p:grpSpPr>
        <p:sp>
          <p:nvSpPr>
            <p:cNvPr id="12" name="Rectangle 529"/>
            <p:cNvSpPr>
              <a:spLocks noChangeArrowheads="1"/>
            </p:cNvSpPr>
            <p:nvPr/>
          </p:nvSpPr>
          <p:spPr bwMode="auto">
            <a:xfrm>
              <a:off x="2552" y="1540"/>
              <a:ext cx="469" cy="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" name="Rectangle 530"/>
            <p:cNvSpPr>
              <a:spLocks noChangeArrowheads="1"/>
            </p:cNvSpPr>
            <p:nvPr/>
          </p:nvSpPr>
          <p:spPr bwMode="auto">
            <a:xfrm>
              <a:off x="2559" y="1706"/>
              <a:ext cx="48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en-US"/>
                <a:t>Portal</a:t>
              </a:r>
            </a:p>
          </p:txBody>
        </p:sp>
      </p:grpSp>
      <p:sp>
        <p:nvSpPr>
          <p:cNvPr id="14" name="Rectangle 531"/>
          <p:cNvSpPr>
            <a:spLocks noChangeArrowheads="1"/>
          </p:cNvSpPr>
          <p:nvPr/>
        </p:nvSpPr>
        <p:spPr bwMode="auto">
          <a:xfrm>
            <a:off x="6585034" y="1216109"/>
            <a:ext cx="11287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802.x LAN</a:t>
            </a:r>
          </a:p>
        </p:txBody>
      </p:sp>
      <p:sp>
        <p:nvSpPr>
          <p:cNvPr id="15" name="Rectangle 532"/>
          <p:cNvSpPr>
            <a:spLocks noChangeArrowheads="1"/>
          </p:cNvSpPr>
          <p:nvPr/>
        </p:nvSpPr>
        <p:spPr bwMode="auto">
          <a:xfrm>
            <a:off x="5676984" y="3541796"/>
            <a:ext cx="6937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Access</a:t>
            </a:r>
          </a:p>
          <a:p>
            <a:pPr algn="ctr"/>
            <a:r>
              <a:rPr lang="de-DE" altLang="en-US"/>
              <a:t> Point</a:t>
            </a:r>
          </a:p>
        </p:txBody>
      </p:sp>
      <p:sp>
        <p:nvSpPr>
          <p:cNvPr id="16" name="Rectangle 533"/>
          <p:cNvSpPr>
            <a:spLocks noChangeArrowheads="1"/>
          </p:cNvSpPr>
          <p:nvPr/>
        </p:nvSpPr>
        <p:spPr bwMode="auto">
          <a:xfrm>
            <a:off x="5422984" y="5405521"/>
            <a:ext cx="1252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17" name="Rectangle 534"/>
          <p:cNvSpPr>
            <a:spLocks noChangeArrowheads="1"/>
          </p:cNvSpPr>
          <p:nvPr/>
        </p:nvSpPr>
        <p:spPr bwMode="auto">
          <a:xfrm>
            <a:off x="4846721" y="4246646"/>
            <a:ext cx="663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BSS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18" name="Rectangle 535"/>
          <p:cNvSpPr>
            <a:spLocks noChangeArrowheads="1"/>
          </p:cNvSpPr>
          <p:nvPr/>
        </p:nvSpPr>
        <p:spPr bwMode="auto">
          <a:xfrm>
            <a:off x="4376821" y="1074821"/>
            <a:ext cx="12525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19" name="Rectangle 536"/>
          <p:cNvSpPr>
            <a:spLocks noChangeArrowheads="1"/>
          </p:cNvSpPr>
          <p:nvPr/>
        </p:nvSpPr>
        <p:spPr bwMode="auto">
          <a:xfrm>
            <a:off x="4149809" y="2157496"/>
            <a:ext cx="663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BSS</a:t>
            </a:r>
            <a:r>
              <a:rPr lang="de-DE" altLang="en-US" baseline="-25000"/>
              <a:t>1</a:t>
            </a:r>
            <a:endParaRPr lang="de-DE" altLang="en-US"/>
          </a:p>
        </p:txBody>
      </p:sp>
      <p:sp>
        <p:nvSpPr>
          <p:cNvPr id="20" name="Rectangle 537"/>
          <p:cNvSpPr>
            <a:spLocks noChangeArrowheads="1"/>
          </p:cNvSpPr>
          <p:nvPr/>
        </p:nvSpPr>
        <p:spPr bwMode="auto">
          <a:xfrm>
            <a:off x="4838784" y="2522621"/>
            <a:ext cx="692150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Access</a:t>
            </a:r>
          </a:p>
          <a:p>
            <a:pPr algn="ctr"/>
            <a:r>
              <a:rPr lang="de-DE" altLang="en-US"/>
              <a:t> Point</a:t>
            </a:r>
          </a:p>
        </p:txBody>
      </p:sp>
      <p:grpSp>
        <p:nvGrpSpPr>
          <p:cNvPr id="21" name="Group 538"/>
          <p:cNvGrpSpPr>
            <a:grpSpLocks/>
          </p:cNvGrpSpPr>
          <p:nvPr/>
        </p:nvGrpSpPr>
        <p:grpSpPr bwMode="auto">
          <a:xfrm>
            <a:off x="5418221" y="4427621"/>
            <a:ext cx="381000" cy="304800"/>
            <a:chOff x="1248" y="2736"/>
            <a:chExt cx="240" cy="192"/>
          </a:xfrm>
        </p:grpSpPr>
        <p:sp>
          <p:nvSpPr>
            <p:cNvPr id="22" name="Line 539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Line 540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Line 541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" name="Text Box 542"/>
          <p:cNvSpPr txBox="1">
            <a:spLocks noChangeArrowheads="1"/>
          </p:cNvSpPr>
          <p:nvPr/>
        </p:nvSpPr>
        <p:spPr bwMode="auto">
          <a:xfrm>
            <a:off x="3360821" y="19892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1</a:t>
            </a:r>
            <a:endParaRPr lang="de-DE" altLang="en-US"/>
          </a:p>
        </p:txBody>
      </p:sp>
      <p:grpSp>
        <p:nvGrpSpPr>
          <p:cNvPr id="26" name="Group 543"/>
          <p:cNvGrpSpPr>
            <a:grpSpLocks/>
          </p:cNvGrpSpPr>
          <p:nvPr/>
        </p:nvGrpSpPr>
        <p:grpSpPr bwMode="auto">
          <a:xfrm flipH="1">
            <a:off x="4884821" y="1836821"/>
            <a:ext cx="381000" cy="304800"/>
            <a:chOff x="1248" y="2736"/>
            <a:chExt cx="240" cy="192"/>
          </a:xfrm>
        </p:grpSpPr>
        <p:sp>
          <p:nvSpPr>
            <p:cNvPr id="27" name="Line 544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Line 545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Line 546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0" name="Line 547"/>
          <p:cNvSpPr>
            <a:spLocks noChangeShapeType="1"/>
          </p:cNvSpPr>
          <p:nvPr/>
        </p:nvSpPr>
        <p:spPr bwMode="auto">
          <a:xfrm flipV="1">
            <a:off x="5113421" y="2217821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" name="Line 548"/>
          <p:cNvSpPr>
            <a:spLocks noChangeShapeType="1"/>
          </p:cNvSpPr>
          <p:nvPr/>
        </p:nvSpPr>
        <p:spPr bwMode="auto">
          <a:xfrm flipV="1">
            <a:off x="6027821" y="4046621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2" name="Group 549"/>
          <p:cNvGrpSpPr>
            <a:grpSpLocks/>
          </p:cNvGrpSpPr>
          <p:nvPr/>
        </p:nvGrpSpPr>
        <p:grpSpPr bwMode="auto">
          <a:xfrm flipH="1">
            <a:off x="6256421" y="4351421"/>
            <a:ext cx="381000" cy="304800"/>
            <a:chOff x="1248" y="2736"/>
            <a:chExt cx="240" cy="192"/>
          </a:xfrm>
        </p:grpSpPr>
        <p:sp>
          <p:nvSpPr>
            <p:cNvPr id="33" name="Line 550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551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Line 552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" name="Text Box 553"/>
          <p:cNvSpPr txBox="1">
            <a:spLocks noChangeArrowheads="1"/>
          </p:cNvSpPr>
          <p:nvPr/>
        </p:nvSpPr>
        <p:spPr bwMode="auto">
          <a:xfrm>
            <a:off x="4275221" y="53420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37" name="Text Box 554"/>
          <p:cNvSpPr txBox="1">
            <a:spLocks noChangeArrowheads="1"/>
          </p:cNvSpPr>
          <p:nvPr/>
        </p:nvSpPr>
        <p:spPr bwMode="auto">
          <a:xfrm>
            <a:off x="6866021" y="5342021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3</a:t>
            </a:r>
            <a:endParaRPr lang="de-DE" altLang="en-US"/>
          </a:p>
        </p:txBody>
      </p:sp>
      <p:sp>
        <p:nvSpPr>
          <p:cNvPr id="38" name="Text Box 555"/>
          <p:cNvSpPr txBox="1">
            <a:spLocks noChangeArrowheads="1"/>
          </p:cNvSpPr>
          <p:nvPr/>
        </p:nvSpPr>
        <p:spPr bwMode="auto">
          <a:xfrm>
            <a:off x="3360821" y="3665621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ESS</a:t>
            </a:r>
          </a:p>
        </p:txBody>
      </p:sp>
      <p:grpSp>
        <p:nvGrpSpPr>
          <p:cNvPr id="39" name="Group 556"/>
          <p:cNvGrpSpPr>
            <a:grpSpLocks/>
          </p:cNvGrpSpPr>
          <p:nvPr/>
        </p:nvGrpSpPr>
        <p:grpSpPr bwMode="auto">
          <a:xfrm>
            <a:off x="4884821" y="4656221"/>
            <a:ext cx="469900" cy="685800"/>
            <a:chOff x="1104" y="3024"/>
            <a:chExt cx="296" cy="432"/>
          </a:xfrm>
        </p:grpSpPr>
        <p:sp>
          <p:nvSpPr>
            <p:cNvPr id="40" name="Freeform 557"/>
            <p:cNvSpPr>
              <a:spLocks/>
            </p:cNvSpPr>
            <p:nvPr/>
          </p:nvSpPr>
          <p:spPr bwMode="auto">
            <a:xfrm>
              <a:off x="1138" y="3298"/>
              <a:ext cx="9" cy="5"/>
            </a:xfrm>
            <a:custGeom>
              <a:avLst/>
              <a:gdLst>
                <a:gd name="T0" fmla="*/ 0 w 206"/>
                <a:gd name="T1" fmla="*/ 4 h 84"/>
                <a:gd name="T2" fmla="*/ 9 w 206"/>
                <a:gd name="T3" fmla="*/ 0 h 84"/>
                <a:gd name="T4" fmla="*/ 9 w 206"/>
                <a:gd name="T5" fmla="*/ 1 h 84"/>
                <a:gd name="T6" fmla="*/ 0 w 206"/>
                <a:gd name="T7" fmla="*/ 5 h 84"/>
                <a:gd name="T8" fmla="*/ 0 w 206"/>
                <a:gd name="T9" fmla="*/ 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84"/>
                <a:gd name="T17" fmla="*/ 206 w 20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84">
                  <a:moveTo>
                    <a:pt x="0" y="67"/>
                  </a:moveTo>
                  <a:lnTo>
                    <a:pt x="199" y="0"/>
                  </a:lnTo>
                  <a:lnTo>
                    <a:pt x="206" y="17"/>
                  </a:lnTo>
                  <a:lnTo>
                    <a:pt x="7" y="8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" name="Freeform 558"/>
            <p:cNvSpPr>
              <a:spLocks/>
            </p:cNvSpPr>
            <p:nvPr/>
          </p:nvSpPr>
          <p:spPr bwMode="auto">
            <a:xfrm>
              <a:off x="1197" y="3450"/>
              <a:ext cx="3" cy="6"/>
            </a:xfrm>
            <a:custGeom>
              <a:avLst/>
              <a:gdLst>
                <a:gd name="T0" fmla="*/ 2 w 82"/>
                <a:gd name="T1" fmla="*/ 0 h 108"/>
                <a:gd name="T2" fmla="*/ 3 w 82"/>
                <a:gd name="T3" fmla="*/ 4 h 108"/>
                <a:gd name="T4" fmla="*/ 3 w 82"/>
                <a:gd name="T5" fmla="*/ 5 h 108"/>
                <a:gd name="T6" fmla="*/ 3 w 82"/>
                <a:gd name="T7" fmla="*/ 5 h 108"/>
                <a:gd name="T8" fmla="*/ 3 w 82"/>
                <a:gd name="T9" fmla="*/ 6 h 108"/>
                <a:gd name="T10" fmla="*/ 2 w 82"/>
                <a:gd name="T11" fmla="*/ 6 h 108"/>
                <a:gd name="T12" fmla="*/ 2 w 82"/>
                <a:gd name="T13" fmla="*/ 6 h 108"/>
                <a:gd name="T14" fmla="*/ 2 w 82"/>
                <a:gd name="T15" fmla="*/ 6 h 108"/>
                <a:gd name="T16" fmla="*/ 2 w 82"/>
                <a:gd name="T17" fmla="*/ 6 h 108"/>
                <a:gd name="T18" fmla="*/ 1 w 82"/>
                <a:gd name="T19" fmla="*/ 5 h 108"/>
                <a:gd name="T20" fmla="*/ 0 w 82"/>
                <a:gd name="T21" fmla="*/ 1 h 108"/>
                <a:gd name="T22" fmla="*/ 2 w 82"/>
                <a:gd name="T23" fmla="*/ 0 h 1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108"/>
                <a:gd name="T38" fmla="*/ 82 w 82"/>
                <a:gd name="T39" fmla="*/ 108 h 1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108">
                  <a:moveTo>
                    <a:pt x="45" y="0"/>
                  </a:moveTo>
                  <a:lnTo>
                    <a:pt x="80" y="77"/>
                  </a:lnTo>
                  <a:lnTo>
                    <a:pt x="82" y="87"/>
                  </a:lnTo>
                  <a:lnTo>
                    <a:pt x="80" y="95"/>
                  </a:lnTo>
                  <a:lnTo>
                    <a:pt x="74" y="102"/>
                  </a:lnTo>
                  <a:lnTo>
                    <a:pt x="66" y="106"/>
                  </a:lnTo>
                  <a:lnTo>
                    <a:pt x="57" y="108"/>
                  </a:lnTo>
                  <a:lnTo>
                    <a:pt x="49" y="106"/>
                  </a:lnTo>
                  <a:lnTo>
                    <a:pt x="41" y="102"/>
                  </a:lnTo>
                  <a:lnTo>
                    <a:pt x="35" y="93"/>
                  </a:lnTo>
                  <a:lnTo>
                    <a:pt x="0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" name="Freeform 559"/>
            <p:cNvSpPr>
              <a:spLocks/>
            </p:cNvSpPr>
            <p:nvPr/>
          </p:nvSpPr>
          <p:spPr bwMode="auto">
            <a:xfrm>
              <a:off x="1187" y="3433"/>
              <a:ext cx="13" cy="18"/>
            </a:xfrm>
            <a:custGeom>
              <a:avLst/>
              <a:gdLst>
                <a:gd name="T0" fmla="*/ 11 w 293"/>
                <a:gd name="T1" fmla="*/ 18 h 319"/>
                <a:gd name="T2" fmla="*/ 12 w 293"/>
                <a:gd name="T3" fmla="*/ 17 h 319"/>
                <a:gd name="T4" fmla="*/ 12 w 293"/>
                <a:gd name="T5" fmla="*/ 16 h 319"/>
                <a:gd name="T6" fmla="*/ 13 w 293"/>
                <a:gd name="T7" fmla="*/ 14 h 319"/>
                <a:gd name="T8" fmla="*/ 13 w 293"/>
                <a:gd name="T9" fmla="*/ 12 h 319"/>
                <a:gd name="T10" fmla="*/ 13 w 293"/>
                <a:gd name="T11" fmla="*/ 10 h 319"/>
                <a:gd name="T12" fmla="*/ 13 w 293"/>
                <a:gd name="T13" fmla="*/ 7 h 319"/>
                <a:gd name="T14" fmla="*/ 12 w 293"/>
                <a:gd name="T15" fmla="*/ 3 h 319"/>
                <a:gd name="T16" fmla="*/ 11 w 293"/>
                <a:gd name="T17" fmla="*/ 0 h 319"/>
                <a:gd name="T18" fmla="*/ 10 w 293"/>
                <a:gd name="T19" fmla="*/ 0 h 319"/>
                <a:gd name="T20" fmla="*/ 10 w 293"/>
                <a:gd name="T21" fmla="*/ 1 h 319"/>
                <a:gd name="T22" fmla="*/ 9 w 293"/>
                <a:gd name="T23" fmla="*/ 1 h 319"/>
                <a:gd name="T24" fmla="*/ 8 w 293"/>
                <a:gd name="T25" fmla="*/ 1 h 319"/>
                <a:gd name="T26" fmla="*/ 8 w 293"/>
                <a:gd name="T27" fmla="*/ 2 h 319"/>
                <a:gd name="T28" fmla="*/ 7 w 293"/>
                <a:gd name="T29" fmla="*/ 2 h 319"/>
                <a:gd name="T30" fmla="*/ 6 w 293"/>
                <a:gd name="T31" fmla="*/ 2 h 319"/>
                <a:gd name="T32" fmla="*/ 6 w 293"/>
                <a:gd name="T33" fmla="*/ 3 h 319"/>
                <a:gd name="T34" fmla="*/ 5 w 293"/>
                <a:gd name="T35" fmla="*/ 3 h 319"/>
                <a:gd name="T36" fmla="*/ 4 w 293"/>
                <a:gd name="T37" fmla="*/ 3 h 319"/>
                <a:gd name="T38" fmla="*/ 3 w 293"/>
                <a:gd name="T39" fmla="*/ 4 h 319"/>
                <a:gd name="T40" fmla="*/ 3 w 293"/>
                <a:gd name="T41" fmla="*/ 4 h 319"/>
                <a:gd name="T42" fmla="*/ 2 w 293"/>
                <a:gd name="T43" fmla="*/ 4 h 319"/>
                <a:gd name="T44" fmla="*/ 1 w 293"/>
                <a:gd name="T45" fmla="*/ 5 h 319"/>
                <a:gd name="T46" fmla="*/ 1 w 293"/>
                <a:gd name="T47" fmla="*/ 5 h 319"/>
                <a:gd name="T48" fmla="*/ 0 w 293"/>
                <a:gd name="T49" fmla="*/ 5 h 319"/>
                <a:gd name="T50" fmla="*/ 1 w 293"/>
                <a:gd name="T51" fmla="*/ 7 h 319"/>
                <a:gd name="T52" fmla="*/ 1 w 293"/>
                <a:gd name="T53" fmla="*/ 9 h 319"/>
                <a:gd name="T54" fmla="*/ 2 w 293"/>
                <a:gd name="T55" fmla="*/ 10 h 319"/>
                <a:gd name="T56" fmla="*/ 3 w 293"/>
                <a:gd name="T57" fmla="*/ 11 h 319"/>
                <a:gd name="T58" fmla="*/ 4 w 293"/>
                <a:gd name="T59" fmla="*/ 13 h 319"/>
                <a:gd name="T60" fmla="*/ 4 w 293"/>
                <a:gd name="T61" fmla="*/ 14 h 319"/>
                <a:gd name="T62" fmla="*/ 5 w 293"/>
                <a:gd name="T63" fmla="*/ 15 h 319"/>
                <a:gd name="T64" fmla="*/ 6 w 293"/>
                <a:gd name="T65" fmla="*/ 15 h 319"/>
                <a:gd name="T66" fmla="*/ 7 w 293"/>
                <a:gd name="T67" fmla="*/ 16 h 319"/>
                <a:gd name="T68" fmla="*/ 8 w 293"/>
                <a:gd name="T69" fmla="*/ 17 h 319"/>
                <a:gd name="T70" fmla="*/ 8 w 293"/>
                <a:gd name="T71" fmla="*/ 17 h 319"/>
                <a:gd name="T72" fmla="*/ 9 w 293"/>
                <a:gd name="T73" fmla="*/ 18 h 319"/>
                <a:gd name="T74" fmla="*/ 10 w 293"/>
                <a:gd name="T75" fmla="*/ 18 h 319"/>
                <a:gd name="T76" fmla="*/ 10 w 293"/>
                <a:gd name="T77" fmla="*/ 18 h 319"/>
                <a:gd name="T78" fmla="*/ 11 w 293"/>
                <a:gd name="T79" fmla="*/ 18 h 319"/>
                <a:gd name="T80" fmla="*/ 11 w 293"/>
                <a:gd name="T81" fmla="*/ 18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93"/>
                <a:gd name="T124" fmla="*/ 0 h 319"/>
                <a:gd name="T125" fmla="*/ 293 w 293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93" h="319">
                  <a:moveTo>
                    <a:pt x="247" y="317"/>
                  </a:moveTo>
                  <a:lnTo>
                    <a:pt x="261" y="307"/>
                  </a:lnTo>
                  <a:lnTo>
                    <a:pt x="275" y="287"/>
                  </a:lnTo>
                  <a:lnTo>
                    <a:pt x="285" y="256"/>
                  </a:lnTo>
                  <a:lnTo>
                    <a:pt x="292" y="218"/>
                  </a:lnTo>
                  <a:lnTo>
                    <a:pt x="293" y="173"/>
                  </a:lnTo>
                  <a:lnTo>
                    <a:pt x="288" y="120"/>
                  </a:lnTo>
                  <a:lnTo>
                    <a:pt x="274" y="62"/>
                  </a:lnTo>
                  <a:lnTo>
                    <a:pt x="251" y="0"/>
                  </a:lnTo>
                  <a:lnTo>
                    <a:pt x="235" y="5"/>
                  </a:lnTo>
                  <a:lnTo>
                    <a:pt x="219" y="10"/>
                  </a:lnTo>
                  <a:lnTo>
                    <a:pt x="204" y="17"/>
                  </a:lnTo>
                  <a:lnTo>
                    <a:pt x="188" y="22"/>
                  </a:lnTo>
                  <a:lnTo>
                    <a:pt x="172" y="28"/>
                  </a:lnTo>
                  <a:lnTo>
                    <a:pt x="157" y="34"/>
                  </a:lnTo>
                  <a:lnTo>
                    <a:pt x="140" y="40"/>
                  </a:lnTo>
                  <a:lnTo>
                    <a:pt x="125" y="45"/>
                  </a:lnTo>
                  <a:lnTo>
                    <a:pt x="110" y="52"/>
                  </a:lnTo>
                  <a:lnTo>
                    <a:pt x="94" y="58"/>
                  </a:lnTo>
                  <a:lnTo>
                    <a:pt x="78" y="63"/>
                  </a:lnTo>
                  <a:lnTo>
                    <a:pt x="63" y="69"/>
                  </a:lnTo>
                  <a:lnTo>
                    <a:pt x="47" y="75"/>
                  </a:lnTo>
                  <a:lnTo>
                    <a:pt x="31" y="81"/>
                  </a:lnTo>
                  <a:lnTo>
                    <a:pt x="15" y="86"/>
                  </a:lnTo>
                  <a:lnTo>
                    <a:pt x="0" y="92"/>
                  </a:lnTo>
                  <a:lnTo>
                    <a:pt x="15" y="122"/>
                  </a:lnTo>
                  <a:lnTo>
                    <a:pt x="30" y="152"/>
                  </a:lnTo>
                  <a:lnTo>
                    <a:pt x="48" y="177"/>
                  </a:lnTo>
                  <a:lnTo>
                    <a:pt x="65" y="201"/>
                  </a:lnTo>
                  <a:lnTo>
                    <a:pt x="82" y="222"/>
                  </a:lnTo>
                  <a:lnTo>
                    <a:pt x="101" y="242"/>
                  </a:lnTo>
                  <a:lnTo>
                    <a:pt x="119" y="259"/>
                  </a:lnTo>
                  <a:lnTo>
                    <a:pt x="136" y="274"/>
                  </a:lnTo>
                  <a:lnTo>
                    <a:pt x="154" y="287"/>
                  </a:lnTo>
                  <a:lnTo>
                    <a:pt x="171" y="297"/>
                  </a:lnTo>
                  <a:lnTo>
                    <a:pt x="186" y="306"/>
                  </a:lnTo>
                  <a:lnTo>
                    <a:pt x="202" y="312"/>
                  </a:lnTo>
                  <a:lnTo>
                    <a:pt x="215" y="316"/>
                  </a:lnTo>
                  <a:lnTo>
                    <a:pt x="227" y="318"/>
                  </a:lnTo>
                  <a:lnTo>
                    <a:pt x="238" y="319"/>
                  </a:lnTo>
                  <a:lnTo>
                    <a:pt x="247" y="31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" name="Freeform 560"/>
            <p:cNvSpPr>
              <a:spLocks/>
            </p:cNvSpPr>
            <p:nvPr/>
          </p:nvSpPr>
          <p:spPr bwMode="auto">
            <a:xfrm>
              <a:off x="1138" y="3299"/>
              <a:ext cx="60" cy="139"/>
            </a:xfrm>
            <a:custGeom>
              <a:avLst/>
              <a:gdLst>
                <a:gd name="T0" fmla="*/ 9 w 1314"/>
                <a:gd name="T1" fmla="*/ 0 h 2506"/>
                <a:gd name="T2" fmla="*/ 0 w 1314"/>
                <a:gd name="T3" fmla="*/ 4 h 2506"/>
                <a:gd name="T4" fmla="*/ 49 w 1314"/>
                <a:gd name="T5" fmla="*/ 139 h 2506"/>
                <a:gd name="T6" fmla="*/ 60 w 1314"/>
                <a:gd name="T7" fmla="*/ 134 h 2506"/>
                <a:gd name="T8" fmla="*/ 9 w 1314"/>
                <a:gd name="T9" fmla="*/ 0 h 25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2506"/>
                <a:gd name="T17" fmla="*/ 1314 w 1314"/>
                <a:gd name="T18" fmla="*/ 2506 h 25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2506">
                  <a:moveTo>
                    <a:pt x="198" y="0"/>
                  </a:moveTo>
                  <a:lnTo>
                    <a:pt x="0" y="66"/>
                  </a:lnTo>
                  <a:lnTo>
                    <a:pt x="1064" y="2506"/>
                  </a:lnTo>
                  <a:lnTo>
                    <a:pt x="1314" y="2421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" name="Freeform 561"/>
            <p:cNvSpPr>
              <a:spLocks/>
            </p:cNvSpPr>
            <p:nvPr/>
          </p:nvSpPr>
          <p:spPr bwMode="auto">
            <a:xfrm>
              <a:off x="1136" y="3292"/>
              <a:ext cx="11" cy="10"/>
            </a:xfrm>
            <a:custGeom>
              <a:avLst/>
              <a:gdLst>
                <a:gd name="T0" fmla="*/ 11 w 235"/>
                <a:gd name="T1" fmla="*/ 6 h 179"/>
                <a:gd name="T2" fmla="*/ 2 w 235"/>
                <a:gd name="T3" fmla="*/ 10 h 179"/>
                <a:gd name="T4" fmla="*/ 0 w 235"/>
                <a:gd name="T5" fmla="*/ 5 h 179"/>
                <a:gd name="T6" fmla="*/ 3 w 235"/>
                <a:gd name="T7" fmla="*/ 0 h 179"/>
                <a:gd name="T8" fmla="*/ 9 w 235"/>
                <a:gd name="T9" fmla="*/ 2 h 179"/>
                <a:gd name="T10" fmla="*/ 11 w 235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5"/>
                <a:gd name="T19" fmla="*/ 0 h 179"/>
                <a:gd name="T20" fmla="*/ 235 w 235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5" h="179">
                  <a:moveTo>
                    <a:pt x="235" y="111"/>
                  </a:moveTo>
                  <a:lnTo>
                    <a:pt x="36" y="179"/>
                  </a:lnTo>
                  <a:lnTo>
                    <a:pt x="0" y="97"/>
                  </a:lnTo>
                  <a:lnTo>
                    <a:pt x="70" y="0"/>
                  </a:lnTo>
                  <a:lnTo>
                    <a:pt x="199" y="30"/>
                  </a:lnTo>
                  <a:lnTo>
                    <a:pt x="235" y="111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" name="Freeform 562"/>
            <p:cNvSpPr>
              <a:spLocks/>
            </p:cNvSpPr>
            <p:nvPr/>
          </p:nvSpPr>
          <p:spPr bwMode="auto">
            <a:xfrm>
              <a:off x="1147" y="3103"/>
              <a:ext cx="208" cy="202"/>
            </a:xfrm>
            <a:custGeom>
              <a:avLst/>
              <a:gdLst>
                <a:gd name="T0" fmla="*/ 0 w 4569"/>
                <a:gd name="T1" fmla="*/ 90 h 3641"/>
                <a:gd name="T2" fmla="*/ 166 w 4569"/>
                <a:gd name="T3" fmla="*/ 0 h 3641"/>
                <a:gd name="T4" fmla="*/ 208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6"/>
                  </a:moveTo>
                  <a:lnTo>
                    <a:pt x="3650" y="0"/>
                  </a:lnTo>
                  <a:lnTo>
                    <a:pt x="4569" y="1998"/>
                  </a:lnTo>
                  <a:lnTo>
                    <a:pt x="873" y="3641"/>
                  </a:lnTo>
                  <a:lnTo>
                    <a:pt x="0" y="162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" name="Freeform 563"/>
            <p:cNvSpPr>
              <a:spLocks/>
            </p:cNvSpPr>
            <p:nvPr/>
          </p:nvSpPr>
          <p:spPr bwMode="auto">
            <a:xfrm>
              <a:off x="1129" y="3045"/>
              <a:ext cx="271" cy="393"/>
            </a:xfrm>
            <a:custGeom>
              <a:avLst/>
              <a:gdLst>
                <a:gd name="T0" fmla="*/ 114 w 5957"/>
                <a:gd name="T1" fmla="*/ 392 h 7066"/>
                <a:gd name="T2" fmla="*/ 268 w 5957"/>
                <a:gd name="T3" fmla="*/ 302 h 7066"/>
                <a:gd name="T4" fmla="*/ 269 w 5957"/>
                <a:gd name="T5" fmla="*/ 302 h 7066"/>
                <a:gd name="T6" fmla="*/ 270 w 5957"/>
                <a:gd name="T7" fmla="*/ 301 h 7066"/>
                <a:gd name="T8" fmla="*/ 270 w 5957"/>
                <a:gd name="T9" fmla="*/ 300 h 7066"/>
                <a:gd name="T10" fmla="*/ 271 w 5957"/>
                <a:gd name="T11" fmla="*/ 299 h 7066"/>
                <a:gd name="T12" fmla="*/ 271 w 5957"/>
                <a:gd name="T13" fmla="*/ 297 h 7066"/>
                <a:gd name="T14" fmla="*/ 271 w 5957"/>
                <a:gd name="T15" fmla="*/ 296 h 7066"/>
                <a:gd name="T16" fmla="*/ 271 w 5957"/>
                <a:gd name="T17" fmla="*/ 295 h 7066"/>
                <a:gd name="T18" fmla="*/ 271 w 5957"/>
                <a:gd name="T19" fmla="*/ 294 h 7066"/>
                <a:gd name="T20" fmla="*/ 159 w 5957"/>
                <a:gd name="T21" fmla="*/ 4 h 7066"/>
                <a:gd name="T22" fmla="*/ 159 w 5957"/>
                <a:gd name="T23" fmla="*/ 3 h 7066"/>
                <a:gd name="T24" fmla="*/ 158 w 5957"/>
                <a:gd name="T25" fmla="*/ 2 h 7066"/>
                <a:gd name="T26" fmla="*/ 157 w 5957"/>
                <a:gd name="T27" fmla="*/ 1 h 7066"/>
                <a:gd name="T28" fmla="*/ 157 w 5957"/>
                <a:gd name="T29" fmla="*/ 1 h 7066"/>
                <a:gd name="T30" fmla="*/ 156 w 5957"/>
                <a:gd name="T31" fmla="*/ 0 h 7066"/>
                <a:gd name="T32" fmla="*/ 155 w 5957"/>
                <a:gd name="T33" fmla="*/ 0 h 7066"/>
                <a:gd name="T34" fmla="*/ 154 w 5957"/>
                <a:gd name="T35" fmla="*/ 0 h 7066"/>
                <a:gd name="T36" fmla="*/ 153 w 5957"/>
                <a:gd name="T37" fmla="*/ 1 h 7066"/>
                <a:gd name="T38" fmla="*/ 3 w 5957"/>
                <a:gd name="T39" fmla="*/ 83 h 7066"/>
                <a:gd name="T40" fmla="*/ 2 w 5957"/>
                <a:gd name="T41" fmla="*/ 83 h 7066"/>
                <a:gd name="T42" fmla="*/ 1 w 5957"/>
                <a:gd name="T43" fmla="*/ 84 h 7066"/>
                <a:gd name="T44" fmla="*/ 1 w 5957"/>
                <a:gd name="T45" fmla="*/ 85 h 7066"/>
                <a:gd name="T46" fmla="*/ 0 w 5957"/>
                <a:gd name="T47" fmla="*/ 86 h 7066"/>
                <a:gd name="T48" fmla="*/ 0 w 5957"/>
                <a:gd name="T49" fmla="*/ 87 h 7066"/>
                <a:gd name="T50" fmla="*/ 0 w 5957"/>
                <a:gd name="T51" fmla="*/ 89 h 7066"/>
                <a:gd name="T52" fmla="*/ 0 w 5957"/>
                <a:gd name="T53" fmla="*/ 90 h 7066"/>
                <a:gd name="T54" fmla="*/ 0 w 5957"/>
                <a:gd name="T55" fmla="*/ 91 h 7066"/>
                <a:gd name="T56" fmla="*/ 107 w 5957"/>
                <a:gd name="T57" fmla="*/ 389 h 7066"/>
                <a:gd name="T58" fmla="*/ 107 w 5957"/>
                <a:gd name="T59" fmla="*/ 390 h 7066"/>
                <a:gd name="T60" fmla="*/ 108 w 5957"/>
                <a:gd name="T61" fmla="*/ 391 h 7066"/>
                <a:gd name="T62" fmla="*/ 109 w 5957"/>
                <a:gd name="T63" fmla="*/ 392 h 7066"/>
                <a:gd name="T64" fmla="*/ 110 w 5957"/>
                <a:gd name="T65" fmla="*/ 392 h 7066"/>
                <a:gd name="T66" fmla="*/ 111 w 5957"/>
                <a:gd name="T67" fmla="*/ 393 h 7066"/>
                <a:gd name="T68" fmla="*/ 112 w 5957"/>
                <a:gd name="T69" fmla="*/ 393 h 7066"/>
                <a:gd name="T70" fmla="*/ 113 w 5957"/>
                <a:gd name="T71" fmla="*/ 393 h 7066"/>
                <a:gd name="T72" fmla="*/ 114 w 5957"/>
                <a:gd name="T73" fmla="*/ 392 h 70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6"/>
                <a:gd name="T113" fmla="*/ 5957 w 5957"/>
                <a:gd name="T114" fmla="*/ 7066 h 70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6">
                  <a:moveTo>
                    <a:pt x="2496" y="7056"/>
                  </a:moveTo>
                  <a:lnTo>
                    <a:pt x="5894" y="5433"/>
                  </a:lnTo>
                  <a:lnTo>
                    <a:pt x="5912" y="5421"/>
                  </a:lnTo>
                  <a:lnTo>
                    <a:pt x="5927" y="5407"/>
                  </a:lnTo>
                  <a:lnTo>
                    <a:pt x="5941" y="5389"/>
                  </a:lnTo>
                  <a:lnTo>
                    <a:pt x="5950" y="5369"/>
                  </a:lnTo>
                  <a:lnTo>
                    <a:pt x="5955" y="5348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5"/>
                  </a:lnTo>
                  <a:lnTo>
                    <a:pt x="3492" y="47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9"/>
                  </a:lnTo>
                  <a:lnTo>
                    <a:pt x="3420" y="3"/>
                  </a:lnTo>
                  <a:lnTo>
                    <a:pt x="3399" y="0"/>
                  </a:lnTo>
                  <a:lnTo>
                    <a:pt x="3377" y="3"/>
                  </a:lnTo>
                  <a:lnTo>
                    <a:pt x="3357" y="9"/>
                  </a:lnTo>
                  <a:lnTo>
                    <a:pt x="63" y="1487"/>
                  </a:lnTo>
                  <a:lnTo>
                    <a:pt x="45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6"/>
                  </a:lnTo>
                  <a:lnTo>
                    <a:pt x="9" y="1637"/>
                  </a:lnTo>
                  <a:lnTo>
                    <a:pt x="2350" y="7000"/>
                  </a:lnTo>
                  <a:lnTo>
                    <a:pt x="2361" y="7018"/>
                  </a:lnTo>
                  <a:lnTo>
                    <a:pt x="2376" y="7034"/>
                  </a:lnTo>
                  <a:lnTo>
                    <a:pt x="2393" y="7048"/>
                  </a:lnTo>
                  <a:lnTo>
                    <a:pt x="2412" y="7057"/>
                  </a:lnTo>
                  <a:lnTo>
                    <a:pt x="2433" y="7064"/>
                  </a:lnTo>
                  <a:lnTo>
                    <a:pt x="2454" y="7066"/>
                  </a:lnTo>
                  <a:lnTo>
                    <a:pt x="2476" y="7064"/>
                  </a:lnTo>
                  <a:lnTo>
                    <a:pt x="2496" y="705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" name="Freeform 564"/>
            <p:cNvSpPr>
              <a:spLocks/>
            </p:cNvSpPr>
            <p:nvPr/>
          </p:nvSpPr>
          <p:spPr bwMode="auto">
            <a:xfrm>
              <a:off x="1313" y="3096"/>
              <a:ext cx="51" cy="121"/>
            </a:xfrm>
            <a:custGeom>
              <a:avLst/>
              <a:gdLst>
                <a:gd name="T0" fmla="*/ 41 w 1134"/>
                <a:gd name="T1" fmla="*/ 118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5 h 2180"/>
                <a:gd name="T34" fmla="*/ 25 w 1134"/>
                <a:gd name="T35" fmla="*/ 17 h 2180"/>
                <a:gd name="T36" fmla="*/ 27 w 1134"/>
                <a:gd name="T37" fmla="*/ 18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8 h 2180"/>
                <a:gd name="T50" fmla="*/ 36 w 1134"/>
                <a:gd name="T51" fmla="*/ 30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6 h 2180"/>
                <a:gd name="T74" fmla="*/ 48 w 1134"/>
                <a:gd name="T75" fmla="*/ 61 h 2180"/>
                <a:gd name="T76" fmla="*/ 49 w 1134"/>
                <a:gd name="T77" fmla="*/ 65 h 2180"/>
                <a:gd name="T78" fmla="*/ 50 w 1134"/>
                <a:gd name="T79" fmla="*/ 70 h 2180"/>
                <a:gd name="T80" fmla="*/ 50 w 1134"/>
                <a:gd name="T81" fmla="*/ 75 h 2180"/>
                <a:gd name="T82" fmla="*/ 51 w 1134"/>
                <a:gd name="T83" fmla="*/ 80 h 2180"/>
                <a:gd name="T84" fmla="*/ 51 w 1134"/>
                <a:gd name="T85" fmla="*/ 85 h 2180"/>
                <a:gd name="T86" fmla="*/ 51 w 1134"/>
                <a:gd name="T87" fmla="*/ 90 h 2180"/>
                <a:gd name="T88" fmla="*/ 51 w 1134"/>
                <a:gd name="T89" fmla="*/ 95 h 2180"/>
                <a:gd name="T90" fmla="*/ 50 w 1134"/>
                <a:gd name="T91" fmla="*/ 100 h 2180"/>
                <a:gd name="T92" fmla="*/ 50 w 1134"/>
                <a:gd name="T93" fmla="*/ 105 h 2180"/>
                <a:gd name="T94" fmla="*/ 49 w 1134"/>
                <a:gd name="T95" fmla="*/ 109 h 2180"/>
                <a:gd name="T96" fmla="*/ 48 w 1134"/>
                <a:gd name="T97" fmla="*/ 113 h 2180"/>
                <a:gd name="T98" fmla="*/ 47 w 1134"/>
                <a:gd name="T99" fmla="*/ 117 h 2180"/>
                <a:gd name="T100" fmla="*/ 46 w 1134"/>
                <a:gd name="T101" fmla="*/ 121 h 2180"/>
                <a:gd name="T102" fmla="*/ 41 w 1134"/>
                <a:gd name="T103" fmla="*/ 118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7" y="2127"/>
                  </a:moveTo>
                  <a:lnTo>
                    <a:pt x="0" y="131"/>
                  </a:lnTo>
                  <a:lnTo>
                    <a:pt x="33" y="0"/>
                  </a:lnTo>
                  <a:lnTo>
                    <a:pt x="70" y="14"/>
                  </a:lnTo>
                  <a:lnTo>
                    <a:pt x="106" y="29"/>
                  </a:lnTo>
                  <a:lnTo>
                    <a:pt x="143" y="44"/>
                  </a:lnTo>
                  <a:lnTo>
                    <a:pt x="180" y="61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8" y="159"/>
                  </a:lnTo>
                  <a:lnTo>
                    <a:pt x="393" y="181"/>
                  </a:lnTo>
                  <a:lnTo>
                    <a:pt x="428" y="204"/>
                  </a:lnTo>
                  <a:lnTo>
                    <a:pt x="461" y="228"/>
                  </a:lnTo>
                  <a:lnTo>
                    <a:pt x="495" y="252"/>
                  </a:lnTo>
                  <a:lnTo>
                    <a:pt x="528" y="279"/>
                  </a:lnTo>
                  <a:lnTo>
                    <a:pt x="560" y="305"/>
                  </a:lnTo>
                  <a:lnTo>
                    <a:pt x="592" y="333"/>
                  </a:lnTo>
                  <a:lnTo>
                    <a:pt x="624" y="361"/>
                  </a:lnTo>
                  <a:lnTo>
                    <a:pt x="654" y="389"/>
                  </a:lnTo>
                  <a:lnTo>
                    <a:pt x="684" y="419"/>
                  </a:lnTo>
                  <a:lnTo>
                    <a:pt x="713" y="450"/>
                  </a:lnTo>
                  <a:lnTo>
                    <a:pt x="742" y="481"/>
                  </a:lnTo>
                  <a:lnTo>
                    <a:pt x="769" y="513"/>
                  </a:lnTo>
                  <a:lnTo>
                    <a:pt x="796" y="545"/>
                  </a:lnTo>
                  <a:lnTo>
                    <a:pt x="822" y="578"/>
                  </a:lnTo>
                  <a:lnTo>
                    <a:pt x="847" y="612"/>
                  </a:lnTo>
                  <a:lnTo>
                    <a:pt x="871" y="647"/>
                  </a:lnTo>
                  <a:lnTo>
                    <a:pt x="895" y="681"/>
                  </a:lnTo>
                  <a:lnTo>
                    <a:pt x="917" y="717"/>
                  </a:lnTo>
                  <a:lnTo>
                    <a:pt x="939" y="754"/>
                  </a:lnTo>
                  <a:lnTo>
                    <a:pt x="959" y="791"/>
                  </a:lnTo>
                  <a:lnTo>
                    <a:pt x="979" y="828"/>
                  </a:lnTo>
                  <a:lnTo>
                    <a:pt x="997" y="866"/>
                  </a:lnTo>
                  <a:lnTo>
                    <a:pt x="1026" y="938"/>
                  </a:lnTo>
                  <a:lnTo>
                    <a:pt x="1053" y="1015"/>
                  </a:lnTo>
                  <a:lnTo>
                    <a:pt x="1075" y="1096"/>
                  </a:lnTo>
                  <a:lnTo>
                    <a:pt x="1095" y="1180"/>
                  </a:lnTo>
                  <a:lnTo>
                    <a:pt x="1110" y="1267"/>
                  </a:lnTo>
                  <a:lnTo>
                    <a:pt x="1121" y="1356"/>
                  </a:lnTo>
                  <a:lnTo>
                    <a:pt x="1130" y="1446"/>
                  </a:lnTo>
                  <a:lnTo>
                    <a:pt x="1134" y="1536"/>
                  </a:lnTo>
                  <a:lnTo>
                    <a:pt x="1134" y="1626"/>
                  </a:lnTo>
                  <a:lnTo>
                    <a:pt x="1131" y="1716"/>
                  </a:lnTo>
                  <a:lnTo>
                    <a:pt x="1122" y="1802"/>
                  </a:lnTo>
                  <a:lnTo>
                    <a:pt x="1111" y="1886"/>
                  </a:lnTo>
                  <a:lnTo>
                    <a:pt x="1096" y="1967"/>
                  </a:lnTo>
                  <a:lnTo>
                    <a:pt x="1076" y="2044"/>
                  </a:lnTo>
                  <a:lnTo>
                    <a:pt x="1053" y="2115"/>
                  </a:lnTo>
                  <a:lnTo>
                    <a:pt x="1025" y="2180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" name="Freeform 565"/>
            <p:cNvSpPr>
              <a:spLocks/>
            </p:cNvSpPr>
            <p:nvPr/>
          </p:nvSpPr>
          <p:spPr bwMode="auto">
            <a:xfrm>
              <a:off x="1122" y="3082"/>
              <a:ext cx="207" cy="202"/>
            </a:xfrm>
            <a:custGeom>
              <a:avLst/>
              <a:gdLst>
                <a:gd name="T0" fmla="*/ 0 w 4569"/>
                <a:gd name="T1" fmla="*/ 90 h 3641"/>
                <a:gd name="T2" fmla="*/ 165 w 4569"/>
                <a:gd name="T3" fmla="*/ 0 h 3641"/>
                <a:gd name="T4" fmla="*/ 207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5"/>
                  </a:moveTo>
                  <a:lnTo>
                    <a:pt x="3650" y="0"/>
                  </a:lnTo>
                  <a:lnTo>
                    <a:pt x="4569" y="1997"/>
                  </a:lnTo>
                  <a:lnTo>
                    <a:pt x="873" y="3641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" name="Freeform 566"/>
            <p:cNvSpPr>
              <a:spLocks/>
            </p:cNvSpPr>
            <p:nvPr/>
          </p:nvSpPr>
          <p:spPr bwMode="auto">
            <a:xfrm>
              <a:off x="1104" y="3024"/>
              <a:ext cx="271" cy="393"/>
            </a:xfrm>
            <a:custGeom>
              <a:avLst/>
              <a:gdLst>
                <a:gd name="T0" fmla="*/ 114 w 5957"/>
                <a:gd name="T1" fmla="*/ 392 h 7065"/>
                <a:gd name="T2" fmla="*/ 268 w 5957"/>
                <a:gd name="T3" fmla="*/ 302 h 7065"/>
                <a:gd name="T4" fmla="*/ 269 w 5957"/>
                <a:gd name="T5" fmla="*/ 302 h 7065"/>
                <a:gd name="T6" fmla="*/ 270 w 5957"/>
                <a:gd name="T7" fmla="*/ 301 h 7065"/>
                <a:gd name="T8" fmla="*/ 270 w 5957"/>
                <a:gd name="T9" fmla="*/ 300 h 7065"/>
                <a:gd name="T10" fmla="*/ 271 w 5957"/>
                <a:gd name="T11" fmla="*/ 299 h 7065"/>
                <a:gd name="T12" fmla="*/ 271 w 5957"/>
                <a:gd name="T13" fmla="*/ 297 h 7065"/>
                <a:gd name="T14" fmla="*/ 271 w 5957"/>
                <a:gd name="T15" fmla="*/ 296 h 7065"/>
                <a:gd name="T16" fmla="*/ 271 w 5957"/>
                <a:gd name="T17" fmla="*/ 295 h 7065"/>
                <a:gd name="T18" fmla="*/ 271 w 5957"/>
                <a:gd name="T19" fmla="*/ 294 h 7065"/>
                <a:gd name="T20" fmla="*/ 159 w 5957"/>
                <a:gd name="T21" fmla="*/ 4 h 7065"/>
                <a:gd name="T22" fmla="*/ 159 w 5957"/>
                <a:gd name="T23" fmla="*/ 3 h 7065"/>
                <a:gd name="T24" fmla="*/ 158 w 5957"/>
                <a:gd name="T25" fmla="*/ 2 h 7065"/>
                <a:gd name="T26" fmla="*/ 157 w 5957"/>
                <a:gd name="T27" fmla="*/ 1 h 7065"/>
                <a:gd name="T28" fmla="*/ 157 w 5957"/>
                <a:gd name="T29" fmla="*/ 0 h 7065"/>
                <a:gd name="T30" fmla="*/ 156 w 5957"/>
                <a:gd name="T31" fmla="*/ 0 h 7065"/>
                <a:gd name="T32" fmla="*/ 155 w 5957"/>
                <a:gd name="T33" fmla="*/ 0 h 7065"/>
                <a:gd name="T34" fmla="*/ 154 w 5957"/>
                <a:gd name="T35" fmla="*/ 0 h 7065"/>
                <a:gd name="T36" fmla="*/ 153 w 5957"/>
                <a:gd name="T37" fmla="*/ 0 h 7065"/>
                <a:gd name="T38" fmla="*/ 3 w 5957"/>
                <a:gd name="T39" fmla="*/ 83 h 7065"/>
                <a:gd name="T40" fmla="*/ 2 w 5957"/>
                <a:gd name="T41" fmla="*/ 83 h 7065"/>
                <a:gd name="T42" fmla="*/ 1 w 5957"/>
                <a:gd name="T43" fmla="*/ 84 h 7065"/>
                <a:gd name="T44" fmla="*/ 1 w 5957"/>
                <a:gd name="T45" fmla="*/ 85 h 7065"/>
                <a:gd name="T46" fmla="*/ 0 w 5957"/>
                <a:gd name="T47" fmla="*/ 86 h 7065"/>
                <a:gd name="T48" fmla="*/ 0 w 5957"/>
                <a:gd name="T49" fmla="*/ 87 h 7065"/>
                <a:gd name="T50" fmla="*/ 0 w 5957"/>
                <a:gd name="T51" fmla="*/ 89 h 7065"/>
                <a:gd name="T52" fmla="*/ 0 w 5957"/>
                <a:gd name="T53" fmla="*/ 90 h 7065"/>
                <a:gd name="T54" fmla="*/ 0 w 5957"/>
                <a:gd name="T55" fmla="*/ 91 h 7065"/>
                <a:gd name="T56" fmla="*/ 107 w 5957"/>
                <a:gd name="T57" fmla="*/ 389 h 7065"/>
                <a:gd name="T58" fmla="*/ 107 w 5957"/>
                <a:gd name="T59" fmla="*/ 390 h 7065"/>
                <a:gd name="T60" fmla="*/ 108 w 5957"/>
                <a:gd name="T61" fmla="*/ 391 h 7065"/>
                <a:gd name="T62" fmla="*/ 109 w 5957"/>
                <a:gd name="T63" fmla="*/ 392 h 7065"/>
                <a:gd name="T64" fmla="*/ 110 w 5957"/>
                <a:gd name="T65" fmla="*/ 393 h 7065"/>
                <a:gd name="T66" fmla="*/ 111 w 5957"/>
                <a:gd name="T67" fmla="*/ 393 h 7065"/>
                <a:gd name="T68" fmla="*/ 112 w 5957"/>
                <a:gd name="T69" fmla="*/ 393 h 7065"/>
                <a:gd name="T70" fmla="*/ 113 w 5957"/>
                <a:gd name="T71" fmla="*/ 393 h 7065"/>
                <a:gd name="T72" fmla="*/ 114 w 5957"/>
                <a:gd name="T73" fmla="*/ 392 h 70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5"/>
                <a:gd name="T113" fmla="*/ 5957 w 5957"/>
                <a:gd name="T114" fmla="*/ 7065 h 70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5">
                  <a:moveTo>
                    <a:pt x="2497" y="7056"/>
                  </a:moveTo>
                  <a:lnTo>
                    <a:pt x="5894" y="5432"/>
                  </a:lnTo>
                  <a:lnTo>
                    <a:pt x="5912" y="5421"/>
                  </a:lnTo>
                  <a:lnTo>
                    <a:pt x="5928" y="5406"/>
                  </a:lnTo>
                  <a:lnTo>
                    <a:pt x="5941" y="5388"/>
                  </a:lnTo>
                  <a:lnTo>
                    <a:pt x="5950" y="5368"/>
                  </a:lnTo>
                  <a:lnTo>
                    <a:pt x="5955" y="5347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4"/>
                  </a:lnTo>
                  <a:lnTo>
                    <a:pt x="3492" y="46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8"/>
                  </a:lnTo>
                  <a:lnTo>
                    <a:pt x="3420" y="2"/>
                  </a:lnTo>
                  <a:lnTo>
                    <a:pt x="3399" y="0"/>
                  </a:lnTo>
                  <a:lnTo>
                    <a:pt x="3377" y="2"/>
                  </a:lnTo>
                  <a:lnTo>
                    <a:pt x="3357" y="8"/>
                  </a:lnTo>
                  <a:lnTo>
                    <a:pt x="63" y="1486"/>
                  </a:lnTo>
                  <a:lnTo>
                    <a:pt x="45" y="1497"/>
                  </a:lnTo>
                  <a:lnTo>
                    <a:pt x="30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5"/>
                  </a:lnTo>
                  <a:lnTo>
                    <a:pt x="9" y="1636"/>
                  </a:lnTo>
                  <a:lnTo>
                    <a:pt x="2351" y="6999"/>
                  </a:lnTo>
                  <a:lnTo>
                    <a:pt x="2362" y="7018"/>
                  </a:lnTo>
                  <a:lnTo>
                    <a:pt x="2377" y="7034"/>
                  </a:lnTo>
                  <a:lnTo>
                    <a:pt x="2394" y="7048"/>
                  </a:lnTo>
                  <a:lnTo>
                    <a:pt x="2413" y="7057"/>
                  </a:lnTo>
                  <a:lnTo>
                    <a:pt x="2434" y="7063"/>
                  </a:lnTo>
                  <a:lnTo>
                    <a:pt x="2455" y="7065"/>
                  </a:lnTo>
                  <a:lnTo>
                    <a:pt x="2477" y="7063"/>
                  </a:lnTo>
                  <a:lnTo>
                    <a:pt x="2497" y="70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" name="Freeform 567"/>
            <p:cNvSpPr>
              <a:spLocks/>
            </p:cNvSpPr>
            <p:nvPr/>
          </p:nvSpPr>
          <p:spPr bwMode="auto">
            <a:xfrm>
              <a:off x="1104" y="3024"/>
              <a:ext cx="162" cy="99"/>
            </a:xfrm>
            <a:custGeom>
              <a:avLst/>
              <a:gdLst>
                <a:gd name="T0" fmla="*/ 162 w 3562"/>
                <a:gd name="T1" fmla="*/ 10 h 1773"/>
                <a:gd name="T2" fmla="*/ 159 w 3562"/>
                <a:gd name="T3" fmla="*/ 4 h 1773"/>
                <a:gd name="T4" fmla="*/ 159 w 3562"/>
                <a:gd name="T5" fmla="*/ 3 h 1773"/>
                <a:gd name="T6" fmla="*/ 158 w 3562"/>
                <a:gd name="T7" fmla="*/ 2 h 1773"/>
                <a:gd name="T8" fmla="*/ 157 w 3562"/>
                <a:gd name="T9" fmla="*/ 1 h 1773"/>
                <a:gd name="T10" fmla="*/ 156 w 3562"/>
                <a:gd name="T11" fmla="*/ 0 h 1773"/>
                <a:gd name="T12" fmla="*/ 155 w 3562"/>
                <a:gd name="T13" fmla="*/ 0 h 1773"/>
                <a:gd name="T14" fmla="*/ 154 w 3562"/>
                <a:gd name="T15" fmla="*/ 0 h 1773"/>
                <a:gd name="T16" fmla="*/ 154 w 3562"/>
                <a:gd name="T17" fmla="*/ 0 h 1773"/>
                <a:gd name="T18" fmla="*/ 153 w 3562"/>
                <a:gd name="T19" fmla="*/ 0 h 1773"/>
                <a:gd name="T20" fmla="*/ 3 w 3562"/>
                <a:gd name="T21" fmla="*/ 83 h 1773"/>
                <a:gd name="T22" fmla="*/ 2 w 3562"/>
                <a:gd name="T23" fmla="*/ 84 h 1773"/>
                <a:gd name="T24" fmla="*/ 1 w 3562"/>
                <a:gd name="T25" fmla="*/ 84 h 1773"/>
                <a:gd name="T26" fmla="*/ 1 w 3562"/>
                <a:gd name="T27" fmla="*/ 85 h 1773"/>
                <a:gd name="T28" fmla="*/ 0 w 3562"/>
                <a:gd name="T29" fmla="*/ 87 h 1773"/>
                <a:gd name="T30" fmla="*/ 0 w 3562"/>
                <a:gd name="T31" fmla="*/ 88 h 1773"/>
                <a:gd name="T32" fmla="*/ 0 w 3562"/>
                <a:gd name="T33" fmla="*/ 89 h 1773"/>
                <a:gd name="T34" fmla="*/ 0 w 3562"/>
                <a:gd name="T35" fmla="*/ 90 h 1773"/>
                <a:gd name="T36" fmla="*/ 0 w 3562"/>
                <a:gd name="T37" fmla="*/ 91 h 1773"/>
                <a:gd name="T38" fmla="*/ 3 w 3562"/>
                <a:gd name="T39" fmla="*/ 99 h 1773"/>
                <a:gd name="T40" fmla="*/ 162 w 3562"/>
                <a:gd name="T41" fmla="*/ 10 h 17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62"/>
                <a:gd name="T64" fmla="*/ 0 h 1773"/>
                <a:gd name="T65" fmla="*/ 3562 w 3562"/>
                <a:gd name="T66" fmla="*/ 1773 h 17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62" h="1773">
                  <a:moveTo>
                    <a:pt x="3562" y="1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68" y="1773"/>
                  </a:lnTo>
                  <a:lnTo>
                    <a:pt x="3562" y="183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" name="Freeform 568"/>
            <p:cNvSpPr>
              <a:spLocks/>
            </p:cNvSpPr>
            <p:nvPr/>
          </p:nvSpPr>
          <p:spPr bwMode="auto">
            <a:xfrm>
              <a:off x="1104" y="3024"/>
              <a:ext cx="161" cy="97"/>
            </a:xfrm>
            <a:custGeom>
              <a:avLst/>
              <a:gdLst>
                <a:gd name="T0" fmla="*/ 161 w 3550"/>
                <a:gd name="T1" fmla="*/ 8 h 1748"/>
                <a:gd name="T2" fmla="*/ 160 w 3550"/>
                <a:gd name="T3" fmla="*/ 8 h 1748"/>
                <a:gd name="T4" fmla="*/ 160 w 3550"/>
                <a:gd name="T5" fmla="*/ 7 h 1748"/>
                <a:gd name="T6" fmla="*/ 159 w 3550"/>
                <a:gd name="T7" fmla="*/ 5 h 1748"/>
                <a:gd name="T8" fmla="*/ 158 w 3550"/>
                <a:gd name="T9" fmla="*/ 3 h 1748"/>
                <a:gd name="T10" fmla="*/ 157 w 3550"/>
                <a:gd name="T11" fmla="*/ 1 h 1748"/>
                <a:gd name="T12" fmla="*/ 155 w 3550"/>
                <a:gd name="T13" fmla="*/ 0 h 1748"/>
                <a:gd name="T14" fmla="*/ 153 w 3550"/>
                <a:gd name="T15" fmla="*/ 0 h 1748"/>
                <a:gd name="T16" fmla="*/ 148 w 3550"/>
                <a:gd name="T17" fmla="*/ 3 h 1748"/>
                <a:gd name="T18" fmla="*/ 140 w 3550"/>
                <a:gd name="T19" fmla="*/ 7 h 1748"/>
                <a:gd name="T20" fmla="*/ 133 w 3550"/>
                <a:gd name="T21" fmla="*/ 11 h 1748"/>
                <a:gd name="T22" fmla="*/ 127 w 3550"/>
                <a:gd name="T23" fmla="*/ 14 h 1748"/>
                <a:gd name="T24" fmla="*/ 122 w 3550"/>
                <a:gd name="T25" fmla="*/ 17 h 1748"/>
                <a:gd name="T26" fmla="*/ 116 w 3550"/>
                <a:gd name="T27" fmla="*/ 20 h 1748"/>
                <a:gd name="T28" fmla="*/ 111 w 3550"/>
                <a:gd name="T29" fmla="*/ 23 h 1748"/>
                <a:gd name="T30" fmla="*/ 106 w 3550"/>
                <a:gd name="T31" fmla="*/ 26 h 1748"/>
                <a:gd name="T32" fmla="*/ 99 w 3550"/>
                <a:gd name="T33" fmla="*/ 30 h 1748"/>
                <a:gd name="T34" fmla="*/ 92 w 3550"/>
                <a:gd name="T35" fmla="*/ 33 h 1748"/>
                <a:gd name="T36" fmla="*/ 84 w 3550"/>
                <a:gd name="T37" fmla="*/ 38 h 1748"/>
                <a:gd name="T38" fmla="*/ 74 w 3550"/>
                <a:gd name="T39" fmla="*/ 44 h 1748"/>
                <a:gd name="T40" fmla="*/ 62 w 3550"/>
                <a:gd name="T41" fmla="*/ 50 h 1748"/>
                <a:gd name="T42" fmla="*/ 48 w 3550"/>
                <a:gd name="T43" fmla="*/ 57 h 1748"/>
                <a:gd name="T44" fmla="*/ 32 w 3550"/>
                <a:gd name="T45" fmla="*/ 66 h 1748"/>
                <a:gd name="T46" fmla="*/ 13 w 3550"/>
                <a:gd name="T47" fmla="*/ 77 h 1748"/>
                <a:gd name="T48" fmla="*/ 2 w 3550"/>
                <a:gd name="T49" fmla="*/ 83 h 1748"/>
                <a:gd name="T50" fmla="*/ 1 w 3550"/>
                <a:gd name="T51" fmla="*/ 85 h 1748"/>
                <a:gd name="T52" fmla="*/ 0 w 3550"/>
                <a:gd name="T53" fmla="*/ 87 h 1748"/>
                <a:gd name="T54" fmla="*/ 0 w 3550"/>
                <a:gd name="T55" fmla="*/ 90 h 1748"/>
                <a:gd name="T56" fmla="*/ 1 w 3550"/>
                <a:gd name="T57" fmla="*/ 91 h 1748"/>
                <a:gd name="T58" fmla="*/ 1 w 3550"/>
                <a:gd name="T59" fmla="*/ 92 h 1748"/>
                <a:gd name="T60" fmla="*/ 1 w 3550"/>
                <a:gd name="T61" fmla="*/ 94 h 1748"/>
                <a:gd name="T62" fmla="*/ 2 w 3550"/>
                <a:gd name="T63" fmla="*/ 95 h 1748"/>
                <a:gd name="T64" fmla="*/ 7 w 3550"/>
                <a:gd name="T65" fmla="*/ 94 h 1748"/>
                <a:gd name="T66" fmla="*/ 16 w 3550"/>
                <a:gd name="T67" fmla="*/ 90 h 1748"/>
                <a:gd name="T68" fmla="*/ 23 w 3550"/>
                <a:gd name="T69" fmla="*/ 86 h 1748"/>
                <a:gd name="T70" fmla="*/ 29 w 3550"/>
                <a:gd name="T71" fmla="*/ 82 h 1748"/>
                <a:gd name="T72" fmla="*/ 35 w 3550"/>
                <a:gd name="T73" fmla="*/ 79 h 1748"/>
                <a:gd name="T74" fmla="*/ 41 w 3550"/>
                <a:gd name="T75" fmla="*/ 76 h 1748"/>
                <a:gd name="T76" fmla="*/ 46 w 3550"/>
                <a:gd name="T77" fmla="*/ 73 h 1748"/>
                <a:gd name="T78" fmla="*/ 52 w 3550"/>
                <a:gd name="T79" fmla="*/ 69 h 1748"/>
                <a:gd name="T80" fmla="*/ 59 w 3550"/>
                <a:gd name="T81" fmla="*/ 66 h 1748"/>
                <a:gd name="T82" fmla="*/ 66 w 3550"/>
                <a:gd name="T83" fmla="*/ 62 h 1748"/>
                <a:gd name="T84" fmla="*/ 75 w 3550"/>
                <a:gd name="T85" fmla="*/ 57 h 1748"/>
                <a:gd name="T86" fmla="*/ 86 w 3550"/>
                <a:gd name="T87" fmla="*/ 51 h 1748"/>
                <a:gd name="T88" fmla="*/ 98 w 3550"/>
                <a:gd name="T89" fmla="*/ 44 h 1748"/>
                <a:gd name="T90" fmla="*/ 113 w 3550"/>
                <a:gd name="T91" fmla="*/ 36 h 1748"/>
                <a:gd name="T92" fmla="*/ 130 w 3550"/>
                <a:gd name="T93" fmla="*/ 26 h 1748"/>
                <a:gd name="T94" fmla="*/ 150 w 3550"/>
                <a:gd name="T95" fmla="*/ 15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50"/>
                <a:gd name="T145" fmla="*/ 0 h 1748"/>
                <a:gd name="T146" fmla="*/ 3550 w 3550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50" h="1748">
                  <a:moveTo>
                    <a:pt x="3550" y="163"/>
                  </a:moveTo>
                  <a:lnTo>
                    <a:pt x="3545" y="153"/>
                  </a:lnTo>
                  <a:lnTo>
                    <a:pt x="3541" y="144"/>
                  </a:lnTo>
                  <a:lnTo>
                    <a:pt x="3538" y="137"/>
                  </a:lnTo>
                  <a:lnTo>
                    <a:pt x="3533" y="130"/>
                  </a:lnTo>
                  <a:lnTo>
                    <a:pt x="3529" y="120"/>
                  </a:lnTo>
                  <a:lnTo>
                    <a:pt x="3523" y="108"/>
                  </a:lnTo>
                  <a:lnTo>
                    <a:pt x="3514" y="90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1" y="1665"/>
                  </a:lnTo>
                  <a:lnTo>
                    <a:pt x="26" y="1673"/>
                  </a:lnTo>
                  <a:lnTo>
                    <a:pt x="31" y="1685"/>
                  </a:lnTo>
                  <a:lnTo>
                    <a:pt x="37" y="1699"/>
                  </a:lnTo>
                  <a:lnTo>
                    <a:pt x="46" y="1719"/>
                  </a:lnTo>
                  <a:lnTo>
                    <a:pt x="57" y="1748"/>
                  </a:lnTo>
                  <a:lnTo>
                    <a:pt x="162" y="1700"/>
                  </a:lnTo>
                  <a:lnTo>
                    <a:pt x="259" y="1656"/>
                  </a:lnTo>
                  <a:lnTo>
                    <a:pt x="348" y="1616"/>
                  </a:lnTo>
                  <a:lnTo>
                    <a:pt x="430" y="1579"/>
                  </a:lnTo>
                  <a:lnTo>
                    <a:pt x="508" y="1543"/>
                  </a:lnTo>
                  <a:lnTo>
                    <a:pt x="579" y="1511"/>
                  </a:lnTo>
                  <a:lnTo>
                    <a:pt x="648" y="1480"/>
                  </a:lnTo>
                  <a:lnTo>
                    <a:pt x="713" y="1451"/>
                  </a:lnTo>
                  <a:lnTo>
                    <a:pt x="776" y="1422"/>
                  </a:lnTo>
                  <a:lnTo>
                    <a:pt x="837" y="1395"/>
                  </a:lnTo>
                  <a:lnTo>
                    <a:pt x="898" y="1367"/>
                  </a:lnTo>
                  <a:lnTo>
                    <a:pt x="959" y="1340"/>
                  </a:lnTo>
                  <a:lnTo>
                    <a:pt x="1021" y="1311"/>
                  </a:lnTo>
                  <a:lnTo>
                    <a:pt x="1085" y="1282"/>
                  </a:lnTo>
                  <a:lnTo>
                    <a:pt x="1153" y="1251"/>
                  </a:lnTo>
                  <a:lnTo>
                    <a:pt x="1223" y="1220"/>
                  </a:lnTo>
                  <a:lnTo>
                    <a:pt x="1299" y="1186"/>
                  </a:lnTo>
                  <a:lnTo>
                    <a:pt x="1379" y="1149"/>
                  </a:lnTo>
                  <a:lnTo>
                    <a:pt x="1466" y="1110"/>
                  </a:lnTo>
                  <a:lnTo>
                    <a:pt x="1560" y="1067"/>
                  </a:lnTo>
                  <a:lnTo>
                    <a:pt x="1662" y="1020"/>
                  </a:lnTo>
                  <a:lnTo>
                    <a:pt x="1772" y="971"/>
                  </a:lnTo>
                  <a:lnTo>
                    <a:pt x="1892" y="916"/>
                  </a:lnTo>
                  <a:lnTo>
                    <a:pt x="2024" y="857"/>
                  </a:lnTo>
                  <a:lnTo>
                    <a:pt x="2166" y="792"/>
                  </a:lnTo>
                  <a:lnTo>
                    <a:pt x="2320" y="722"/>
                  </a:lnTo>
                  <a:lnTo>
                    <a:pt x="2488" y="646"/>
                  </a:lnTo>
                  <a:lnTo>
                    <a:pt x="2668" y="564"/>
                  </a:lnTo>
                  <a:lnTo>
                    <a:pt x="2864" y="474"/>
                  </a:lnTo>
                  <a:lnTo>
                    <a:pt x="3075" y="378"/>
                  </a:lnTo>
                  <a:lnTo>
                    <a:pt x="3304" y="275"/>
                  </a:lnTo>
                  <a:lnTo>
                    <a:pt x="3550" y="163"/>
                  </a:lnTo>
                  <a:close/>
                </a:path>
              </a:pathLst>
            </a:custGeom>
            <a:solidFill>
              <a:srgbClr val="BF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" name="Freeform 569"/>
            <p:cNvSpPr>
              <a:spLocks/>
            </p:cNvSpPr>
            <p:nvPr/>
          </p:nvSpPr>
          <p:spPr bwMode="auto">
            <a:xfrm>
              <a:off x="1104" y="3024"/>
              <a:ext cx="161" cy="96"/>
            </a:xfrm>
            <a:custGeom>
              <a:avLst/>
              <a:gdLst>
                <a:gd name="T0" fmla="*/ 161 w 3539"/>
                <a:gd name="T1" fmla="*/ 8 h 1724"/>
                <a:gd name="T2" fmla="*/ 161 w 3539"/>
                <a:gd name="T3" fmla="*/ 7 h 1724"/>
                <a:gd name="T4" fmla="*/ 160 w 3539"/>
                <a:gd name="T5" fmla="*/ 6 h 1724"/>
                <a:gd name="T6" fmla="*/ 160 w 3539"/>
                <a:gd name="T7" fmla="*/ 5 h 1724"/>
                <a:gd name="T8" fmla="*/ 159 w 3539"/>
                <a:gd name="T9" fmla="*/ 3 h 1724"/>
                <a:gd name="T10" fmla="*/ 157 w 3539"/>
                <a:gd name="T11" fmla="*/ 1 h 1724"/>
                <a:gd name="T12" fmla="*/ 155 w 3539"/>
                <a:gd name="T13" fmla="*/ 0 h 1724"/>
                <a:gd name="T14" fmla="*/ 154 w 3539"/>
                <a:gd name="T15" fmla="*/ 0 h 1724"/>
                <a:gd name="T16" fmla="*/ 148 w 3539"/>
                <a:gd name="T17" fmla="*/ 3 h 1724"/>
                <a:gd name="T18" fmla="*/ 140 w 3539"/>
                <a:gd name="T19" fmla="*/ 7 h 1724"/>
                <a:gd name="T20" fmla="*/ 133 w 3539"/>
                <a:gd name="T21" fmla="*/ 11 h 1724"/>
                <a:gd name="T22" fmla="*/ 127 w 3539"/>
                <a:gd name="T23" fmla="*/ 14 h 1724"/>
                <a:gd name="T24" fmla="*/ 122 w 3539"/>
                <a:gd name="T25" fmla="*/ 17 h 1724"/>
                <a:gd name="T26" fmla="*/ 117 w 3539"/>
                <a:gd name="T27" fmla="*/ 20 h 1724"/>
                <a:gd name="T28" fmla="*/ 111 w 3539"/>
                <a:gd name="T29" fmla="*/ 23 h 1724"/>
                <a:gd name="T30" fmla="*/ 106 w 3539"/>
                <a:gd name="T31" fmla="*/ 26 h 1724"/>
                <a:gd name="T32" fmla="*/ 100 w 3539"/>
                <a:gd name="T33" fmla="*/ 30 h 1724"/>
                <a:gd name="T34" fmla="*/ 92 w 3539"/>
                <a:gd name="T35" fmla="*/ 34 h 1724"/>
                <a:gd name="T36" fmla="*/ 84 w 3539"/>
                <a:gd name="T37" fmla="*/ 38 h 1724"/>
                <a:gd name="T38" fmla="*/ 74 w 3539"/>
                <a:gd name="T39" fmla="*/ 44 h 1724"/>
                <a:gd name="T40" fmla="*/ 62 w 3539"/>
                <a:gd name="T41" fmla="*/ 50 h 1724"/>
                <a:gd name="T42" fmla="*/ 48 w 3539"/>
                <a:gd name="T43" fmla="*/ 58 h 1724"/>
                <a:gd name="T44" fmla="*/ 32 w 3539"/>
                <a:gd name="T45" fmla="*/ 67 h 1724"/>
                <a:gd name="T46" fmla="*/ 13 w 3539"/>
                <a:gd name="T47" fmla="*/ 77 h 1724"/>
                <a:gd name="T48" fmla="*/ 2 w 3539"/>
                <a:gd name="T49" fmla="*/ 83 h 1724"/>
                <a:gd name="T50" fmla="*/ 1 w 3539"/>
                <a:gd name="T51" fmla="*/ 85 h 1724"/>
                <a:gd name="T52" fmla="*/ 0 w 3539"/>
                <a:gd name="T53" fmla="*/ 88 h 1724"/>
                <a:gd name="T54" fmla="*/ 0 w 3539"/>
                <a:gd name="T55" fmla="*/ 90 h 1724"/>
                <a:gd name="T56" fmla="*/ 1 w 3539"/>
                <a:gd name="T57" fmla="*/ 92 h 1724"/>
                <a:gd name="T58" fmla="*/ 1 w 3539"/>
                <a:gd name="T59" fmla="*/ 92 h 1724"/>
                <a:gd name="T60" fmla="*/ 1 w 3539"/>
                <a:gd name="T61" fmla="*/ 93 h 1724"/>
                <a:gd name="T62" fmla="*/ 2 w 3539"/>
                <a:gd name="T63" fmla="*/ 95 h 1724"/>
                <a:gd name="T64" fmla="*/ 7 w 3539"/>
                <a:gd name="T65" fmla="*/ 93 h 1724"/>
                <a:gd name="T66" fmla="*/ 15 w 3539"/>
                <a:gd name="T67" fmla="*/ 89 h 1724"/>
                <a:gd name="T68" fmla="*/ 23 w 3539"/>
                <a:gd name="T69" fmla="*/ 85 h 1724"/>
                <a:gd name="T70" fmla="*/ 29 w 3539"/>
                <a:gd name="T71" fmla="*/ 81 h 1724"/>
                <a:gd name="T72" fmla="*/ 35 w 3539"/>
                <a:gd name="T73" fmla="*/ 78 h 1724"/>
                <a:gd name="T74" fmla="*/ 40 w 3539"/>
                <a:gd name="T75" fmla="*/ 75 h 1724"/>
                <a:gd name="T76" fmla="*/ 46 w 3539"/>
                <a:gd name="T77" fmla="*/ 72 h 1724"/>
                <a:gd name="T78" fmla="*/ 52 w 3539"/>
                <a:gd name="T79" fmla="*/ 68 h 1724"/>
                <a:gd name="T80" fmla="*/ 59 w 3539"/>
                <a:gd name="T81" fmla="*/ 65 h 1724"/>
                <a:gd name="T82" fmla="*/ 66 w 3539"/>
                <a:gd name="T83" fmla="*/ 61 h 1724"/>
                <a:gd name="T84" fmla="*/ 75 w 3539"/>
                <a:gd name="T85" fmla="*/ 56 h 1724"/>
                <a:gd name="T86" fmla="*/ 86 w 3539"/>
                <a:gd name="T87" fmla="*/ 50 h 1724"/>
                <a:gd name="T88" fmla="*/ 98 w 3539"/>
                <a:gd name="T89" fmla="*/ 43 h 1724"/>
                <a:gd name="T90" fmla="*/ 113 w 3539"/>
                <a:gd name="T91" fmla="*/ 35 h 1724"/>
                <a:gd name="T92" fmla="*/ 130 w 3539"/>
                <a:gd name="T93" fmla="*/ 25 h 1724"/>
                <a:gd name="T94" fmla="*/ 150 w 3539"/>
                <a:gd name="T95" fmla="*/ 14 h 17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9"/>
                <a:gd name="T145" fmla="*/ 0 h 1724"/>
                <a:gd name="T146" fmla="*/ 3539 w 3539"/>
                <a:gd name="T147" fmla="*/ 1724 h 172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9" h="1724">
                  <a:moveTo>
                    <a:pt x="3539" y="143"/>
                  </a:moveTo>
                  <a:lnTo>
                    <a:pt x="3534" y="135"/>
                  </a:lnTo>
                  <a:lnTo>
                    <a:pt x="3531" y="129"/>
                  </a:lnTo>
                  <a:lnTo>
                    <a:pt x="3529" y="123"/>
                  </a:lnTo>
                  <a:lnTo>
                    <a:pt x="3526" y="117"/>
                  </a:lnTo>
                  <a:lnTo>
                    <a:pt x="3523" y="110"/>
                  </a:lnTo>
                  <a:lnTo>
                    <a:pt x="3518" y="99"/>
                  </a:lnTo>
                  <a:lnTo>
                    <a:pt x="3511" y="84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6"/>
                  </a:lnTo>
                  <a:lnTo>
                    <a:pt x="16" y="1652"/>
                  </a:lnTo>
                  <a:lnTo>
                    <a:pt x="19" y="1658"/>
                  </a:lnTo>
                  <a:lnTo>
                    <a:pt x="22" y="1666"/>
                  </a:lnTo>
                  <a:lnTo>
                    <a:pt x="26" y="1674"/>
                  </a:lnTo>
                  <a:lnTo>
                    <a:pt x="31" y="1686"/>
                  </a:lnTo>
                  <a:lnTo>
                    <a:pt x="37" y="1702"/>
                  </a:lnTo>
                  <a:lnTo>
                    <a:pt x="46" y="1724"/>
                  </a:lnTo>
                  <a:lnTo>
                    <a:pt x="151" y="1676"/>
                  </a:lnTo>
                  <a:lnTo>
                    <a:pt x="248" y="1633"/>
                  </a:lnTo>
                  <a:lnTo>
                    <a:pt x="337" y="1592"/>
                  </a:lnTo>
                  <a:lnTo>
                    <a:pt x="419" y="1555"/>
                  </a:lnTo>
                  <a:lnTo>
                    <a:pt x="497" y="1520"/>
                  </a:lnTo>
                  <a:lnTo>
                    <a:pt x="568" y="1488"/>
                  </a:lnTo>
                  <a:lnTo>
                    <a:pt x="637" y="1457"/>
                  </a:lnTo>
                  <a:lnTo>
                    <a:pt x="702" y="1427"/>
                  </a:lnTo>
                  <a:lnTo>
                    <a:pt x="765" y="1399"/>
                  </a:lnTo>
                  <a:lnTo>
                    <a:pt x="826" y="1372"/>
                  </a:lnTo>
                  <a:lnTo>
                    <a:pt x="886" y="1344"/>
                  </a:lnTo>
                  <a:lnTo>
                    <a:pt x="948" y="1316"/>
                  </a:lnTo>
                  <a:lnTo>
                    <a:pt x="1010" y="1288"/>
                  </a:lnTo>
                  <a:lnTo>
                    <a:pt x="1074" y="1259"/>
                  </a:lnTo>
                  <a:lnTo>
                    <a:pt x="1141" y="1229"/>
                  </a:lnTo>
                  <a:lnTo>
                    <a:pt x="1212" y="1197"/>
                  </a:lnTo>
                  <a:lnTo>
                    <a:pt x="1287" y="1163"/>
                  </a:lnTo>
                  <a:lnTo>
                    <a:pt x="1368" y="1126"/>
                  </a:lnTo>
                  <a:lnTo>
                    <a:pt x="1455" y="1087"/>
                  </a:lnTo>
                  <a:lnTo>
                    <a:pt x="1548" y="1045"/>
                  </a:lnTo>
                  <a:lnTo>
                    <a:pt x="1650" y="998"/>
                  </a:lnTo>
                  <a:lnTo>
                    <a:pt x="1761" y="949"/>
                  </a:lnTo>
                  <a:lnTo>
                    <a:pt x="1881" y="894"/>
                  </a:lnTo>
                  <a:lnTo>
                    <a:pt x="2013" y="835"/>
                  </a:lnTo>
                  <a:lnTo>
                    <a:pt x="2154" y="771"/>
                  </a:lnTo>
                  <a:lnTo>
                    <a:pt x="2308" y="700"/>
                  </a:lnTo>
                  <a:lnTo>
                    <a:pt x="2477" y="625"/>
                  </a:lnTo>
                  <a:lnTo>
                    <a:pt x="2657" y="543"/>
                  </a:lnTo>
                  <a:lnTo>
                    <a:pt x="2853" y="453"/>
                  </a:lnTo>
                  <a:lnTo>
                    <a:pt x="3064" y="357"/>
                  </a:lnTo>
                  <a:lnTo>
                    <a:pt x="3293" y="254"/>
                  </a:lnTo>
                  <a:lnTo>
                    <a:pt x="3539" y="143"/>
                  </a:lnTo>
                  <a:close/>
                </a:path>
              </a:pathLst>
            </a:custGeom>
            <a:solidFill>
              <a:srgbClr val="C9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" name="Freeform 570"/>
            <p:cNvSpPr>
              <a:spLocks/>
            </p:cNvSpPr>
            <p:nvPr/>
          </p:nvSpPr>
          <p:spPr bwMode="auto">
            <a:xfrm>
              <a:off x="1104" y="3024"/>
              <a:ext cx="160" cy="94"/>
            </a:xfrm>
            <a:custGeom>
              <a:avLst/>
              <a:gdLst>
                <a:gd name="T0" fmla="*/ 160 w 3526"/>
                <a:gd name="T1" fmla="*/ 6 h 1698"/>
                <a:gd name="T2" fmla="*/ 159 w 3526"/>
                <a:gd name="T3" fmla="*/ 5 h 1698"/>
                <a:gd name="T4" fmla="*/ 158 w 3526"/>
                <a:gd name="T5" fmla="*/ 3 h 1698"/>
                <a:gd name="T6" fmla="*/ 157 w 3526"/>
                <a:gd name="T7" fmla="*/ 1 h 1698"/>
                <a:gd name="T8" fmla="*/ 155 w 3526"/>
                <a:gd name="T9" fmla="*/ 0 h 1698"/>
                <a:gd name="T10" fmla="*/ 153 w 3526"/>
                <a:gd name="T11" fmla="*/ 0 h 1698"/>
                <a:gd name="T12" fmla="*/ 148 w 3526"/>
                <a:gd name="T13" fmla="*/ 3 h 1698"/>
                <a:gd name="T14" fmla="*/ 140 w 3526"/>
                <a:gd name="T15" fmla="*/ 7 h 1698"/>
                <a:gd name="T16" fmla="*/ 133 w 3526"/>
                <a:gd name="T17" fmla="*/ 11 h 1698"/>
                <a:gd name="T18" fmla="*/ 127 w 3526"/>
                <a:gd name="T19" fmla="*/ 14 h 1698"/>
                <a:gd name="T20" fmla="*/ 122 w 3526"/>
                <a:gd name="T21" fmla="*/ 17 h 1698"/>
                <a:gd name="T22" fmla="*/ 116 w 3526"/>
                <a:gd name="T23" fmla="*/ 20 h 1698"/>
                <a:gd name="T24" fmla="*/ 111 w 3526"/>
                <a:gd name="T25" fmla="*/ 23 h 1698"/>
                <a:gd name="T26" fmla="*/ 106 w 3526"/>
                <a:gd name="T27" fmla="*/ 26 h 1698"/>
                <a:gd name="T28" fmla="*/ 99 w 3526"/>
                <a:gd name="T29" fmla="*/ 29 h 1698"/>
                <a:gd name="T30" fmla="*/ 92 w 3526"/>
                <a:gd name="T31" fmla="*/ 33 h 1698"/>
                <a:gd name="T32" fmla="*/ 84 w 3526"/>
                <a:gd name="T33" fmla="*/ 38 h 1698"/>
                <a:gd name="T34" fmla="*/ 74 w 3526"/>
                <a:gd name="T35" fmla="*/ 43 h 1698"/>
                <a:gd name="T36" fmla="*/ 62 w 3526"/>
                <a:gd name="T37" fmla="*/ 50 h 1698"/>
                <a:gd name="T38" fmla="*/ 48 w 3526"/>
                <a:gd name="T39" fmla="*/ 57 h 1698"/>
                <a:gd name="T40" fmla="*/ 32 w 3526"/>
                <a:gd name="T41" fmla="*/ 66 h 1698"/>
                <a:gd name="T42" fmla="*/ 13 w 3526"/>
                <a:gd name="T43" fmla="*/ 77 h 1698"/>
                <a:gd name="T44" fmla="*/ 2 w 3526"/>
                <a:gd name="T45" fmla="*/ 83 h 1698"/>
                <a:gd name="T46" fmla="*/ 1 w 3526"/>
                <a:gd name="T47" fmla="*/ 85 h 1698"/>
                <a:gd name="T48" fmla="*/ 0 w 3526"/>
                <a:gd name="T49" fmla="*/ 87 h 1698"/>
                <a:gd name="T50" fmla="*/ 0 w 3526"/>
                <a:gd name="T51" fmla="*/ 89 h 1698"/>
                <a:gd name="T52" fmla="*/ 1 w 3526"/>
                <a:gd name="T53" fmla="*/ 91 h 1698"/>
                <a:gd name="T54" fmla="*/ 1 w 3526"/>
                <a:gd name="T55" fmla="*/ 93 h 1698"/>
                <a:gd name="T56" fmla="*/ 6 w 3526"/>
                <a:gd name="T57" fmla="*/ 91 h 1698"/>
                <a:gd name="T58" fmla="*/ 15 w 3526"/>
                <a:gd name="T59" fmla="*/ 87 h 1698"/>
                <a:gd name="T60" fmla="*/ 22 w 3526"/>
                <a:gd name="T61" fmla="*/ 83 h 1698"/>
                <a:gd name="T62" fmla="*/ 28 w 3526"/>
                <a:gd name="T63" fmla="*/ 79 h 1698"/>
                <a:gd name="T64" fmla="*/ 34 w 3526"/>
                <a:gd name="T65" fmla="*/ 76 h 1698"/>
                <a:gd name="T66" fmla="*/ 40 w 3526"/>
                <a:gd name="T67" fmla="*/ 73 h 1698"/>
                <a:gd name="T68" fmla="*/ 45 w 3526"/>
                <a:gd name="T69" fmla="*/ 70 h 1698"/>
                <a:gd name="T70" fmla="*/ 51 w 3526"/>
                <a:gd name="T71" fmla="*/ 67 h 1698"/>
                <a:gd name="T72" fmla="*/ 58 w 3526"/>
                <a:gd name="T73" fmla="*/ 63 h 1698"/>
                <a:gd name="T74" fmla="*/ 65 w 3526"/>
                <a:gd name="T75" fmla="*/ 59 h 1698"/>
                <a:gd name="T76" fmla="*/ 74 w 3526"/>
                <a:gd name="T77" fmla="*/ 54 h 1698"/>
                <a:gd name="T78" fmla="*/ 85 w 3526"/>
                <a:gd name="T79" fmla="*/ 48 h 1698"/>
                <a:gd name="T80" fmla="*/ 97 w 3526"/>
                <a:gd name="T81" fmla="*/ 41 h 1698"/>
                <a:gd name="T82" fmla="*/ 112 w 3526"/>
                <a:gd name="T83" fmla="*/ 33 h 1698"/>
                <a:gd name="T84" fmla="*/ 129 w 3526"/>
                <a:gd name="T85" fmla="*/ 24 h 1698"/>
                <a:gd name="T86" fmla="*/ 149 w 3526"/>
                <a:gd name="T87" fmla="*/ 13 h 16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26"/>
                <a:gd name="T133" fmla="*/ 0 h 1698"/>
                <a:gd name="T134" fmla="*/ 3526 w 3526"/>
                <a:gd name="T135" fmla="*/ 1698 h 16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26" h="1698">
                  <a:moveTo>
                    <a:pt x="3526" y="123"/>
                  </a:moveTo>
                  <a:lnTo>
                    <a:pt x="3522" y="112"/>
                  </a:lnTo>
                  <a:lnTo>
                    <a:pt x="3518" y="103"/>
                  </a:lnTo>
                  <a:lnTo>
                    <a:pt x="3513" y="9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5" y="1671"/>
                  </a:lnTo>
                  <a:lnTo>
                    <a:pt x="36" y="1698"/>
                  </a:lnTo>
                  <a:lnTo>
                    <a:pt x="141" y="1651"/>
                  </a:lnTo>
                  <a:lnTo>
                    <a:pt x="237" y="1608"/>
                  </a:lnTo>
                  <a:lnTo>
                    <a:pt x="326" y="1568"/>
                  </a:lnTo>
                  <a:lnTo>
                    <a:pt x="409" y="1530"/>
                  </a:lnTo>
                  <a:lnTo>
                    <a:pt x="486" y="1496"/>
                  </a:lnTo>
                  <a:lnTo>
                    <a:pt x="558" y="1463"/>
                  </a:lnTo>
                  <a:lnTo>
                    <a:pt x="626" y="1433"/>
                  </a:lnTo>
                  <a:lnTo>
                    <a:pt x="691" y="1403"/>
                  </a:lnTo>
                  <a:lnTo>
                    <a:pt x="754" y="1375"/>
                  </a:lnTo>
                  <a:lnTo>
                    <a:pt x="815" y="1347"/>
                  </a:lnTo>
                  <a:lnTo>
                    <a:pt x="875" y="1320"/>
                  </a:lnTo>
                  <a:lnTo>
                    <a:pt x="936" y="1292"/>
                  </a:lnTo>
                  <a:lnTo>
                    <a:pt x="999" y="1264"/>
                  </a:lnTo>
                  <a:lnTo>
                    <a:pt x="1063" y="1236"/>
                  </a:lnTo>
                  <a:lnTo>
                    <a:pt x="1130" y="1205"/>
                  </a:lnTo>
                  <a:lnTo>
                    <a:pt x="1201" y="1173"/>
                  </a:lnTo>
                  <a:lnTo>
                    <a:pt x="1276" y="1140"/>
                  </a:lnTo>
                  <a:lnTo>
                    <a:pt x="1357" y="1103"/>
                  </a:lnTo>
                  <a:lnTo>
                    <a:pt x="1443" y="1064"/>
                  </a:lnTo>
                  <a:lnTo>
                    <a:pt x="1537" y="1022"/>
                  </a:lnTo>
                  <a:lnTo>
                    <a:pt x="1639" y="975"/>
                  </a:lnTo>
                  <a:lnTo>
                    <a:pt x="1749" y="926"/>
                  </a:lnTo>
                  <a:lnTo>
                    <a:pt x="1870" y="872"/>
                  </a:lnTo>
                  <a:lnTo>
                    <a:pt x="2000" y="813"/>
                  </a:lnTo>
                  <a:lnTo>
                    <a:pt x="2143" y="749"/>
                  </a:lnTo>
                  <a:lnTo>
                    <a:pt x="2297" y="679"/>
                  </a:lnTo>
                  <a:lnTo>
                    <a:pt x="2464" y="603"/>
                  </a:lnTo>
                  <a:lnTo>
                    <a:pt x="2646" y="521"/>
                  </a:lnTo>
                  <a:lnTo>
                    <a:pt x="2841" y="432"/>
                  </a:lnTo>
                  <a:lnTo>
                    <a:pt x="3053" y="337"/>
                  </a:lnTo>
                  <a:lnTo>
                    <a:pt x="3281" y="234"/>
                  </a:lnTo>
                  <a:lnTo>
                    <a:pt x="3526" y="123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" name="Freeform 571"/>
            <p:cNvSpPr>
              <a:spLocks/>
            </p:cNvSpPr>
            <p:nvPr/>
          </p:nvSpPr>
          <p:spPr bwMode="auto">
            <a:xfrm>
              <a:off x="1104" y="3024"/>
              <a:ext cx="160" cy="93"/>
            </a:xfrm>
            <a:custGeom>
              <a:avLst/>
              <a:gdLst>
                <a:gd name="T0" fmla="*/ 160 w 3515"/>
                <a:gd name="T1" fmla="*/ 5 h 1674"/>
                <a:gd name="T2" fmla="*/ 160 w 3515"/>
                <a:gd name="T3" fmla="*/ 5 h 1674"/>
                <a:gd name="T4" fmla="*/ 159 w 3515"/>
                <a:gd name="T5" fmla="*/ 3 h 1674"/>
                <a:gd name="T6" fmla="*/ 157 w 3515"/>
                <a:gd name="T7" fmla="*/ 1 h 1674"/>
                <a:gd name="T8" fmla="*/ 156 w 3515"/>
                <a:gd name="T9" fmla="*/ 0 h 1674"/>
                <a:gd name="T10" fmla="*/ 154 w 3515"/>
                <a:gd name="T11" fmla="*/ 0 h 1674"/>
                <a:gd name="T12" fmla="*/ 148 w 3515"/>
                <a:gd name="T13" fmla="*/ 3 h 1674"/>
                <a:gd name="T14" fmla="*/ 140 w 3515"/>
                <a:gd name="T15" fmla="*/ 7 h 1674"/>
                <a:gd name="T16" fmla="*/ 133 w 3515"/>
                <a:gd name="T17" fmla="*/ 11 h 1674"/>
                <a:gd name="T18" fmla="*/ 127 w 3515"/>
                <a:gd name="T19" fmla="*/ 14 h 1674"/>
                <a:gd name="T20" fmla="*/ 122 w 3515"/>
                <a:gd name="T21" fmla="*/ 17 h 1674"/>
                <a:gd name="T22" fmla="*/ 117 w 3515"/>
                <a:gd name="T23" fmla="*/ 20 h 1674"/>
                <a:gd name="T24" fmla="*/ 112 w 3515"/>
                <a:gd name="T25" fmla="*/ 23 h 1674"/>
                <a:gd name="T26" fmla="*/ 106 w 3515"/>
                <a:gd name="T27" fmla="*/ 26 h 1674"/>
                <a:gd name="T28" fmla="*/ 100 w 3515"/>
                <a:gd name="T29" fmla="*/ 30 h 1674"/>
                <a:gd name="T30" fmla="*/ 92 w 3515"/>
                <a:gd name="T31" fmla="*/ 34 h 1674"/>
                <a:gd name="T32" fmla="*/ 84 w 3515"/>
                <a:gd name="T33" fmla="*/ 38 h 1674"/>
                <a:gd name="T34" fmla="*/ 74 w 3515"/>
                <a:gd name="T35" fmla="*/ 44 h 1674"/>
                <a:gd name="T36" fmla="*/ 62 w 3515"/>
                <a:gd name="T37" fmla="*/ 50 h 1674"/>
                <a:gd name="T38" fmla="*/ 49 w 3515"/>
                <a:gd name="T39" fmla="*/ 58 h 1674"/>
                <a:gd name="T40" fmla="*/ 32 w 3515"/>
                <a:gd name="T41" fmla="*/ 66 h 1674"/>
                <a:gd name="T42" fmla="*/ 13 w 3515"/>
                <a:gd name="T43" fmla="*/ 77 h 1674"/>
                <a:gd name="T44" fmla="*/ 2 w 3515"/>
                <a:gd name="T45" fmla="*/ 83 h 1674"/>
                <a:gd name="T46" fmla="*/ 1 w 3515"/>
                <a:gd name="T47" fmla="*/ 85 h 1674"/>
                <a:gd name="T48" fmla="*/ 0 w 3515"/>
                <a:gd name="T49" fmla="*/ 87 h 1674"/>
                <a:gd name="T50" fmla="*/ 0 w 3515"/>
                <a:gd name="T51" fmla="*/ 90 h 1674"/>
                <a:gd name="T52" fmla="*/ 1 w 3515"/>
                <a:gd name="T53" fmla="*/ 91 h 1674"/>
                <a:gd name="T54" fmla="*/ 1 w 3515"/>
                <a:gd name="T55" fmla="*/ 92 h 1674"/>
                <a:gd name="T56" fmla="*/ 6 w 3515"/>
                <a:gd name="T57" fmla="*/ 90 h 1674"/>
                <a:gd name="T58" fmla="*/ 14 w 3515"/>
                <a:gd name="T59" fmla="*/ 86 h 1674"/>
                <a:gd name="T60" fmla="*/ 22 w 3515"/>
                <a:gd name="T61" fmla="*/ 82 h 1674"/>
                <a:gd name="T62" fmla="*/ 28 w 3515"/>
                <a:gd name="T63" fmla="*/ 78 h 1674"/>
                <a:gd name="T64" fmla="*/ 34 w 3515"/>
                <a:gd name="T65" fmla="*/ 75 h 1674"/>
                <a:gd name="T66" fmla="*/ 39 w 3515"/>
                <a:gd name="T67" fmla="*/ 72 h 1674"/>
                <a:gd name="T68" fmla="*/ 45 w 3515"/>
                <a:gd name="T69" fmla="*/ 69 h 1674"/>
                <a:gd name="T70" fmla="*/ 51 w 3515"/>
                <a:gd name="T71" fmla="*/ 66 h 1674"/>
                <a:gd name="T72" fmla="*/ 58 w 3515"/>
                <a:gd name="T73" fmla="*/ 62 h 1674"/>
                <a:gd name="T74" fmla="*/ 65 w 3515"/>
                <a:gd name="T75" fmla="*/ 58 h 1674"/>
                <a:gd name="T76" fmla="*/ 74 w 3515"/>
                <a:gd name="T77" fmla="*/ 53 h 1674"/>
                <a:gd name="T78" fmla="*/ 85 w 3515"/>
                <a:gd name="T79" fmla="*/ 47 h 1674"/>
                <a:gd name="T80" fmla="*/ 97 w 3515"/>
                <a:gd name="T81" fmla="*/ 40 h 1674"/>
                <a:gd name="T82" fmla="*/ 112 w 3515"/>
                <a:gd name="T83" fmla="*/ 32 h 1674"/>
                <a:gd name="T84" fmla="*/ 129 w 3515"/>
                <a:gd name="T85" fmla="*/ 23 h 1674"/>
                <a:gd name="T86" fmla="*/ 149 w 3515"/>
                <a:gd name="T87" fmla="*/ 12 h 16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15"/>
                <a:gd name="T133" fmla="*/ 0 h 1674"/>
                <a:gd name="T134" fmla="*/ 3515 w 3515"/>
                <a:gd name="T135" fmla="*/ 1674 h 16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15" h="1674">
                  <a:moveTo>
                    <a:pt x="3515" y="103"/>
                  </a:moveTo>
                  <a:lnTo>
                    <a:pt x="3513" y="96"/>
                  </a:lnTo>
                  <a:lnTo>
                    <a:pt x="3511" y="91"/>
                  </a:lnTo>
                  <a:lnTo>
                    <a:pt x="3508" y="8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2" y="1644"/>
                  </a:lnTo>
                  <a:lnTo>
                    <a:pt x="15" y="1649"/>
                  </a:lnTo>
                  <a:lnTo>
                    <a:pt x="18" y="1657"/>
                  </a:lnTo>
                  <a:lnTo>
                    <a:pt x="25" y="1674"/>
                  </a:lnTo>
                  <a:lnTo>
                    <a:pt x="130" y="1627"/>
                  </a:lnTo>
                  <a:lnTo>
                    <a:pt x="225" y="1583"/>
                  </a:lnTo>
                  <a:lnTo>
                    <a:pt x="315" y="1543"/>
                  </a:lnTo>
                  <a:lnTo>
                    <a:pt x="398" y="1506"/>
                  </a:lnTo>
                  <a:lnTo>
                    <a:pt x="474" y="1472"/>
                  </a:lnTo>
                  <a:lnTo>
                    <a:pt x="547" y="1439"/>
                  </a:lnTo>
                  <a:lnTo>
                    <a:pt x="615" y="1408"/>
                  </a:lnTo>
                  <a:lnTo>
                    <a:pt x="679" y="1379"/>
                  </a:lnTo>
                  <a:lnTo>
                    <a:pt x="743" y="1352"/>
                  </a:lnTo>
                  <a:lnTo>
                    <a:pt x="804" y="1324"/>
                  </a:lnTo>
                  <a:lnTo>
                    <a:pt x="864" y="1297"/>
                  </a:lnTo>
                  <a:lnTo>
                    <a:pt x="925" y="1269"/>
                  </a:lnTo>
                  <a:lnTo>
                    <a:pt x="987" y="1241"/>
                  </a:lnTo>
                  <a:lnTo>
                    <a:pt x="1052" y="1212"/>
                  </a:lnTo>
                  <a:lnTo>
                    <a:pt x="1119" y="1182"/>
                  </a:lnTo>
                  <a:lnTo>
                    <a:pt x="1189" y="1150"/>
                  </a:lnTo>
                  <a:lnTo>
                    <a:pt x="1265" y="1116"/>
                  </a:lnTo>
                  <a:lnTo>
                    <a:pt x="1345" y="1081"/>
                  </a:lnTo>
                  <a:lnTo>
                    <a:pt x="1432" y="1042"/>
                  </a:lnTo>
                  <a:lnTo>
                    <a:pt x="1526" y="999"/>
                  </a:lnTo>
                  <a:lnTo>
                    <a:pt x="1628" y="953"/>
                  </a:lnTo>
                  <a:lnTo>
                    <a:pt x="1738" y="903"/>
                  </a:lnTo>
                  <a:lnTo>
                    <a:pt x="1859" y="850"/>
                  </a:lnTo>
                  <a:lnTo>
                    <a:pt x="1989" y="791"/>
                  </a:lnTo>
                  <a:lnTo>
                    <a:pt x="2132" y="726"/>
                  </a:lnTo>
                  <a:lnTo>
                    <a:pt x="2286" y="657"/>
                  </a:lnTo>
                  <a:lnTo>
                    <a:pt x="2453" y="582"/>
                  </a:lnTo>
                  <a:lnTo>
                    <a:pt x="2635" y="500"/>
                  </a:lnTo>
                  <a:lnTo>
                    <a:pt x="2830" y="412"/>
                  </a:lnTo>
                  <a:lnTo>
                    <a:pt x="3042" y="316"/>
                  </a:lnTo>
                  <a:lnTo>
                    <a:pt x="3269" y="214"/>
                  </a:lnTo>
                  <a:lnTo>
                    <a:pt x="3515" y="103"/>
                  </a:lnTo>
                  <a:close/>
                </a:path>
              </a:pathLst>
            </a:custGeom>
            <a:solidFill>
              <a:srgbClr val="D6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" name="Freeform 572"/>
            <p:cNvSpPr>
              <a:spLocks/>
            </p:cNvSpPr>
            <p:nvPr/>
          </p:nvSpPr>
          <p:spPr bwMode="auto">
            <a:xfrm>
              <a:off x="1104" y="3024"/>
              <a:ext cx="159" cy="92"/>
            </a:xfrm>
            <a:custGeom>
              <a:avLst/>
              <a:gdLst>
                <a:gd name="T0" fmla="*/ 159 w 3503"/>
                <a:gd name="T1" fmla="*/ 5 h 1649"/>
                <a:gd name="T2" fmla="*/ 159 w 3503"/>
                <a:gd name="T3" fmla="*/ 4 h 1649"/>
                <a:gd name="T4" fmla="*/ 158 w 3503"/>
                <a:gd name="T5" fmla="*/ 3 h 1649"/>
                <a:gd name="T6" fmla="*/ 158 w 3503"/>
                <a:gd name="T7" fmla="*/ 2 h 1649"/>
                <a:gd name="T8" fmla="*/ 157 w 3503"/>
                <a:gd name="T9" fmla="*/ 1 h 1649"/>
                <a:gd name="T10" fmla="*/ 156 w 3503"/>
                <a:gd name="T11" fmla="*/ 0 h 1649"/>
                <a:gd name="T12" fmla="*/ 155 w 3503"/>
                <a:gd name="T13" fmla="*/ 0 h 1649"/>
                <a:gd name="T14" fmla="*/ 154 w 3503"/>
                <a:gd name="T15" fmla="*/ 0 h 1649"/>
                <a:gd name="T16" fmla="*/ 153 w 3503"/>
                <a:gd name="T17" fmla="*/ 0 h 1649"/>
                <a:gd name="T18" fmla="*/ 152 w 3503"/>
                <a:gd name="T19" fmla="*/ 0 h 1649"/>
                <a:gd name="T20" fmla="*/ 3 w 3503"/>
                <a:gd name="T21" fmla="*/ 83 h 1649"/>
                <a:gd name="T22" fmla="*/ 2 w 3503"/>
                <a:gd name="T23" fmla="*/ 84 h 1649"/>
                <a:gd name="T24" fmla="*/ 1 w 3503"/>
                <a:gd name="T25" fmla="*/ 84 h 1649"/>
                <a:gd name="T26" fmla="*/ 1 w 3503"/>
                <a:gd name="T27" fmla="*/ 85 h 1649"/>
                <a:gd name="T28" fmla="*/ 0 w 3503"/>
                <a:gd name="T29" fmla="*/ 86 h 1649"/>
                <a:gd name="T30" fmla="*/ 0 w 3503"/>
                <a:gd name="T31" fmla="*/ 88 h 1649"/>
                <a:gd name="T32" fmla="*/ 0 w 3503"/>
                <a:gd name="T33" fmla="*/ 89 h 1649"/>
                <a:gd name="T34" fmla="*/ 0 w 3503"/>
                <a:gd name="T35" fmla="*/ 90 h 1649"/>
                <a:gd name="T36" fmla="*/ 0 w 3503"/>
                <a:gd name="T37" fmla="*/ 91 h 1649"/>
                <a:gd name="T38" fmla="*/ 1 w 3503"/>
                <a:gd name="T39" fmla="*/ 92 h 1649"/>
                <a:gd name="T40" fmla="*/ 159 w 3503"/>
                <a:gd name="T41" fmla="*/ 5 h 1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03"/>
                <a:gd name="T64" fmla="*/ 0 h 1649"/>
                <a:gd name="T65" fmla="*/ 3503 w 3503"/>
                <a:gd name="T66" fmla="*/ 1649 h 16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03" h="1649">
                  <a:moveTo>
                    <a:pt x="3503" y="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9"/>
                  </a:lnTo>
                  <a:lnTo>
                    <a:pt x="3503" y="8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" name="Freeform 573"/>
            <p:cNvSpPr>
              <a:spLocks/>
            </p:cNvSpPr>
            <p:nvPr/>
          </p:nvSpPr>
          <p:spPr bwMode="auto">
            <a:xfrm>
              <a:off x="1277" y="3064"/>
              <a:ext cx="2" cy="3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1 h 40"/>
                <a:gd name="T8" fmla="*/ 2 w 28"/>
                <a:gd name="T9" fmla="*/ 1 h 40"/>
                <a:gd name="T10" fmla="*/ 2 w 28"/>
                <a:gd name="T11" fmla="*/ 2 h 40"/>
                <a:gd name="T12" fmla="*/ 2 w 28"/>
                <a:gd name="T13" fmla="*/ 2 h 40"/>
                <a:gd name="T14" fmla="*/ 2 w 28"/>
                <a:gd name="T15" fmla="*/ 3 h 40"/>
                <a:gd name="T16" fmla="*/ 1 w 28"/>
                <a:gd name="T17" fmla="*/ 3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7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" name="Freeform 574"/>
            <p:cNvSpPr>
              <a:spLocks/>
            </p:cNvSpPr>
            <p:nvPr/>
          </p:nvSpPr>
          <p:spPr bwMode="auto">
            <a:xfrm>
              <a:off x="1118" y="3064"/>
              <a:ext cx="160" cy="90"/>
            </a:xfrm>
            <a:custGeom>
              <a:avLst/>
              <a:gdLst>
                <a:gd name="T0" fmla="*/ 0 w 3529"/>
                <a:gd name="T1" fmla="*/ 89 h 1614"/>
                <a:gd name="T2" fmla="*/ 0 w 3529"/>
                <a:gd name="T3" fmla="*/ 88 h 1614"/>
                <a:gd name="T4" fmla="*/ 159 w 3529"/>
                <a:gd name="T5" fmla="*/ 0 h 1614"/>
                <a:gd name="T6" fmla="*/ 160 w 3529"/>
                <a:gd name="T7" fmla="*/ 2 h 1614"/>
                <a:gd name="T8" fmla="*/ 1 w 3529"/>
                <a:gd name="T9" fmla="*/ 90 h 1614"/>
                <a:gd name="T10" fmla="*/ 0 w 3529"/>
                <a:gd name="T11" fmla="*/ 89 h 16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1614"/>
                <a:gd name="T20" fmla="*/ 3529 w 3529"/>
                <a:gd name="T21" fmla="*/ 1614 h 16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1614">
                  <a:moveTo>
                    <a:pt x="8" y="1596"/>
                  </a:moveTo>
                  <a:lnTo>
                    <a:pt x="0" y="1577"/>
                  </a:lnTo>
                  <a:lnTo>
                    <a:pt x="3513" y="0"/>
                  </a:lnTo>
                  <a:lnTo>
                    <a:pt x="3529" y="38"/>
                  </a:lnTo>
                  <a:lnTo>
                    <a:pt x="16" y="1614"/>
                  </a:lnTo>
                  <a:lnTo>
                    <a:pt x="8" y="1596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" name="Freeform 575"/>
            <p:cNvSpPr>
              <a:spLocks/>
            </p:cNvSpPr>
            <p:nvPr/>
          </p:nvSpPr>
          <p:spPr bwMode="auto">
            <a:xfrm>
              <a:off x="1117" y="3152"/>
              <a:ext cx="1" cy="2"/>
            </a:xfrm>
            <a:custGeom>
              <a:avLst/>
              <a:gdLst>
                <a:gd name="T0" fmla="*/ 1 w 28"/>
                <a:gd name="T1" fmla="*/ 2 h 40"/>
                <a:gd name="T2" fmla="*/ 1 w 28"/>
                <a:gd name="T3" fmla="*/ 2 h 40"/>
                <a:gd name="T4" fmla="*/ 0 w 28"/>
                <a:gd name="T5" fmla="*/ 2 h 40"/>
                <a:gd name="T6" fmla="*/ 0 w 28"/>
                <a:gd name="T7" fmla="*/ 2 h 40"/>
                <a:gd name="T8" fmla="*/ 0 w 28"/>
                <a:gd name="T9" fmla="*/ 1 h 40"/>
                <a:gd name="T10" fmla="*/ 0 w 28"/>
                <a:gd name="T11" fmla="*/ 1 h 40"/>
                <a:gd name="T12" fmla="*/ 0 w 28"/>
                <a:gd name="T13" fmla="*/ 1 h 40"/>
                <a:gd name="T14" fmla="*/ 0 w 28"/>
                <a:gd name="T15" fmla="*/ 0 h 40"/>
                <a:gd name="T16" fmla="*/ 0 w 28"/>
                <a:gd name="T17" fmla="*/ 0 h 40"/>
                <a:gd name="T18" fmla="*/ 1 w 28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28" y="37"/>
                  </a:moveTo>
                  <a:lnTo>
                    <a:pt x="19" y="40"/>
                  </a:lnTo>
                  <a:lnTo>
                    <a:pt x="12" y="37"/>
                  </a:lnTo>
                  <a:lnTo>
                    <a:pt x="6" y="33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2" y="0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" name="Freeform 576"/>
            <p:cNvSpPr>
              <a:spLocks/>
            </p:cNvSpPr>
            <p:nvPr/>
          </p:nvSpPr>
          <p:spPr bwMode="auto">
            <a:xfrm>
              <a:off x="1281" y="3075"/>
              <a:ext cx="2" cy="2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0 h 40"/>
                <a:gd name="T8" fmla="*/ 2 w 28"/>
                <a:gd name="T9" fmla="*/ 1 h 40"/>
                <a:gd name="T10" fmla="*/ 2 w 28"/>
                <a:gd name="T11" fmla="*/ 1 h 40"/>
                <a:gd name="T12" fmla="*/ 2 w 28"/>
                <a:gd name="T13" fmla="*/ 1 h 40"/>
                <a:gd name="T14" fmla="*/ 2 w 28"/>
                <a:gd name="T15" fmla="*/ 2 h 40"/>
                <a:gd name="T16" fmla="*/ 1 w 28"/>
                <a:gd name="T17" fmla="*/ 2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6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" name="Freeform 577"/>
            <p:cNvSpPr>
              <a:spLocks/>
            </p:cNvSpPr>
            <p:nvPr/>
          </p:nvSpPr>
          <p:spPr bwMode="auto">
            <a:xfrm>
              <a:off x="1121" y="3075"/>
              <a:ext cx="161" cy="91"/>
            </a:xfrm>
            <a:custGeom>
              <a:avLst/>
              <a:gdLst>
                <a:gd name="T0" fmla="*/ 0 w 3547"/>
                <a:gd name="T1" fmla="*/ 90 h 1633"/>
                <a:gd name="T2" fmla="*/ 0 w 3547"/>
                <a:gd name="T3" fmla="*/ 89 h 1633"/>
                <a:gd name="T4" fmla="*/ 160 w 3547"/>
                <a:gd name="T5" fmla="*/ 0 h 1633"/>
                <a:gd name="T6" fmla="*/ 161 w 3547"/>
                <a:gd name="T7" fmla="*/ 2 h 1633"/>
                <a:gd name="T8" fmla="*/ 1 w 3547"/>
                <a:gd name="T9" fmla="*/ 91 h 1633"/>
                <a:gd name="T10" fmla="*/ 0 w 3547"/>
                <a:gd name="T11" fmla="*/ 90 h 16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7"/>
                <a:gd name="T19" fmla="*/ 0 h 1633"/>
                <a:gd name="T20" fmla="*/ 3547 w 3547"/>
                <a:gd name="T21" fmla="*/ 1633 h 16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7" h="1633">
                  <a:moveTo>
                    <a:pt x="8" y="1614"/>
                  </a:moveTo>
                  <a:lnTo>
                    <a:pt x="0" y="1595"/>
                  </a:lnTo>
                  <a:lnTo>
                    <a:pt x="3531" y="0"/>
                  </a:lnTo>
                  <a:lnTo>
                    <a:pt x="3547" y="38"/>
                  </a:lnTo>
                  <a:lnTo>
                    <a:pt x="17" y="1633"/>
                  </a:lnTo>
                  <a:lnTo>
                    <a:pt x="8" y="161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120" y="3164"/>
              <a:ext cx="2" cy="2"/>
            </a:xfrm>
            <a:custGeom>
              <a:avLst/>
              <a:gdLst>
                <a:gd name="T0" fmla="*/ 2 w 29"/>
                <a:gd name="T1" fmla="*/ 2 h 40"/>
                <a:gd name="T2" fmla="*/ 1 w 29"/>
                <a:gd name="T3" fmla="*/ 2 h 40"/>
                <a:gd name="T4" fmla="*/ 1 w 29"/>
                <a:gd name="T5" fmla="*/ 2 h 40"/>
                <a:gd name="T6" fmla="*/ 0 w 29"/>
                <a:gd name="T7" fmla="*/ 2 h 40"/>
                <a:gd name="T8" fmla="*/ 0 w 29"/>
                <a:gd name="T9" fmla="*/ 1 h 40"/>
                <a:gd name="T10" fmla="*/ 0 w 29"/>
                <a:gd name="T11" fmla="*/ 1 h 40"/>
                <a:gd name="T12" fmla="*/ 0 w 29"/>
                <a:gd name="T13" fmla="*/ 1 h 40"/>
                <a:gd name="T14" fmla="*/ 0 w 29"/>
                <a:gd name="T15" fmla="*/ 0 h 40"/>
                <a:gd name="T16" fmla="*/ 1 w 29"/>
                <a:gd name="T17" fmla="*/ 0 h 40"/>
                <a:gd name="T18" fmla="*/ 2 w 29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40"/>
                <a:gd name="T32" fmla="*/ 29 w 29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40">
                  <a:moveTo>
                    <a:pt x="29" y="38"/>
                  </a:moveTo>
                  <a:lnTo>
                    <a:pt x="19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5" y="6"/>
                  </a:lnTo>
                  <a:lnTo>
                    <a:pt x="12" y="0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" name="Freeform 579"/>
            <p:cNvSpPr>
              <a:spLocks/>
            </p:cNvSpPr>
            <p:nvPr/>
          </p:nvSpPr>
          <p:spPr bwMode="auto">
            <a:xfrm>
              <a:off x="1112" y="3169"/>
              <a:ext cx="50" cy="122"/>
            </a:xfrm>
            <a:custGeom>
              <a:avLst/>
              <a:gdLst>
                <a:gd name="T0" fmla="*/ 10 w 1103"/>
                <a:gd name="T1" fmla="*/ 3 h 2201"/>
                <a:gd name="T2" fmla="*/ 50 w 1103"/>
                <a:gd name="T3" fmla="*/ 115 h 2201"/>
                <a:gd name="T4" fmla="*/ 48 w 1103"/>
                <a:gd name="T5" fmla="*/ 122 h 2201"/>
                <a:gd name="T6" fmla="*/ 47 w 1103"/>
                <a:gd name="T7" fmla="*/ 121 h 2201"/>
                <a:gd name="T8" fmla="*/ 45 w 1103"/>
                <a:gd name="T9" fmla="*/ 120 h 2201"/>
                <a:gd name="T10" fmla="*/ 43 w 1103"/>
                <a:gd name="T11" fmla="*/ 119 h 2201"/>
                <a:gd name="T12" fmla="*/ 42 w 1103"/>
                <a:gd name="T13" fmla="*/ 119 h 2201"/>
                <a:gd name="T14" fmla="*/ 40 w 1103"/>
                <a:gd name="T15" fmla="*/ 117 h 2201"/>
                <a:gd name="T16" fmla="*/ 39 w 1103"/>
                <a:gd name="T17" fmla="*/ 116 h 2201"/>
                <a:gd name="T18" fmla="*/ 37 w 1103"/>
                <a:gd name="T19" fmla="*/ 115 h 2201"/>
                <a:gd name="T20" fmla="*/ 35 w 1103"/>
                <a:gd name="T21" fmla="*/ 114 h 2201"/>
                <a:gd name="T22" fmla="*/ 34 w 1103"/>
                <a:gd name="T23" fmla="*/ 113 h 2201"/>
                <a:gd name="T24" fmla="*/ 32 w 1103"/>
                <a:gd name="T25" fmla="*/ 112 h 2201"/>
                <a:gd name="T26" fmla="*/ 31 w 1103"/>
                <a:gd name="T27" fmla="*/ 110 h 2201"/>
                <a:gd name="T28" fmla="*/ 29 w 1103"/>
                <a:gd name="T29" fmla="*/ 109 h 2201"/>
                <a:gd name="T30" fmla="*/ 28 w 1103"/>
                <a:gd name="T31" fmla="*/ 107 h 2201"/>
                <a:gd name="T32" fmla="*/ 26 w 1103"/>
                <a:gd name="T33" fmla="*/ 106 h 2201"/>
                <a:gd name="T34" fmla="*/ 25 w 1103"/>
                <a:gd name="T35" fmla="*/ 104 h 2201"/>
                <a:gd name="T36" fmla="*/ 23 w 1103"/>
                <a:gd name="T37" fmla="*/ 103 h 2201"/>
                <a:gd name="T38" fmla="*/ 22 w 1103"/>
                <a:gd name="T39" fmla="*/ 101 h 2201"/>
                <a:gd name="T40" fmla="*/ 21 w 1103"/>
                <a:gd name="T41" fmla="*/ 100 h 2201"/>
                <a:gd name="T42" fmla="*/ 19 w 1103"/>
                <a:gd name="T43" fmla="*/ 98 h 2201"/>
                <a:gd name="T44" fmla="*/ 18 w 1103"/>
                <a:gd name="T45" fmla="*/ 96 h 2201"/>
                <a:gd name="T46" fmla="*/ 17 w 1103"/>
                <a:gd name="T47" fmla="*/ 95 h 2201"/>
                <a:gd name="T48" fmla="*/ 16 w 1103"/>
                <a:gd name="T49" fmla="*/ 93 h 2201"/>
                <a:gd name="T50" fmla="*/ 14 w 1103"/>
                <a:gd name="T51" fmla="*/ 91 h 2201"/>
                <a:gd name="T52" fmla="*/ 13 w 1103"/>
                <a:gd name="T53" fmla="*/ 89 h 2201"/>
                <a:gd name="T54" fmla="*/ 12 w 1103"/>
                <a:gd name="T55" fmla="*/ 87 h 2201"/>
                <a:gd name="T56" fmla="*/ 11 w 1103"/>
                <a:gd name="T57" fmla="*/ 85 h 2201"/>
                <a:gd name="T58" fmla="*/ 10 w 1103"/>
                <a:gd name="T59" fmla="*/ 83 h 2201"/>
                <a:gd name="T60" fmla="*/ 9 w 1103"/>
                <a:gd name="T61" fmla="*/ 81 h 2201"/>
                <a:gd name="T62" fmla="*/ 8 w 1103"/>
                <a:gd name="T63" fmla="*/ 79 h 2201"/>
                <a:gd name="T64" fmla="*/ 7 w 1103"/>
                <a:gd name="T65" fmla="*/ 77 h 2201"/>
                <a:gd name="T66" fmla="*/ 6 w 1103"/>
                <a:gd name="T67" fmla="*/ 75 h 2201"/>
                <a:gd name="T68" fmla="*/ 6 w 1103"/>
                <a:gd name="T69" fmla="*/ 73 h 2201"/>
                <a:gd name="T70" fmla="*/ 4 w 1103"/>
                <a:gd name="T71" fmla="*/ 69 h 2201"/>
                <a:gd name="T72" fmla="*/ 3 w 1103"/>
                <a:gd name="T73" fmla="*/ 65 h 2201"/>
                <a:gd name="T74" fmla="*/ 2 w 1103"/>
                <a:gd name="T75" fmla="*/ 60 h 2201"/>
                <a:gd name="T76" fmla="*/ 1 w 1103"/>
                <a:gd name="T77" fmla="*/ 55 h 2201"/>
                <a:gd name="T78" fmla="*/ 1 w 1103"/>
                <a:gd name="T79" fmla="*/ 50 h 2201"/>
                <a:gd name="T80" fmla="*/ 0 w 1103"/>
                <a:gd name="T81" fmla="*/ 46 h 2201"/>
                <a:gd name="T82" fmla="*/ 0 w 1103"/>
                <a:gd name="T83" fmla="*/ 41 h 2201"/>
                <a:gd name="T84" fmla="*/ 0 w 1103"/>
                <a:gd name="T85" fmla="*/ 36 h 2201"/>
                <a:gd name="T86" fmla="*/ 0 w 1103"/>
                <a:gd name="T87" fmla="*/ 31 h 2201"/>
                <a:gd name="T88" fmla="*/ 0 w 1103"/>
                <a:gd name="T89" fmla="*/ 26 h 2201"/>
                <a:gd name="T90" fmla="*/ 1 w 1103"/>
                <a:gd name="T91" fmla="*/ 21 h 2201"/>
                <a:gd name="T92" fmla="*/ 1 w 1103"/>
                <a:gd name="T93" fmla="*/ 16 h 2201"/>
                <a:gd name="T94" fmla="*/ 2 w 1103"/>
                <a:gd name="T95" fmla="*/ 12 h 2201"/>
                <a:gd name="T96" fmla="*/ 3 w 1103"/>
                <a:gd name="T97" fmla="*/ 8 h 2201"/>
                <a:gd name="T98" fmla="*/ 4 w 1103"/>
                <a:gd name="T99" fmla="*/ 4 h 2201"/>
                <a:gd name="T100" fmla="*/ 6 w 1103"/>
                <a:gd name="T101" fmla="*/ 0 h 2201"/>
                <a:gd name="T102" fmla="*/ 10 w 1103"/>
                <a:gd name="T103" fmla="*/ 3 h 22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1"/>
                <a:gd name="T158" fmla="*/ 1103 w 1103"/>
                <a:gd name="T159" fmla="*/ 2201 h 220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1">
                  <a:moveTo>
                    <a:pt x="230" y="56"/>
                  </a:moveTo>
                  <a:lnTo>
                    <a:pt x="1103" y="2072"/>
                  </a:lnTo>
                  <a:lnTo>
                    <a:pt x="1067" y="2201"/>
                  </a:lnTo>
                  <a:lnTo>
                    <a:pt x="1031" y="2186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80" y="2058"/>
                  </a:lnTo>
                  <a:lnTo>
                    <a:pt x="745" y="2036"/>
                  </a:lnTo>
                  <a:lnTo>
                    <a:pt x="711" y="2012"/>
                  </a:lnTo>
                  <a:lnTo>
                    <a:pt x="677" y="1988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9" y="1911"/>
                  </a:lnTo>
                  <a:lnTo>
                    <a:pt x="547" y="1884"/>
                  </a:lnTo>
                  <a:lnTo>
                    <a:pt x="515" y="1856"/>
                  </a:lnTo>
                  <a:lnTo>
                    <a:pt x="485" y="1827"/>
                  </a:lnTo>
                  <a:lnTo>
                    <a:pt x="455" y="1797"/>
                  </a:lnTo>
                  <a:lnTo>
                    <a:pt x="426" y="1767"/>
                  </a:lnTo>
                  <a:lnTo>
                    <a:pt x="397" y="1736"/>
                  </a:lnTo>
                  <a:lnTo>
                    <a:pt x="370" y="1705"/>
                  </a:lnTo>
                  <a:lnTo>
                    <a:pt x="342" y="1672"/>
                  </a:lnTo>
                  <a:lnTo>
                    <a:pt x="316" y="1638"/>
                  </a:lnTo>
                  <a:lnTo>
                    <a:pt x="291" y="1604"/>
                  </a:lnTo>
                  <a:lnTo>
                    <a:pt x="267" y="1571"/>
                  </a:lnTo>
                  <a:lnTo>
                    <a:pt x="243" y="1536"/>
                  </a:lnTo>
                  <a:lnTo>
                    <a:pt x="221" y="1500"/>
                  </a:lnTo>
                  <a:lnTo>
                    <a:pt x="199" y="1463"/>
                  </a:lnTo>
                  <a:lnTo>
                    <a:pt x="178" y="1427"/>
                  </a:lnTo>
                  <a:lnTo>
                    <a:pt x="158" y="1389"/>
                  </a:lnTo>
                  <a:lnTo>
                    <a:pt x="140" y="1351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70" y="1164"/>
                  </a:lnTo>
                  <a:lnTo>
                    <a:pt x="49" y="1083"/>
                  </a:lnTo>
                  <a:lnTo>
                    <a:pt x="32" y="997"/>
                  </a:lnTo>
                  <a:lnTo>
                    <a:pt x="19" y="910"/>
                  </a:lnTo>
                  <a:lnTo>
                    <a:pt x="8" y="822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1"/>
                  </a:lnTo>
                  <a:lnTo>
                    <a:pt x="8" y="463"/>
                  </a:lnTo>
                  <a:lnTo>
                    <a:pt x="18" y="375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9" y="136"/>
                  </a:lnTo>
                  <a:lnTo>
                    <a:pt x="94" y="65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" name="Freeform 580"/>
            <p:cNvSpPr>
              <a:spLocks/>
            </p:cNvSpPr>
            <p:nvPr/>
          </p:nvSpPr>
          <p:spPr bwMode="auto">
            <a:xfrm>
              <a:off x="1111" y="3169"/>
              <a:ext cx="50" cy="122"/>
            </a:xfrm>
            <a:custGeom>
              <a:avLst/>
              <a:gdLst>
                <a:gd name="T0" fmla="*/ 10 w 1103"/>
                <a:gd name="T1" fmla="*/ 3 h 2202"/>
                <a:gd name="T2" fmla="*/ 50 w 1103"/>
                <a:gd name="T3" fmla="*/ 115 h 2202"/>
                <a:gd name="T4" fmla="*/ 48 w 1103"/>
                <a:gd name="T5" fmla="*/ 122 h 2202"/>
                <a:gd name="T6" fmla="*/ 47 w 1103"/>
                <a:gd name="T7" fmla="*/ 121 h 2202"/>
                <a:gd name="T8" fmla="*/ 45 w 1103"/>
                <a:gd name="T9" fmla="*/ 120 h 2202"/>
                <a:gd name="T10" fmla="*/ 43 w 1103"/>
                <a:gd name="T11" fmla="*/ 119 h 2202"/>
                <a:gd name="T12" fmla="*/ 42 w 1103"/>
                <a:gd name="T13" fmla="*/ 118 h 2202"/>
                <a:gd name="T14" fmla="*/ 40 w 1103"/>
                <a:gd name="T15" fmla="*/ 117 h 2202"/>
                <a:gd name="T16" fmla="*/ 39 w 1103"/>
                <a:gd name="T17" fmla="*/ 116 h 2202"/>
                <a:gd name="T18" fmla="*/ 37 w 1103"/>
                <a:gd name="T19" fmla="*/ 115 h 2202"/>
                <a:gd name="T20" fmla="*/ 35 w 1103"/>
                <a:gd name="T21" fmla="*/ 114 h 2202"/>
                <a:gd name="T22" fmla="*/ 34 w 1103"/>
                <a:gd name="T23" fmla="*/ 113 h 2202"/>
                <a:gd name="T24" fmla="*/ 32 w 1103"/>
                <a:gd name="T25" fmla="*/ 112 h 2202"/>
                <a:gd name="T26" fmla="*/ 31 w 1103"/>
                <a:gd name="T27" fmla="*/ 110 h 2202"/>
                <a:gd name="T28" fmla="*/ 29 w 1103"/>
                <a:gd name="T29" fmla="*/ 109 h 2202"/>
                <a:gd name="T30" fmla="*/ 28 w 1103"/>
                <a:gd name="T31" fmla="*/ 107 h 2202"/>
                <a:gd name="T32" fmla="*/ 26 w 1103"/>
                <a:gd name="T33" fmla="*/ 106 h 2202"/>
                <a:gd name="T34" fmla="*/ 25 w 1103"/>
                <a:gd name="T35" fmla="*/ 104 h 2202"/>
                <a:gd name="T36" fmla="*/ 23 w 1103"/>
                <a:gd name="T37" fmla="*/ 103 h 2202"/>
                <a:gd name="T38" fmla="*/ 22 w 1103"/>
                <a:gd name="T39" fmla="*/ 101 h 2202"/>
                <a:gd name="T40" fmla="*/ 21 w 1103"/>
                <a:gd name="T41" fmla="*/ 100 h 2202"/>
                <a:gd name="T42" fmla="*/ 19 w 1103"/>
                <a:gd name="T43" fmla="*/ 98 h 2202"/>
                <a:gd name="T44" fmla="*/ 18 w 1103"/>
                <a:gd name="T45" fmla="*/ 96 h 2202"/>
                <a:gd name="T46" fmla="*/ 17 w 1103"/>
                <a:gd name="T47" fmla="*/ 94 h 2202"/>
                <a:gd name="T48" fmla="*/ 16 w 1103"/>
                <a:gd name="T49" fmla="*/ 93 h 2202"/>
                <a:gd name="T50" fmla="*/ 14 w 1103"/>
                <a:gd name="T51" fmla="*/ 91 h 2202"/>
                <a:gd name="T52" fmla="*/ 13 w 1103"/>
                <a:gd name="T53" fmla="*/ 89 h 2202"/>
                <a:gd name="T54" fmla="*/ 12 w 1103"/>
                <a:gd name="T55" fmla="*/ 87 h 2202"/>
                <a:gd name="T56" fmla="*/ 11 w 1103"/>
                <a:gd name="T57" fmla="*/ 85 h 2202"/>
                <a:gd name="T58" fmla="*/ 10 w 1103"/>
                <a:gd name="T59" fmla="*/ 83 h 2202"/>
                <a:gd name="T60" fmla="*/ 9 w 1103"/>
                <a:gd name="T61" fmla="*/ 81 h 2202"/>
                <a:gd name="T62" fmla="*/ 8 w 1103"/>
                <a:gd name="T63" fmla="*/ 79 h 2202"/>
                <a:gd name="T64" fmla="*/ 7 w 1103"/>
                <a:gd name="T65" fmla="*/ 77 h 2202"/>
                <a:gd name="T66" fmla="*/ 6 w 1103"/>
                <a:gd name="T67" fmla="*/ 75 h 2202"/>
                <a:gd name="T68" fmla="*/ 6 w 1103"/>
                <a:gd name="T69" fmla="*/ 73 h 2202"/>
                <a:gd name="T70" fmla="*/ 4 w 1103"/>
                <a:gd name="T71" fmla="*/ 69 h 2202"/>
                <a:gd name="T72" fmla="*/ 3 w 1103"/>
                <a:gd name="T73" fmla="*/ 64 h 2202"/>
                <a:gd name="T74" fmla="*/ 2 w 1103"/>
                <a:gd name="T75" fmla="*/ 60 h 2202"/>
                <a:gd name="T76" fmla="*/ 1 w 1103"/>
                <a:gd name="T77" fmla="*/ 55 h 2202"/>
                <a:gd name="T78" fmla="*/ 1 w 1103"/>
                <a:gd name="T79" fmla="*/ 50 h 2202"/>
                <a:gd name="T80" fmla="*/ 0 w 1103"/>
                <a:gd name="T81" fmla="*/ 46 h 2202"/>
                <a:gd name="T82" fmla="*/ 0 w 1103"/>
                <a:gd name="T83" fmla="*/ 41 h 2202"/>
                <a:gd name="T84" fmla="*/ 0 w 1103"/>
                <a:gd name="T85" fmla="*/ 36 h 2202"/>
                <a:gd name="T86" fmla="*/ 0 w 1103"/>
                <a:gd name="T87" fmla="*/ 31 h 2202"/>
                <a:gd name="T88" fmla="*/ 0 w 1103"/>
                <a:gd name="T89" fmla="*/ 26 h 2202"/>
                <a:gd name="T90" fmla="*/ 1 w 1103"/>
                <a:gd name="T91" fmla="*/ 21 h 2202"/>
                <a:gd name="T92" fmla="*/ 1 w 1103"/>
                <a:gd name="T93" fmla="*/ 16 h 2202"/>
                <a:gd name="T94" fmla="*/ 2 w 1103"/>
                <a:gd name="T95" fmla="*/ 12 h 2202"/>
                <a:gd name="T96" fmla="*/ 3 w 1103"/>
                <a:gd name="T97" fmla="*/ 8 h 2202"/>
                <a:gd name="T98" fmla="*/ 4 w 1103"/>
                <a:gd name="T99" fmla="*/ 4 h 2202"/>
                <a:gd name="T100" fmla="*/ 6 w 1103"/>
                <a:gd name="T101" fmla="*/ 0 h 2202"/>
                <a:gd name="T102" fmla="*/ 10 w 1103"/>
                <a:gd name="T103" fmla="*/ 3 h 2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2"/>
                <a:gd name="T158" fmla="*/ 1103 w 1103"/>
                <a:gd name="T159" fmla="*/ 2202 h 2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2">
                  <a:moveTo>
                    <a:pt x="230" y="56"/>
                  </a:moveTo>
                  <a:lnTo>
                    <a:pt x="1103" y="2072"/>
                  </a:lnTo>
                  <a:lnTo>
                    <a:pt x="1067" y="2202"/>
                  </a:lnTo>
                  <a:lnTo>
                    <a:pt x="1030" y="2187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79" y="2058"/>
                  </a:lnTo>
                  <a:lnTo>
                    <a:pt x="745" y="2036"/>
                  </a:lnTo>
                  <a:lnTo>
                    <a:pt x="711" y="2013"/>
                  </a:lnTo>
                  <a:lnTo>
                    <a:pt x="676" y="1989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8" y="1912"/>
                  </a:lnTo>
                  <a:lnTo>
                    <a:pt x="547" y="1884"/>
                  </a:lnTo>
                  <a:lnTo>
                    <a:pt x="515" y="1857"/>
                  </a:lnTo>
                  <a:lnTo>
                    <a:pt x="485" y="1827"/>
                  </a:lnTo>
                  <a:lnTo>
                    <a:pt x="455" y="1798"/>
                  </a:lnTo>
                  <a:lnTo>
                    <a:pt x="425" y="1767"/>
                  </a:lnTo>
                  <a:lnTo>
                    <a:pt x="397" y="1737"/>
                  </a:lnTo>
                  <a:lnTo>
                    <a:pt x="369" y="1705"/>
                  </a:lnTo>
                  <a:lnTo>
                    <a:pt x="342" y="1672"/>
                  </a:lnTo>
                  <a:lnTo>
                    <a:pt x="316" y="1639"/>
                  </a:lnTo>
                  <a:lnTo>
                    <a:pt x="291" y="1605"/>
                  </a:lnTo>
                  <a:lnTo>
                    <a:pt x="266" y="1571"/>
                  </a:lnTo>
                  <a:lnTo>
                    <a:pt x="243" y="1536"/>
                  </a:lnTo>
                  <a:lnTo>
                    <a:pt x="220" y="1500"/>
                  </a:lnTo>
                  <a:lnTo>
                    <a:pt x="199" y="1464"/>
                  </a:lnTo>
                  <a:lnTo>
                    <a:pt x="178" y="1428"/>
                  </a:lnTo>
                  <a:lnTo>
                    <a:pt x="158" y="1390"/>
                  </a:lnTo>
                  <a:lnTo>
                    <a:pt x="140" y="1352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69" y="1164"/>
                  </a:lnTo>
                  <a:lnTo>
                    <a:pt x="49" y="1083"/>
                  </a:lnTo>
                  <a:lnTo>
                    <a:pt x="32" y="998"/>
                  </a:lnTo>
                  <a:lnTo>
                    <a:pt x="18" y="910"/>
                  </a:lnTo>
                  <a:lnTo>
                    <a:pt x="8" y="823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2"/>
                  </a:lnTo>
                  <a:lnTo>
                    <a:pt x="8" y="463"/>
                  </a:lnTo>
                  <a:lnTo>
                    <a:pt x="17" y="376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8" y="136"/>
                  </a:lnTo>
                  <a:lnTo>
                    <a:pt x="94" y="66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" name="Freeform 581"/>
            <p:cNvSpPr>
              <a:spLocks/>
            </p:cNvSpPr>
            <p:nvPr/>
          </p:nvSpPr>
          <p:spPr bwMode="auto">
            <a:xfrm>
              <a:off x="1288" y="3074"/>
              <a:ext cx="52" cy="121"/>
            </a:xfrm>
            <a:custGeom>
              <a:avLst/>
              <a:gdLst>
                <a:gd name="T0" fmla="*/ 42 w 1133"/>
                <a:gd name="T1" fmla="*/ 118 h 2181"/>
                <a:gd name="T2" fmla="*/ 0 w 1133"/>
                <a:gd name="T3" fmla="*/ 7 h 2181"/>
                <a:gd name="T4" fmla="*/ 1 w 1133"/>
                <a:gd name="T5" fmla="*/ 0 h 2181"/>
                <a:gd name="T6" fmla="*/ 3 w 1133"/>
                <a:gd name="T7" fmla="*/ 1 h 2181"/>
                <a:gd name="T8" fmla="*/ 5 w 1133"/>
                <a:gd name="T9" fmla="*/ 2 h 2181"/>
                <a:gd name="T10" fmla="*/ 7 w 1133"/>
                <a:gd name="T11" fmla="*/ 2 h 2181"/>
                <a:gd name="T12" fmla="*/ 8 w 1133"/>
                <a:gd name="T13" fmla="*/ 3 h 2181"/>
                <a:gd name="T14" fmla="*/ 10 w 1133"/>
                <a:gd name="T15" fmla="*/ 4 h 2181"/>
                <a:gd name="T16" fmla="*/ 12 w 1133"/>
                <a:gd name="T17" fmla="*/ 5 h 2181"/>
                <a:gd name="T18" fmla="*/ 13 w 1133"/>
                <a:gd name="T19" fmla="*/ 6 h 2181"/>
                <a:gd name="T20" fmla="*/ 15 w 1133"/>
                <a:gd name="T21" fmla="*/ 8 h 2181"/>
                <a:gd name="T22" fmla="*/ 16 w 1133"/>
                <a:gd name="T23" fmla="*/ 9 h 2181"/>
                <a:gd name="T24" fmla="*/ 18 w 1133"/>
                <a:gd name="T25" fmla="*/ 10 h 2181"/>
                <a:gd name="T26" fmla="*/ 20 w 1133"/>
                <a:gd name="T27" fmla="*/ 11 h 2181"/>
                <a:gd name="T28" fmla="*/ 21 w 1133"/>
                <a:gd name="T29" fmla="*/ 13 h 2181"/>
                <a:gd name="T30" fmla="*/ 23 w 1133"/>
                <a:gd name="T31" fmla="*/ 14 h 2181"/>
                <a:gd name="T32" fmla="*/ 24 w 1133"/>
                <a:gd name="T33" fmla="*/ 15 h 2181"/>
                <a:gd name="T34" fmla="*/ 26 w 1133"/>
                <a:gd name="T35" fmla="*/ 17 h 2181"/>
                <a:gd name="T36" fmla="*/ 27 w 1133"/>
                <a:gd name="T37" fmla="*/ 18 h 2181"/>
                <a:gd name="T38" fmla="*/ 29 w 1133"/>
                <a:gd name="T39" fmla="*/ 20 h 2181"/>
                <a:gd name="T40" fmla="*/ 30 w 1133"/>
                <a:gd name="T41" fmla="*/ 22 h 2181"/>
                <a:gd name="T42" fmla="*/ 31 w 1133"/>
                <a:gd name="T43" fmla="*/ 23 h 2181"/>
                <a:gd name="T44" fmla="*/ 33 w 1133"/>
                <a:gd name="T45" fmla="*/ 25 h 2181"/>
                <a:gd name="T46" fmla="*/ 34 w 1133"/>
                <a:gd name="T47" fmla="*/ 27 h 2181"/>
                <a:gd name="T48" fmla="*/ 35 w 1133"/>
                <a:gd name="T49" fmla="*/ 28 h 2181"/>
                <a:gd name="T50" fmla="*/ 36 w 1133"/>
                <a:gd name="T51" fmla="*/ 30 h 2181"/>
                <a:gd name="T52" fmla="*/ 38 w 1133"/>
                <a:gd name="T53" fmla="*/ 32 h 2181"/>
                <a:gd name="T54" fmla="*/ 39 w 1133"/>
                <a:gd name="T55" fmla="*/ 34 h 2181"/>
                <a:gd name="T56" fmla="*/ 40 w 1133"/>
                <a:gd name="T57" fmla="*/ 36 h 2181"/>
                <a:gd name="T58" fmla="*/ 41 w 1133"/>
                <a:gd name="T59" fmla="*/ 38 h 2181"/>
                <a:gd name="T60" fmla="*/ 42 w 1133"/>
                <a:gd name="T61" fmla="*/ 40 h 2181"/>
                <a:gd name="T62" fmla="*/ 43 w 1133"/>
                <a:gd name="T63" fmla="*/ 42 h 2181"/>
                <a:gd name="T64" fmla="*/ 44 w 1133"/>
                <a:gd name="T65" fmla="*/ 44 h 2181"/>
                <a:gd name="T66" fmla="*/ 45 w 1133"/>
                <a:gd name="T67" fmla="*/ 46 h 2181"/>
                <a:gd name="T68" fmla="*/ 46 w 1133"/>
                <a:gd name="T69" fmla="*/ 48 h 2181"/>
                <a:gd name="T70" fmla="*/ 47 w 1133"/>
                <a:gd name="T71" fmla="*/ 52 h 2181"/>
                <a:gd name="T72" fmla="*/ 48 w 1133"/>
                <a:gd name="T73" fmla="*/ 56 h 2181"/>
                <a:gd name="T74" fmla="*/ 49 w 1133"/>
                <a:gd name="T75" fmla="*/ 61 h 2181"/>
                <a:gd name="T76" fmla="*/ 50 w 1133"/>
                <a:gd name="T77" fmla="*/ 65 h 2181"/>
                <a:gd name="T78" fmla="*/ 51 w 1133"/>
                <a:gd name="T79" fmla="*/ 70 h 2181"/>
                <a:gd name="T80" fmla="*/ 51 w 1133"/>
                <a:gd name="T81" fmla="*/ 75 h 2181"/>
                <a:gd name="T82" fmla="*/ 52 w 1133"/>
                <a:gd name="T83" fmla="*/ 80 h 2181"/>
                <a:gd name="T84" fmla="*/ 52 w 1133"/>
                <a:gd name="T85" fmla="*/ 85 h 2181"/>
                <a:gd name="T86" fmla="*/ 52 w 1133"/>
                <a:gd name="T87" fmla="*/ 90 h 2181"/>
                <a:gd name="T88" fmla="*/ 52 w 1133"/>
                <a:gd name="T89" fmla="*/ 95 h 2181"/>
                <a:gd name="T90" fmla="*/ 51 w 1133"/>
                <a:gd name="T91" fmla="*/ 100 h 2181"/>
                <a:gd name="T92" fmla="*/ 51 w 1133"/>
                <a:gd name="T93" fmla="*/ 105 h 2181"/>
                <a:gd name="T94" fmla="*/ 50 w 1133"/>
                <a:gd name="T95" fmla="*/ 109 h 2181"/>
                <a:gd name="T96" fmla="*/ 49 w 1133"/>
                <a:gd name="T97" fmla="*/ 113 h 2181"/>
                <a:gd name="T98" fmla="*/ 48 w 1133"/>
                <a:gd name="T99" fmla="*/ 117 h 2181"/>
                <a:gd name="T100" fmla="*/ 47 w 1133"/>
                <a:gd name="T101" fmla="*/ 121 h 2181"/>
                <a:gd name="T102" fmla="*/ 42 w 1133"/>
                <a:gd name="T103" fmla="*/ 118 h 2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3"/>
                <a:gd name="T157" fmla="*/ 0 h 2181"/>
                <a:gd name="T158" fmla="*/ 1133 w 1133"/>
                <a:gd name="T159" fmla="*/ 2181 h 21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3" h="2181">
                  <a:moveTo>
                    <a:pt x="917" y="2127"/>
                  </a:moveTo>
                  <a:lnTo>
                    <a:pt x="0" y="131"/>
                  </a:lnTo>
                  <a:lnTo>
                    <a:pt x="32" y="0"/>
                  </a:lnTo>
                  <a:lnTo>
                    <a:pt x="69" y="14"/>
                  </a:lnTo>
                  <a:lnTo>
                    <a:pt x="106" y="29"/>
                  </a:lnTo>
                  <a:lnTo>
                    <a:pt x="142" y="44"/>
                  </a:lnTo>
                  <a:lnTo>
                    <a:pt x="179" y="60"/>
                  </a:lnTo>
                  <a:lnTo>
                    <a:pt x="216" y="78"/>
                  </a:lnTo>
                  <a:lnTo>
                    <a:pt x="252" y="96"/>
                  </a:lnTo>
                  <a:lnTo>
                    <a:pt x="287" y="116"/>
                  </a:lnTo>
                  <a:lnTo>
                    <a:pt x="323" y="136"/>
                  </a:lnTo>
                  <a:lnTo>
                    <a:pt x="358" y="159"/>
                  </a:lnTo>
                  <a:lnTo>
                    <a:pt x="392" y="181"/>
                  </a:lnTo>
                  <a:lnTo>
                    <a:pt x="427" y="204"/>
                  </a:lnTo>
                  <a:lnTo>
                    <a:pt x="461" y="228"/>
                  </a:lnTo>
                  <a:lnTo>
                    <a:pt x="494" y="252"/>
                  </a:lnTo>
                  <a:lnTo>
                    <a:pt x="527" y="279"/>
                  </a:lnTo>
                  <a:lnTo>
                    <a:pt x="560" y="305"/>
                  </a:lnTo>
                  <a:lnTo>
                    <a:pt x="591" y="332"/>
                  </a:lnTo>
                  <a:lnTo>
                    <a:pt x="623" y="361"/>
                  </a:lnTo>
                  <a:lnTo>
                    <a:pt x="653" y="389"/>
                  </a:lnTo>
                  <a:lnTo>
                    <a:pt x="683" y="419"/>
                  </a:lnTo>
                  <a:lnTo>
                    <a:pt x="713" y="449"/>
                  </a:lnTo>
                  <a:lnTo>
                    <a:pt x="741" y="481"/>
                  </a:lnTo>
                  <a:lnTo>
                    <a:pt x="769" y="513"/>
                  </a:lnTo>
                  <a:lnTo>
                    <a:pt x="795" y="545"/>
                  </a:lnTo>
                  <a:lnTo>
                    <a:pt x="822" y="578"/>
                  </a:lnTo>
                  <a:lnTo>
                    <a:pt x="846" y="612"/>
                  </a:lnTo>
                  <a:lnTo>
                    <a:pt x="871" y="647"/>
                  </a:lnTo>
                  <a:lnTo>
                    <a:pt x="894" y="681"/>
                  </a:lnTo>
                  <a:lnTo>
                    <a:pt x="917" y="717"/>
                  </a:lnTo>
                  <a:lnTo>
                    <a:pt x="938" y="754"/>
                  </a:lnTo>
                  <a:lnTo>
                    <a:pt x="958" y="791"/>
                  </a:lnTo>
                  <a:lnTo>
                    <a:pt x="978" y="828"/>
                  </a:lnTo>
                  <a:lnTo>
                    <a:pt x="996" y="866"/>
                  </a:lnTo>
                  <a:lnTo>
                    <a:pt x="1026" y="938"/>
                  </a:lnTo>
                  <a:lnTo>
                    <a:pt x="1052" y="1015"/>
                  </a:lnTo>
                  <a:lnTo>
                    <a:pt x="1075" y="1096"/>
                  </a:lnTo>
                  <a:lnTo>
                    <a:pt x="1094" y="1180"/>
                  </a:lnTo>
                  <a:lnTo>
                    <a:pt x="1109" y="1266"/>
                  </a:lnTo>
                  <a:lnTo>
                    <a:pt x="1121" y="1356"/>
                  </a:lnTo>
                  <a:lnTo>
                    <a:pt x="1129" y="1446"/>
                  </a:lnTo>
                  <a:lnTo>
                    <a:pt x="1133" y="1536"/>
                  </a:lnTo>
                  <a:lnTo>
                    <a:pt x="1133" y="1626"/>
                  </a:lnTo>
                  <a:lnTo>
                    <a:pt x="1130" y="1716"/>
                  </a:lnTo>
                  <a:lnTo>
                    <a:pt x="1122" y="1802"/>
                  </a:lnTo>
                  <a:lnTo>
                    <a:pt x="1110" y="1886"/>
                  </a:lnTo>
                  <a:lnTo>
                    <a:pt x="1095" y="1967"/>
                  </a:lnTo>
                  <a:lnTo>
                    <a:pt x="1076" y="2043"/>
                  </a:lnTo>
                  <a:lnTo>
                    <a:pt x="1052" y="2115"/>
                  </a:lnTo>
                  <a:lnTo>
                    <a:pt x="1025" y="2181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" name="Freeform 582"/>
            <p:cNvSpPr>
              <a:spLocks/>
            </p:cNvSpPr>
            <p:nvPr/>
          </p:nvSpPr>
          <p:spPr bwMode="auto">
            <a:xfrm>
              <a:off x="1288" y="3074"/>
              <a:ext cx="51" cy="122"/>
            </a:xfrm>
            <a:custGeom>
              <a:avLst/>
              <a:gdLst>
                <a:gd name="T0" fmla="*/ 41 w 1134"/>
                <a:gd name="T1" fmla="*/ 119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6 h 2180"/>
                <a:gd name="T34" fmla="*/ 25 w 1134"/>
                <a:gd name="T35" fmla="*/ 17 h 2180"/>
                <a:gd name="T36" fmla="*/ 27 w 1134"/>
                <a:gd name="T37" fmla="*/ 19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9 h 2180"/>
                <a:gd name="T50" fmla="*/ 36 w 1134"/>
                <a:gd name="T51" fmla="*/ 31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7 h 2180"/>
                <a:gd name="T74" fmla="*/ 48 w 1134"/>
                <a:gd name="T75" fmla="*/ 61 h 2180"/>
                <a:gd name="T76" fmla="*/ 49 w 1134"/>
                <a:gd name="T77" fmla="*/ 66 h 2180"/>
                <a:gd name="T78" fmla="*/ 50 w 1134"/>
                <a:gd name="T79" fmla="*/ 71 h 2180"/>
                <a:gd name="T80" fmla="*/ 50 w 1134"/>
                <a:gd name="T81" fmla="*/ 76 h 2180"/>
                <a:gd name="T82" fmla="*/ 51 w 1134"/>
                <a:gd name="T83" fmla="*/ 81 h 2180"/>
                <a:gd name="T84" fmla="*/ 51 w 1134"/>
                <a:gd name="T85" fmla="*/ 86 h 2180"/>
                <a:gd name="T86" fmla="*/ 51 w 1134"/>
                <a:gd name="T87" fmla="*/ 91 h 2180"/>
                <a:gd name="T88" fmla="*/ 51 w 1134"/>
                <a:gd name="T89" fmla="*/ 96 h 2180"/>
                <a:gd name="T90" fmla="*/ 51 w 1134"/>
                <a:gd name="T91" fmla="*/ 101 h 2180"/>
                <a:gd name="T92" fmla="*/ 50 w 1134"/>
                <a:gd name="T93" fmla="*/ 106 h 2180"/>
                <a:gd name="T94" fmla="*/ 49 w 1134"/>
                <a:gd name="T95" fmla="*/ 110 h 2180"/>
                <a:gd name="T96" fmla="*/ 48 w 1134"/>
                <a:gd name="T97" fmla="*/ 114 h 2180"/>
                <a:gd name="T98" fmla="*/ 47 w 1134"/>
                <a:gd name="T99" fmla="*/ 118 h 2180"/>
                <a:gd name="T100" fmla="*/ 46 w 1134"/>
                <a:gd name="T101" fmla="*/ 122 h 2180"/>
                <a:gd name="T102" fmla="*/ 41 w 1134"/>
                <a:gd name="T103" fmla="*/ 119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8" y="2126"/>
                  </a:moveTo>
                  <a:lnTo>
                    <a:pt x="0" y="130"/>
                  </a:lnTo>
                  <a:lnTo>
                    <a:pt x="33" y="0"/>
                  </a:lnTo>
                  <a:lnTo>
                    <a:pt x="70" y="13"/>
                  </a:lnTo>
                  <a:lnTo>
                    <a:pt x="107" y="28"/>
                  </a:lnTo>
                  <a:lnTo>
                    <a:pt x="143" y="43"/>
                  </a:lnTo>
                  <a:lnTo>
                    <a:pt x="180" y="60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9" y="158"/>
                  </a:lnTo>
                  <a:lnTo>
                    <a:pt x="393" y="180"/>
                  </a:lnTo>
                  <a:lnTo>
                    <a:pt x="428" y="203"/>
                  </a:lnTo>
                  <a:lnTo>
                    <a:pt x="462" y="227"/>
                  </a:lnTo>
                  <a:lnTo>
                    <a:pt x="495" y="252"/>
                  </a:lnTo>
                  <a:lnTo>
                    <a:pt x="528" y="278"/>
                  </a:lnTo>
                  <a:lnTo>
                    <a:pt x="561" y="304"/>
                  </a:lnTo>
                  <a:lnTo>
                    <a:pt x="592" y="332"/>
                  </a:lnTo>
                  <a:lnTo>
                    <a:pt x="624" y="360"/>
                  </a:lnTo>
                  <a:lnTo>
                    <a:pt x="654" y="389"/>
                  </a:lnTo>
                  <a:lnTo>
                    <a:pt x="684" y="418"/>
                  </a:lnTo>
                  <a:lnTo>
                    <a:pt x="714" y="449"/>
                  </a:lnTo>
                  <a:lnTo>
                    <a:pt x="742" y="480"/>
                  </a:lnTo>
                  <a:lnTo>
                    <a:pt x="770" y="512"/>
                  </a:lnTo>
                  <a:lnTo>
                    <a:pt x="796" y="545"/>
                  </a:lnTo>
                  <a:lnTo>
                    <a:pt x="823" y="577"/>
                  </a:lnTo>
                  <a:lnTo>
                    <a:pt x="847" y="611"/>
                  </a:lnTo>
                  <a:lnTo>
                    <a:pt x="872" y="646"/>
                  </a:lnTo>
                  <a:lnTo>
                    <a:pt x="895" y="681"/>
                  </a:lnTo>
                  <a:lnTo>
                    <a:pt x="918" y="717"/>
                  </a:lnTo>
                  <a:lnTo>
                    <a:pt x="939" y="754"/>
                  </a:lnTo>
                  <a:lnTo>
                    <a:pt x="959" y="790"/>
                  </a:lnTo>
                  <a:lnTo>
                    <a:pt x="979" y="827"/>
                  </a:lnTo>
                  <a:lnTo>
                    <a:pt x="997" y="865"/>
                  </a:lnTo>
                  <a:lnTo>
                    <a:pt x="1027" y="937"/>
                  </a:lnTo>
                  <a:lnTo>
                    <a:pt x="1053" y="1014"/>
                  </a:lnTo>
                  <a:lnTo>
                    <a:pt x="1076" y="1095"/>
                  </a:lnTo>
                  <a:lnTo>
                    <a:pt x="1095" y="1179"/>
                  </a:lnTo>
                  <a:lnTo>
                    <a:pt x="1110" y="1266"/>
                  </a:lnTo>
                  <a:lnTo>
                    <a:pt x="1122" y="1355"/>
                  </a:lnTo>
                  <a:lnTo>
                    <a:pt x="1130" y="1445"/>
                  </a:lnTo>
                  <a:lnTo>
                    <a:pt x="1134" y="1536"/>
                  </a:lnTo>
                  <a:lnTo>
                    <a:pt x="1134" y="1625"/>
                  </a:lnTo>
                  <a:lnTo>
                    <a:pt x="1131" y="1715"/>
                  </a:lnTo>
                  <a:lnTo>
                    <a:pt x="1123" y="1801"/>
                  </a:lnTo>
                  <a:lnTo>
                    <a:pt x="1111" y="1886"/>
                  </a:lnTo>
                  <a:lnTo>
                    <a:pt x="1096" y="1966"/>
                  </a:lnTo>
                  <a:lnTo>
                    <a:pt x="1077" y="2043"/>
                  </a:lnTo>
                  <a:lnTo>
                    <a:pt x="1053" y="2115"/>
                  </a:lnTo>
                  <a:lnTo>
                    <a:pt x="1026" y="2180"/>
                  </a:lnTo>
                  <a:lnTo>
                    <a:pt x="918" y="2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" name="Freeform 583"/>
            <p:cNvSpPr>
              <a:spLocks/>
            </p:cNvSpPr>
            <p:nvPr/>
          </p:nvSpPr>
          <p:spPr bwMode="auto">
            <a:xfrm>
              <a:off x="1170" y="3144"/>
              <a:ext cx="164" cy="228"/>
            </a:xfrm>
            <a:custGeom>
              <a:avLst/>
              <a:gdLst>
                <a:gd name="T0" fmla="*/ 64 w 3622"/>
                <a:gd name="T1" fmla="*/ 228 h 4112"/>
                <a:gd name="T2" fmla="*/ 164 w 3622"/>
                <a:gd name="T3" fmla="*/ 168 h 4112"/>
                <a:gd name="T4" fmla="*/ 100 w 3622"/>
                <a:gd name="T5" fmla="*/ 0 h 4112"/>
                <a:gd name="T6" fmla="*/ 0 w 3622"/>
                <a:gd name="T7" fmla="*/ 55 h 4112"/>
                <a:gd name="T8" fmla="*/ 64 w 3622"/>
                <a:gd name="T9" fmla="*/ 228 h 4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2"/>
                <a:gd name="T17" fmla="*/ 3622 w 3622"/>
                <a:gd name="T18" fmla="*/ 4112 h 4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2">
                  <a:moveTo>
                    <a:pt x="1404" y="4112"/>
                  </a:moveTo>
                  <a:lnTo>
                    <a:pt x="3622" y="3023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" name="Freeform 584"/>
            <p:cNvSpPr>
              <a:spLocks/>
            </p:cNvSpPr>
            <p:nvPr/>
          </p:nvSpPr>
          <p:spPr bwMode="auto">
            <a:xfrm>
              <a:off x="1170" y="3141"/>
              <a:ext cx="164" cy="228"/>
            </a:xfrm>
            <a:custGeom>
              <a:avLst/>
              <a:gdLst>
                <a:gd name="T0" fmla="*/ 64 w 3622"/>
                <a:gd name="T1" fmla="*/ 228 h 4113"/>
                <a:gd name="T2" fmla="*/ 164 w 3622"/>
                <a:gd name="T3" fmla="*/ 168 h 4113"/>
                <a:gd name="T4" fmla="*/ 100 w 3622"/>
                <a:gd name="T5" fmla="*/ 0 h 4113"/>
                <a:gd name="T6" fmla="*/ 0 w 3622"/>
                <a:gd name="T7" fmla="*/ 55 h 4113"/>
                <a:gd name="T8" fmla="*/ 64 w 3622"/>
                <a:gd name="T9" fmla="*/ 228 h 4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3"/>
                <a:gd name="T17" fmla="*/ 3622 w 3622"/>
                <a:gd name="T18" fmla="*/ 4113 h 4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3">
                  <a:moveTo>
                    <a:pt x="1404" y="4113"/>
                  </a:moveTo>
                  <a:lnTo>
                    <a:pt x="3622" y="3024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3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" name="Freeform 585"/>
            <p:cNvSpPr>
              <a:spLocks/>
            </p:cNvSpPr>
            <p:nvPr/>
          </p:nvSpPr>
          <p:spPr bwMode="auto">
            <a:xfrm>
              <a:off x="1176" y="3146"/>
              <a:ext cx="157" cy="218"/>
            </a:xfrm>
            <a:custGeom>
              <a:avLst/>
              <a:gdLst>
                <a:gd name="T0" fmla="*/ 61 w 3446"/>
                <a:gd name="T1" fmla="*/ 218 h 3913"/>
                <a:gd name="T2" fmla="*/ 157 w 3446"/>
                <a:gd name="T3" fmla="*/ 160 h 3913"/>
                <a:gd name="T4" fmla="*/ 96 w 3446"/>
                <a:gd name="T5" fmla="*/ 0 h 3913"/>
                <a:gd name="T6" fmla="*/ 0 w 3446"/>
                <a:gd name="T7" fmla="*/ 52 h 3913"/>
                <a:gd name="T8" fmla="*/ 61 w 3446"/>
                <a:gd name="T9" fmla="*/ 218 h 3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6"/>
                <a:gd name="T16" fmla="*/ 0 h 3913"/>
                <a:gd name="T17" fmla="*/ 3446 w 3446"/>
                <a:gd name="T18" fmla="*/ 3913 h 39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6" h="3913">
                  <a:moveTo>
                    <a:pt x="1335" y="3913"/>
                  </a:moveTo>
                  <a:lnTo>
                    <a:pt x="3446" y="2878"/>
                  </a:lnTo>
                  <a:lnTo>
                    <a:pt x="2111" y="0"/>
                  </a:lnTo>
                  <a:lnTo>
                    <a:pt x="0" y="942"/>
                  </a:lnTo>
                  <a:lnTo>
                    <a:pt x="1335" y="3913"/>
                  </a:lnTo>
                  <a:close/>
                </a:path>
              </a:pathLst>
            </a:custGeom>
            <a:solidFill>
              <a:srgbClr val="1A7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9" name="Freeform 586"/>
            <p:cNvSpPr>
              <a:spLocks/>
            </p:cNvSpPr>
            <p:nvPr/>
          </p:nvSpPr>
          <p:spPr bwMode="auto">
            <a:xfrm>
              <a:off x="1183" y="3109"/>
              <a:ext cx="19" cy="19"/>
            </a:xfrm>
            <a:custGeom>
              <a:avLst/>
              <a:gdLst>
                <a:gd name="T0" fmla="*/ 19 w 431"/>
                <a:gd name="T1" fmla="*/ 10 h 343"/>
                <a:gd name="T2" fmla="*/ 3 w 431"/>
                <a:gd name="T3" fmla="*/ 19 h 343"/>
                <a:gd name="T4" fmla="*/ 0 w 431"/>
                <a:gd name="T5" fmla="*/ 9 h 343"/>
                <a:gd name="T6" fmla="*/ 16 w 431"/>
                <a:gd name="T7" fmla="*/ 0 h 343"/>
                <a:gd name="T8" fmla="*/ 19 w 431"/>
                <a:gd name="T9" fmla="*/ 1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343"/>
                <a:gd name="T17" fmla="*/ 431 w 431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343">
                  <a:moveTo>
                    <a:pt x="431" y="186"/>
                  </a:moveTo>
                  <a:lnTo>
                    <a:pt x="79" y="343"/>
                  </a:lnTo>
                  <a:lnTo>
                    <a:pt x="0" y="157"/>
                  </a:lnTo>
                  <a:lnTo>
                    <a:pt x="352" y="0"/>
                  </a:lnTo>
                  <a:lnTo>
                    <a:pt x="431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0" name="Freeform 587"/>
            <p:cNvSpPr>
              <a:spLocks/>
            </p:cNvSpPr>
            <p:nvPr/>
          </p:nvSpPr>
          <p:spPr bwMode="auto">
            <a:xfrm>
              <a:off x="1186" y="3112"/>
              <a:ext cx="16" cy="15"/>
            </a:xfrm>
            <a:custGeom>
              <a:avLst/>
              <a:gdLst>
                <a:gd name="T0" fmla="*/ 16 w 347"/>
                <a:gd name="T1" fmla="*/ 7 h 257"/>
                <a:gd name="T2" fmla="*/ 2 w 347"/>
                <a:gd name="T3" fmla="*/ 15 h 257"/>
                <a:gd name="T4" fmla="*/ 0 w 347"/>
                <a:gd name="T5" fmla="*/ 8 h 257"/>
                <a:gd name="T6" fmla="*/ 14 w 347"/>
                <a:gd name="T7" fmla="*/ 0 h 257"/>
                <a:gd name="T8" fmla="*/ 16 w 347"/>
                <a:gd name="T9" fmla="*/ 7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7"/>
                <a:gd name="T17" fmla="*/ 347 w 347"/>
                <a:gd name="T18" fmla="*/ 257 h 2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7">
                  <a:moveTo>
                    <a:pt x="347" y="126"/>
                  </a:moveTo>
                  <a:lnTo>
                    <a:pt x="53" y="257"/>
                  </a:lnTo>
                  <a:lnTo>
                    <a:pt x="0" y="132"/>
                  </a:lnTo>
                  <a:lnTo>
                    <a:pt x="294" y="0"/>
                  </a:lnTo>
                  <a:lnTo>
                    <a:pt x="347" y="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1" name="Freeform 588"/>
            <p:cNvSpPr>
              <a:spLocks/>
            </p:cNvSpPr>
            <p:nvPr/>
          </p:nvSpPr>
          <p:spPr bwMode="auto">
            <a:xfrm>
              <a:off x="1191" y="311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3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5" y="73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3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4" y="232"/>
                  </a:lnTo>
                  <a:lnTo>
                    <a:pt x="60" y="228"/>
                  </a:lnTo>
                  <a:lnTo>
                    <a:pt x="56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2" name="Freeform 589"/>
            <p:cNvSpPr>
              <a:spLocks/>
            </p:cNvSpPr>
            <p:nvPr/>
          </p:nvSpPr>
          <p:spPr bwMode="auto">
            <a:xfrm>
              <a:off x="1191" y="311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2" y="0"/>
                  </a:lnTo>
                  <a:lnTo>
                    <a:pt x="146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3" name="Freeform 590"/>
            <p:cNvSpPr>
              <a:spLocks/>
            </p:cNvSpPr>
            <p:nvPr/>
          </p:nvSpPr>
          <p:spPr bwMode="auto">
            <a:xfrm>
              <a:off x="1194" y="3113"/>
              <a:ext cx="6" cy="8"/>
            </a:xfrm>
            <a:custGeom>
              <a:avLst/>
              <a:gdLst>
                <a:gd name="T0" fmla="*/ 4 w 118"/>
                <a:gd name="T1" fmla="*/ 0 h 154"/>
                <a:gd name="T2" fmla="*/ 6 w 118"/>
                <a:gd name="T3" fmla="*/ 4 h 154"/>
                <a:gd name="T4" fmla="*/ 6 w 118"/>
                <a:gd name="T5" fmla="*/ 4 h 154"/>
                <a:gd name="T6" fmla="*/ 6 w 118"/>
                <a:gd name="T7" fmla="*/ 5 h 154"/>
                <a:gd name="T8" fmla="*/ 6 w 118"/>
                <a:gd name="T9" fmla="*/ 5 h 154"/>
                <a:gd name="T10" fmla="*/ 6 w 118"/>
                <a:gd name="T11" fmla="*/ 6 h 154"/>
                <a:gd name="T12" fmla="*/ 1 w 118"/>
                <a:gd name="T13" fmla="*/ 8 h 154"/>
                <a:gd name="T14" fmla="*/ 0 w 118"/>
                <a:gd name="T15" fmla="*/ 8 h 154"/>
                <a:gd name="T16" fmla="*/ 0 w 118"/>
                <a:gd name="T17" fmla="*/ 8 h 154"/>
                <a:gd name="T18" fmla="*/ 0 w 118"/>
                <a:gd name="T19" fmla="*/ 7 h 154"/>
                <a:gd name="T20" fmla="*/ 0 w 118"/>
                <a:gd name="T21" fmla="*/ 7 h 154"/>
                <a:gd name="T22" fmla="*/ 0 w 118"/>
                <a:gd name="T23" fmla="*/ 6 h 154"/>
                <a:gd name="T24" fmla="*/ 0 w 118"/>
                <a:gd name="T25" fmla="*/ 5 h 154"/>
                <a:gd name="T26" fmla="*/ 1 w 118"/>
                <a:gd name="T27" fmla="*/ 4 h 154"/>
                <a:gd name="T28" fmla="*/ 1 w 118"/>
                <a:gd name="T29" fmla="*/ 3 h 154"/>
                <a:gd name="T30" fmla="*/ 1 w 118"/>
                <a:gd name="T31" fmla="*/ 2 h 154"/>
                <a:gd name="T32" fmla="*/ 2 w 118"/>
                <a:gd name="T33" fmla="*/ 2 h 154"/>
                <a:gd name="T34" fmla="*/ 2 w 118"/>
                <a:gd name="T35" fmla="*/ 1 h 154"/>
                <a:gd name="T36" fmla="*/ 3 w 118"/>
                <a:gd name="T37" fmla="*/ 1 h 154"/>
                <a:gd name="T38" fmla="*/ 3 w 118"/>
                <a:gd name="T39" fmla="*/ 0 h 154"/>
                <a:gd name="T40" fmla="*/ 4 w 118"/>
                <a:gd name="T41" fmla="*/ 0 h 154"/>
                <a:gd name="T42" fmla="*/ 4 w 118"/>
                <a:gd name="T43" fmla="*/ 0 h 154"/>
                <a:gd name="T44" fmla="*/ 4 w 118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154"/>
                <a:gd name="T71" fmla="*/ 118 w 118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154">
                  <a:moveTo>
                    <a:pt x="88" y="6"/>
                  </a:moveTo>
                  <a:lnTo>
                    <a:pt x="116" y="77"/>
                  </a:lnTo>
                  <a:lnTo>
                    <a:pt x="118" y="85"/>
                  </a:lnTo>
                  <a:lnTo>
                    <a:pt x="118" y="95"/>
                  </a:lnTo>
                  <a:lnTo>
                    <a:pt x="116" y="103"/>
                  </a:lnTo>
                  <a:lnTo>
                    <a:pt x="112" y="108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7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7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4" name="Freeform 591"/>
            <p:cNvSpPr>
              <a:spLocks/>
            </p:cNvSpPr>
            <p:nvPr/>
          </p:nvSpPr>
          <p:spPr bwMode="auto">
            <a:xfrm>
              <a:off x="1207" y="3099"/>
              <a:ext cx="13" cy="16"/>
            </a:xfrm>
            <a:custGeom>
              <a:avLst/>
              <a:gdLst>
                <a:gd name="T0" fmla="*/ 13 w 287"/>
                <a:gd name="T1" fmla="*/ 11 h 280"/>
                <a:gd name="T2" fmla="*/ 4 w 287"/>
                <a:gd name="T3" fmla="*/ 16 h 280"/>
                <a:gd name="T4" fmla="*/ 0 w 287"/>
                <a:gd name="T5" fmla="*/ 5 h 280"/>
                <a:gd name="T6" fmla="*/ 10 w 287"/>
                <a:gd name="T7" fmla="*/ 0 h 280"/>
                <a:gd name="T8" fmla="*/ 13 w 287"/>
                <a:gd name="T9" fmla="*/ 11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80"/>
                <a:gd name="T17" fmla="*/ 287 w 287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80">
                  <a:moveTo>
                    <a:pt x="287" y="186"/>
                  </a:moveTo>
                  <a:lnTo>
                    <a:pt x="78" y="280"/>
                  </a:lnTo>
                  <a:lnTo>
                    <a:pt x="0" y="93"/>
                  </a:lnTo>
                  <a:lnTo>
                    <a:pt x="210" y="0"/>
                  </a:lnTo>
                  <a:lnTo>
                    <a:pt x="2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5" name="Freeform 592"/>
            <p:cNvSpPr>
              <a:spLocks/>
            </p:cNvSpPr>
            <p:nvPr/>
          </p:nvSpPr>
          <p:spPr bwMode="auto">
            <a:xfrm>
              <a:off x="1209" y="3102"/>
              <a:ext cx="11" cy="12"/>
            </a:xfrm>
            <a:custGeom>
              <a:avLst/>
              <a:gdLst>
                <a:gd name="T0" fmla="*/ 11 w 227"/>
                <a:gd name="T1" fmla="*/ 7 h 203"/>
                <a:gd name="T2" fmla="*/ 3 w 227"/>
                <a:gd name="T3" fmla="*/ 12 h 203"/>
                <a:gd name="T4" fmla="*/ 0 w 227"/>
                <a:gd name="T5" fmla="*/ 5 h 203"/>
                <a:gd name="T6" fmla="*/ 8 w 227"/>
                <a:gd name="T7" fmla="*/ 0 h 203"/>
                <a:gd name="T8" fmla="*/ 11 w 227"/>
                <a:gd name="T9" fmla="*/ 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203"/>
                <a:gd name="T17" fmla="*/ 227 w 227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203">
                  <a:moveTo>
                    <a:pt x="227" y="125"/>
                  </a:moveTo>
                  <a:lnTo>
                    <a:pt x="53" y="203"/>
                  </a:lnTo>
                  <a:lnTo>
                    <a:pt x="0" y="78"/>
                  </a:lnTo>
                  <a:lnTo>
                    <a:pt x="175" y="0"/>
                  </a:lnTo>
                  <a:lnTo>
                    <a:pt x="227" y="125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6" name="Freeform 593"/>
            <p:cNvSpPr>
              <a:spLocks/>
            </p:cNvSpPr>
            <p:nvPr/>
          </p:nvSpPr>
          <p:spPr bwMode="auto">
            <a:xfrm>
              <a:off x="1209" y="310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2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4" y="72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2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3" y="232"/>
                  </a:lnTo>
                  <a:lnTo>
                    <a:pt x="59" y="227"/>
                  </a:lnTo>
                  <a:lnTo>
                    <a:pt x="55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4" y="72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7" name="Freeform 594"/>
            <p:cNvSpPr>
              <a:spLocks/>
            </p:cNvSpPr>
            <p:nvPr/>
          </p:nvSpPr>
          <p:spPr bwMode="auto">
            <a:xfrm>
              <a:off x="1209" y="310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1" y="0"/>
                  </a:lnTo>
                  <a:lnTo>
                    <a:pt x="145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8" name="Freeform 595"/>
            <p:cNvSpPr>
              <a:spLocks/>
            </p:cNvSpPr>
            <p:nvPr/>
          </p:nvSpPr>
          <p:spPr bwMode="auto">
            <a:xfrm>
              <a:off x="1212" y="3103"/>
              <a:ext cx="6" cy="8"/>
            </a:xfrm>
            <a:custGeom>
              <a:avLst/>
              <a:gdLst>
                <a:gd name="T0" fmla="*/ 4 w 119"/>
                <a:gd name="T1" fmla="*/ 0 h 154"/>
                <a:gd name="T2" fmla="*/ 6 w 119"/>
                <a:gd name="T3" fmla="*/ 4 h 154"/>
                <a:gd name="T4" fmla="*/ 6 w 119"/>
                <a:gd name="T5" fmla="*/ 4 h 154"/>
                <a:gd name="T6" fmla="*/ 6 w 119"/>
                <a:gd name="T7" fmla="*/ 5 h 154"/>
                <a:gd name="T8" fmla="*/ 6 w 119"/>
                <a:gd name="T9" fmla="*/ 5 h 154"/>
                <a:gd name="T10" fmla="*/ 6 w 119"/>
                <a:gd name="T11" fmla="*/ 6 h 154"/>
                <a:gd name="T12" fmla="*/ 1 w 119"/>
                <a:gd name="T13" fmla="*/ 8 h 154"/>
                <a:gd name="T14" fmla="*/ 0 w 119"/>
                <a:gd name="T15" fmla="*/ 8 h 154"/>
                <a:gd name="T16" fmla="*/ 0 w 119"/>
                <a:gd name="T17" fmla="*/ 8 h 154"/>
                <a:gd name="T18" fmla="*/ 0 w 119"/>
                <a:gd name="T19" fmla="*/ 7 h 154"/>
                <a:gd name="T20" fmla="*/ 0 w 119"/>
                <a:gd name="T21" fmla="*/ 7 h 154"/>
                <a:gd name="T22" fmla="*/ 0 w 119"/>
                <a:gd name="T23" fmla="*/ 6 h 154"/>
                <a:gd name="T24" fmla="*/ 0 w 119"/>
                <a:gd name="T25" fmla="*/ 5 h 154"/>
                <a:gd name="T26" fmla="*/ 1 w 119"/>
                <a:gd name="T27" fmla="*/ 4 h 154"/>
                <a:gd name="T28" fmla="*/ 1 w 119"/>
                <a:gd name="T29" fmla="*/ 3 h 154"/>
                <a:gd name="T30" fmla="*/ 1 w 119"/>
                <a:gd name="T31" fmla="*/ 2 h 154"/>
                <a:gd name="T32" fmla="*/ 2 w 119"/>
                <a:gd name="T33" fmla="*/ 2 h 154"/>
                <a:gd name="T34" fmla="*/ 2 w 119"/>
                <a:gd name="T35" fmla="*/ 1 h 154"/>
                <a:gd name="T36" fmla="*/ 3 w 119"/>
                <a:gd name="T37" fmla="*/ 1 h 154"/>
                <a:gd name="T38" fmla="*/ 3 w 119"/>
                <a:gd name="T39" fmla="*/ 0 h 154"/>
                <a:gd name="T40" fmla="*/ 4 w 119"/>
                <a:gd name="T41" fmla="*/ 0 h 154"/>
                <a:gd name="T42" fmla="*/ 4 w 119"/>
                <a:gd name="T43" fmla="*/ 0 h 154"/>
                <a:gd name="T44" fmla="*/ 4 w 119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9"/>
                <a:gd name="T70" fmla="*/ 0 h 154"/>
                <a:gd name="T71" fmla="*/ 119 w 119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9" h="154">
                  <a:moveTo>
                    <a:pt x="88" y="6"/>
                  </a:moveTo>
                  <a:lnTo>
                    <a:pt x="116" y="78"/>
                  </a:lnTo>
                  <a:lnTo>
                    <a:pt x="118" y="86"/>
                  </a:lnTo>
                  <a:lnTo>
                    <a:pt x="119" y="95"/>
                  </a:lnTo>
                  <a:lnTo>
                    <a:pt x="117" y="103"/>
                  </a:lnTo>
                  <a:lnTo>
                    <a:pt x="112" y="109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8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2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79" name="Freeform 596"/>
            <p:cNvSpPr>
              <a:spLocks/>
            </p:cNvSpPr>
            <p:nvPr/>
          </p:nvSpPr>
          <p:spPr bwMode="auto">
            <a:xfrm>
              <a:off x="1232" y="3092"/>
              <a:ext cx="4" cy="6"/>
            </a:xfrm>
            <a:custGeom>
              <a:avLst/>
              <a:gdLst>
                <a:gd name="T0" fmla="*/ 2 w 100"/>
                <a:gd name="T1" fmla="*/ 6 h 104"/>
                <a:gd name="T2" fmla="*/ 2 w 100"/>
                <a:gd name="T3" fmla="*/ 6 h 104"/>
                <a:gd name="T4" fmla="*/ 1 w 100"/>
                <a:gd name="T5" fmla="*/ 6 h 104"/>
                <a:gd name="T6" fmla="*/ 1 w 100"/>
                <a:gd name="T7" fmla="*/ 5 h 104"/>
                <a:gd name="T8" fmla="*/ 1 w 100"/>
                <a:gd name="T9" fmla="*/ 5 h 104"/>
                <a:gd name="T10" fmla="*/ 0 w 100"/>
                <a:gd name="T11" fmla="*/ 5 h 104"/>
                <a:gd name="T12" fmla="*/ 0 w 100"/>
                <a:gd name="T13" fmla="*/ 4 h 104"/>
                <a:gd name="T14" fmla="*/ 0 w 100"/>
                <a:gd name="T15" fmla="*/ 4 h 104"/>
                <a:gd name="T16" fmla="*/ 0 w 100"/>
                <a:gd name="T17" fmla="*/ 3 h 104"/>
                <a:gd name="T18" fmla="*/ 0 w 100"/>
                <a:gd name="T19" fmla="*/ 2 h 104"/>
                <a:gd name="T20" fmla="*/ 0 w 100"/>
                <a:gd name="T21" fmla="*/ 2 h 104"/>
                <a:gd name="T22" fmla="*/ 0 w 100"/>
                <a:gd name="T23" fmla="*/ 1 h 104"/>
                <a:gd name="T24" fmla="*/ 1 w 100"/>
                <a:gd name="T25" fmla="*/ 1 h 104"/>
                <a:gd name="T26" fmla="*/ 1 w 100"/>
                <a:gd name="T27" fmla="*/ 1 h 104"/>
                <a:gd name="T28" fmla="*/ 1 w 100"/>
                <a:gd name="T29" fmla="*/ 0 h 104"/>
                <a:gd name="T30" fmla="*/ 2 w 100"/>
                <a:gd name="T31" fmla="*/ 0 h 104"/>
                <a:gd name="T32" fmla="*/ 2 w 100"/>
                <a:gd name="T33" fmla="*/ 0 h 104"/>
                <a:gd name="T34" fmla="*/ 2 w 100"/>
                <a:gd name="T35" fmla="*/ 0 h 104"/>
                <a:gd name="T36" fmla="*/ 3 w 100"/>
                <a:gd name="T37" fmla="*/ 0 h 104"/>
                <a:gd name="T38" fmla="*/ 3 w 100"/>
                <a:gd name="T39" fmla="*/ 1 h 104"/>
                <a:gd name="T40" fmla="*/ 3 w 100"/>
                <a:gd name="T41" fmla="*/ 1 h 104"/>
                <a:gd name="T42" fmla="*/ 4 w 100"/>
                <a:gd name="T43" fmla="*/ 1 h 104"/>
                <a:gd name="T44" fmla="*/ 4 w 100"/>
                <a:gd name="T45" fmla="*/ 2 h 104"/>
                <a:gd name="T46" fmla="*/ 4 w 100"/>
                <a:gd name="T47" fmla="*/ 2 h 104"/>
                <a:gd name="T48" fmla="*/ 4 w 100"/>
                <a:gd name="T49" fmla="*/ 3 h 104"/>
                <a:gd name="T50" fmla="*/ 4 w 100"/>
                <a:gd name="T51" fmla="*/ 4 h 104"/>
                <a:gd name="T52" fmla="*/ 4 w 100"/>
                <a:gd name="T53" fmla="*/ 4 h 104"/>
                <a:gd name="T54" fmla="*/ 4 w 100"/>
                <a:gd name="T55" fmla="*/ 5 h 104"/>
                <a:gd name="T56" fmla="*/ 3 w 100"/>
                <a:gd name="T57" fmla="*/ 5 h 104"/>
                <a:gd name="T58" fmla="*/ 3 w 100"/>
                <a:gd name="T59" fmla="*/ 5 h 104"/>
                <a:gd name="T60" fmla="*/ 3 w 100"/>
                <a:gd name="T61" fmla="*/ 6 h 104"/>
                <a:gd name="T62" fmla="*/ 2 w 100"/>
                <a:gd name="T63" fmla="*/ 6 h 104"/>
                <a:gd name="T64" fmla="*/ 2 w 100"/>
                <a:gd name="T65" fmla="*/ 6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4"/>
                <a:gd name="T101" fmla="*/ 100 w 100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4">
                  <a:moveTo>
                    <a:pt x="50" y="104"/>
                  </a:moveTo>
                  <a:lnTo>
                    <a:pt x="40" y="103"/>
                  </a:lnTo>
                  <a:lnTo>
                    <a:pt x="31" y="99"/>
                  </a:lnTo>
                  <a:lnTo>
                    <a:pt x="23" y="95"/>
                  </a:lnTo>
                  <a:lnTo>
                    <a:pt x="15" y="89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1" y="41"/>
                  </a:lnTo>
                  <a:lnTo>
                    <a:pt x="4" y="3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0" y="5"/>
                  </a:lnTo>
                  <a:lnTo>
                    <a:pt x="78" y="9"/>
                  </a:lnTo>
                  <a:lnTo>
                    <a:pt x="86" y="15"/>
                  </a:lnTo>
                  <a:lnTo>
                    <a:pt x="92" y="23"/>
                  </a:lnTo>
                  <a:lnTo>
                    <a:pt x="96" y="32"/>
                  </a:lnTo>
                  <a:lnTo>
                    <a:pt x="99" y="41"/>
                  </a:lnTo>
                  <a:lnTo>
                    <a:pt x="100" y="52"/>
                  </a:lnTo>
                  <a:lnTo>
                    <a:pt x="99" y="62"/>
                  </a:lnTo>
                  <a:lnTo>
                    <a:pt x="96" y="72"/>
                  </a:lnTo>
                  <a:lnTo>
                    <a:pt x="92" y="80"/>
                  </a:lnTo>
                  <a:lnTo>
                    <a:pt x="86" y="89"/>
                  </a:lnTo>
                  <a:lnTo>
                    <a:pt x="78" y="95"/>
                  </a:lnTo>
                  <a:lnTo>
                    <a:pt x="70" y="99"/>
                  </a:lnTo>
                  <a:lnTo>
                    <a:pt x="60" y="103"/>
                  </a:lnTo>
                  <a:lnTo>
                    <a:pt x="50" y="104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0" name="Freeform 597"/>
            <p:cNvSpPr>
              <a:spLocks/>
            </p:cNvSpPr>
            <p:nvPr/>
          </p:nvSpPr>
          <p:spPr bwMode="auto">
            <a:xfrm>
              <a:off x="1163" y="3131"/>
              <a:ext cx="5" cy="5"/>
            </a:xfrm>
            <a:custGeom>
              <a:avLst/>
              <a:gdLst>
                <a:gd name="T0" fmla="*/ 3 w 100"/>
                <a:gd name="T1" fmla="*/ 5 h 103"/>
                <a:gd name="T2" fmla="*/ 2 w 100"/>
                <a:gd name="T3" fmla="*/ 5 h 103"/>
                <a:gd name="T4" fmla="*/ 1 w 100"/>
                <a:gd name="T5" fmla="*/ 5 h 103"/>
                <a:gd name="T6" fmla="*/ 1 w 100"/>
                <a:gd name="T7" fmla="*/ 5 h 103"/>
                <a:gd name="T8" fmla="*/ 1 w 100"/>
                <a:gd name="T9" fmla="*/ 4 h 103"/>
                <a:gd name="T10" fmla="*/ 0 w 100"/>
                <a:gd name="T11" fmla="*/ 4 h 103"/>
                <a:gd name="T12" fmla="*/ 0 w 100"/>
                <a:gd name="T13" fmla="*/ 3 h 103"/>
                <a:gd name="T14" fmla="*/ 0 w 100"/>
                <a:gd name="T15" fmla="*/ 3 h 103"/>
                <a:gd name="T16" fmla="*/ 0 w 100"/>
                <a:gd name="T17" fmla="*/ 2 h 103"/>
                <a:gd name="T18" fmla="*/ 0 w 100"/>
                <a:gd name="T19" fmla="*/ 2 h 103"/>
                <a:gd name="T20" fmla="*/ 0 w 100"/>
                <a:gd name="T21" fmla="*/ 2 h 103"/>
                <a:gd name="T22" fmla="*/ 0 w 100"/>
                <a:gd name="T23" fmla="*/ 1 h 103"/>
                <a:gd name="T24" fmla="*/ 1 w 100"/>
                <a:gd name="T25" fmla="*/ 1 h 103"/>
                <a:gd name="T26" fmla="*/ 1 w 100"/>
                <a:gd name="T27" fmla="*/ 0 h 103"/>
                <a:gd name="T28" fmla="*/ 1 w 100"/>
                <a:gd name="T29" fmla="*/ 0 h 103"/>
                <a:gd name="T30" fmla="*/ 2 w 100"/>
                <a:gd name="T31" fmla="*/ 0 h 103"/>
                <a:gd name="T32" fmla="*/ 3 w 100"/>
                <a:gd name="T33" fmla="*/ 0 h 103"/>
                <a:gd name="T34" fmla="*/ 3 w 100"/>
                <a:gd name="T35" fmla="*/ 0 h 103"/>
                <a:gd name="T36" fmla="*/ 3 w 100"/>
                <a:gd name="T37" fmla="*/ 0 h 103"/>
                <a:gd name="T38" fmla="*/ 4 w 100"/>
                <a:gd name="T39" fmla="*/ 0 h 103"/>
                <a:gd name="T40" fmla="*/ 4 w 100"/>
                <a:gd name="T41" fmla="*/ 1 h 103"/>
                <a:gd name="T42" fmla="*/ 5 w 100"/>
                <a:gd name="T43" fmla="*/ 1 h 103"/>
                <a:gd name="T44" fmla="*/ 5 w 100"/>
                <a:gd name="T45" fmla="*/ 2 h 103"/>
                <a:gd name="T46" fmla="*/ 5 w 100"/>
                <a:gd name="T47" fmla="*/ 2 h 103"/>
                <a:gd name="T48" fmla="*/ 5 w 100"/>
                <a:gd name="T49" fmla="*/ 2 h 103"/>
                <a:gd name="T50" fmla="*/ 5 w 100"/>
                <a:gd name="T51" fmla="*/ 3 h 103"/>
                <a:gd name="T52" fmla="*/ 5 w 100"/>
                <a:gd name="T53" fmla="*/ 3 h 103"/>
                <a:gd name="T54" fmla="*/ 5 w 100"/>
                <a:gd name="T55" fmla="*/ 4 h 103"/>
                <a:gd name="T56" fmla="*/ 4 w 100"/>
                <a:gd name="T57" fmla="*/ 4 h 103"/>
                <a:gd name="T58" fmla="*/ 4 w 100"/>
                <a:gd name="T59" fmla="*/ 5 h 103"/>
                <a:gd name="T60" fmla="*/ 3 w 100"/>
                <a:gd name="T61" fmla="*/ 5 h 103"/>
                <a:gd name="T62" fmla="*/ 3 w 100"/>
                <a:gd name="T63" fmla="*/ 5 h 103"/>
                <a:gd name="T64" fmla="*/ 3 w 100"/>
                <a:gd name="T65" fmla="*/ 5 h 1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3"/>
                <a:gd name="T101" fmla="*/ 100 w 100"/>
                <a:gd name="T102" fmla="*/ 103 h 1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3">
                  <a:moveTo>
                    <a:pt x="50" y="103"/>
                  </a:moveTo>
                  <a:lnTo>
                    <a:pt x="39" y="102"/>
                  </a:lnTo>
                  <a:lnTo>
                    <a:pt x="30" y="99"/>
                  </a:lnTo>
                  <a:lnTo>
                    <a:pt x="22" y="95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1"/>
                  </a:lnTo>
                  <a:lnTo>
                    <a:pt x="1" y="41"/>
                  </a:lnTo>
                  <a:lnTo>
                    <a:pt x="4" y="31"/>
                  </a:lnTo>
                  <a:lnTo>
                    <a:pt x="8" y="23"/>
                  </a:lnTo>
                  <a:lnTo>
                    <a:pt x="14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9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8"/>
                  </a:lnTo>
                  <a:lnTo>
                    <a:pt x="85" y="15"/>
                  </a:lnTo>
                  <a:lnTo>
                    <a:pt x="91" y="23"/>
                  </a:lnTo>
                  <a:lnTo>
                    <a:pt x="96" y="31"/>
                  </a:lnTo>
                  <a:lnTo>
                    <a:pt x="99" y="41"/>
                  </a:lnTo>
                  <a:lnTo>
                    <a:pt x="100" y="51"/>
                  </a:lnTo>
                  <a:lnTo>
                    <a:pt x="99" y="62"/>
                  </a:lnTo>
                  <a:lnTo>
                    <a:pt x="96" y="71"/>
                  </a:lnTo>
                  <a:lnTo>
                    <a:pt x="91" y="80"/>
                  </a:lnTo>
                  <a:lnTo>
                    <a:pt x="85" y="88"/>
                  </a:lnTo>
                  <a:lnTo>
                    <a:pt x="77" y="95"/>
                  </a:lnTo>
                  <a:lnTo>
                    <a:pt x="69" y="99"/>
                  </a:lnTo>
                  <a:lnTo>
                    <a:pt x="60" y="102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1" name="Freeform 598"/>
            <p:cNvSpPr>
              <a:spLocks/>
            </p:cNvSpPr>
            <p:nvPr/>
          </p:nvSpPr>
          <p:spPr bwMode="auto">
            <a:xfrm>
              <a:off x="1234" y="3094"/>
              <a:ext cx="2" cy="3"/>
            </a:xfrm>
            <a:custGeom>
              <a:avLst/>
              <a:gdLst>
                <a:gd name="T0" fmla="*/ 1 w 55"/>
                <a:gd name="T1" fmla="*/ 3 h 57"/>
                <a:gd name="T2" fmla="*/ 1 w 55"/>
                <a:gd name="T3" fmla="*/ 3 h 57"/>
                <a:gd name="T4" fmla="*/ 0 w 55"/>
                <a:gd name="T5" fmla="*/ 3 h 57"/>
                <a:gd name="T6" fmla="*/ 0 w 55"/>
                <a:gd name="T7" fmla="*/ 2 h 57"/>
                <a:gd name="T8" fmla="*/ 0 w 55"/>
                <a:gd name="T9" fmla="*/ 1 h 57"/>
                <a:gd name="T10" fmla="*/ 0 w 55"/>
                <a:gd name="T11" fmla="*/ 1 h 57"/>
                <a:gd name="T12" fmla="*/ 0 w 55"/>
                <a:gd name="T13" fmla="*/ 0 h 57"/>
                <a:gd name="T14" fmla="*/ 1 w 55"/>
                <a:gd name="T15" fmla="*/ 0 h 57"/>
                <a:gd name="T16" fmla="*/ 1 w 55"/>
                <a:gd name="T17" fmla="*/ 0 h 57"/>
                <a:gd name="T18" fmla="*/ 1 w 55"/>
                <a:gd name="T19" fmla="*/ 0 h 57"/>
                <a:gd name="T20" fmla="*/ 2 w 55"/>
                <a:gd name="T21" fmla="*/ 0 h 57"/>
                <a:gd name="T22" fmla="*/ 2 w 55"/>
                <a:gd name="T23" fmla="*/ 1 h 57"/>
                <a:gd name="T24" fmla="*/ 2 w 55"/>
                <a:gd name="T25" fmla="*/ 1 h 57"/>
                <a:gd name="T26" fmla="*/ 2 w 55"/>
                <a:gd name="T27" fmla="*/ 2 h 57"/>
                <a:gd name="T28" fmla="*/ 2 w 55"/>
                <a:gd name="T29" fmla="*/ 3 h 57"/>
                <a:gd name="T30" fmla="*/ 1 w 55"/>
                <a:gd name="T31" fmla="*/ 3 h 57"/>
                <a:gd name="T32" fmla="*/ 1 w 55"/>
                <a:gd name="T33" fmla="*/ 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7"/>
                <a:gd name="T53" fmla="*/ 55 w 55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7">
                  <a:moveTo>
                    <a:pt x="28" y="57"/>
                  </a:moveTo>
                  <a:lnTo>
                    <a:pt x="16" y="55"/>
                  </a:lnTo>
                  <a:lnTo>
                    <a:pt x="8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7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9"/>
                  </a:lnTo>
                  <a:lnTo>
                    <a:pt x="39" y="55"/>
                  </a:lnTo>
                  <a:lnTo>
                    <a:pt x="28" y="57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2" name="Freeform 599"/>
            <p:cNvSpPr>
              <a:spLocks/>
            </p:cNvSpPr>
            <p:nvPr/>
          </p:nvSpPr>
          <p:spPr bwMode="auto">
            <a:xfrm>
              <a:off x="1165" y="3133"/>
              <a:ext cx="2" cy="3"/>
            </a:xfrm>
            <a:custGeom>
              <a:avLst/>
              <a:gdLst>
                <a:gd name="T0" fmla="*/ 1 w 55"/>
                <a:gd name="T1" fmla="*/ 3 h 56"/>
                <a:gd name="T2" fmla="*/ 1 w 55"/>
                <a:gd name="T3" fmla="*/ 3 h 56"/>
                <a:gd name="T4" fmla="*/ 0 w 55"/>
                <a:gd name="T5" fmla="*/ 3 h 56"/>
                <a:gd name="T6" fmla="*/ 0 w 55"/>
                <a:gd name="T7" fmla="*/ 2 h 56"/>
                <a:gd name="T8" fmla="*/ 0 w 55"/>
                <a:gd name="T9" fmla="*/ 2 h 56"/>
                <a:gd name="T10" fmla="*/ 0 w 55"/>
                <a:gd name="T11" fmla="*/ 1 h 56"/>
                <a:gd name="T12" fmla="*/ 0 w 55"/>
                <a:gd name="T13" fmla="*/ 0 h 56"/>
                <a:gd name="T14" fmla="*/ 1 w 55"/>
                <a:gd name="T15" fmla="*/ 0 h 56"/>
                <a:gd name="T16" fmla="*/ 1 w 55"/>
                <a:gd name="T17" fmla="*/ 0 h 56"/>
                <a:gd name="T18" fmla="*/ 1 w 55"/>
                <a:gd name="T19" fmla="*/ 0 h 56"/>
                <a:gd name="T20" fmla="*/ 2 w 55"/>
                <a:gd name="T21" fmla="*/ 0 h 56"/>
                <a:gd name="T22" fmla="*/ 2 w 55"/>
                <a:gd name="T23" fmla="*/ 1 h 56"/>
                <a:gd name="T24" fmla="*/ 2 w 55"/>
                <a:gd name="T25" fmla="*/ 2 h 56"/>
                <a:gd name="T26" fmla="*/ 2 w 55"/>
                <a:gd name="T27" fmla="*/ 2 h 56"/>
                <a:gd name="T28" fmla="*/ 2 w 55"/>
                <a:gd name="T29" fmla="*/ 3 h 56"/>
                <a:gd name="T30" fmla="*/ 1 w 55"/>
                <a:gd name="T31" fmla="*/ 3 h 56"/>
                <a:gd name="T32" fmla="*/ 1 w 55"/>
                <a:gd name="T33" fmla="*/ 3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6"/>
                <a:gd name="T53" fmla="*/ 55 w 55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6">
                  <a:moveTo>
                    <a:pt x="28" y="56"/>
                  </a:moveTo>
                  <a:lnTo>
                    <a:pt x="17" y="54"/>
                  </a:lnTo>
                  <a:lnTo>
                    <a:pt x="9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9" y="8"/>
                  </a:lnTo>
                  <a:lnTo>
                    <a:pt x="17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8"/>
                  </a:lnTo>
                  <a:lnTo>
                    <a:pt x="39" y="54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3" name="Freeform 600"/>
            <p:cNvSpPr>
              <a:spLocks/>
            </p:cNvSpPr>
            <p:nvPr/>
          </p:nvSpPr>
          <p:spPr bwMode="auto">
            <a:xfrm>
              <a:off x="1177" y="3076"/>
              <a:ext cx="29" cy="29"/>
            </a:xfrm>
            <a:custGeom>
              <a:avLst/>
              <a:gdLst>
                <a:gd name="T0" fmla="*/ 23 w 624"/>
                <a:gd name="T1" fmla="*/ 0 h 522"/>
                <a:gd name="T2" fmla="*/ 0 w 624"/>
                <a:gd name="T3" fmla="*/ 12 h 522"/>
                <a:gd name="T4" fmla="*/ 6 w 624"/>
                <a:gd name="T5" fmla="*/ 29 h 522"/>
                <a:gd name="T6" fmla="*/ 29 w 624"/>
                <a:gd name="T7" fmla="*/ 17 h 522"/>
                <a:gd name="T8" fmla="*/ 23 w 624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22"/>
                <a:gd name="T17" fmla="*/ 624 w 624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22">
                  <a:moveTo>
                    <a:pt x="498" y="0"/>
                  </a:moveTo>
                  <a:lnTo>
                    <a:pt x="0" y="222"/>
                  </a:lnTo>
                  <a:lnTo>
                    <a:pt x="125" y="522"/>
                  </a:lnTo>
                  <a:lnTo>
                    <a:pt x="624" y="30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4" name="Freeform 601"/>
            <p:cNvSpPr>
              <a:spLocks/>
            </p:cNvSpPr>
            <p:nvPr/>
          </p:nvSpPr>
          <p:spPr bwMode="auto">
            <a:xfrm>
              <a:off x="1178" y="3077"/>
              <a:ext cx="27" cy="27"/>
            </a:xfrm>
            <a:custGeom>
              <a:avLst/>
              <a:gdLst>
                <a:gd name="T0" fmla="*/ 22 w 589"/>
                <a:gd name="T1" fmla="*/ 0 h 484"/>
                <a:gd name="T2" fmla="*/ 0 w 589"/>
                <a:gd name="T3" fmla="*/ 12 h 484"/>
                <a:gd name="T4" fmla="*/ 5 w 589"/>
                <a:gd name="T5" fmla="*/ 27 h 484"/>
                <a:gd name="T6" fmla="*/ 27 w 589"/>
                <a:gd name="T7" fmla="*/ 15 h 484"/>
                <a:gd name="T8" fmla="*/ 22 w 589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484"/>
                <a:gd name="T17" fmla="*/ 589 w 589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484">
                  <a:moveTo>
                    <a:pt x="474" y="0"/>
                  </a:moveTo>
                  <a:lnTo>
                    <a:pt x="0" y="211"/>
                  </a:lnTo>
                  <a:lnTo>
                    <a:pt x="114" y="484"/>
                  </a:lnTo>
                  <a:lnTo>
                    <a:pt x="589" y="27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5" name="Freeform 602"/>
            <p:cNvSpPr>
              <a:spLocks/>
            </p:cNvSpPr>
            <p:nvPr/>
          </p:nvSpPr>
          <p:spPr bwMode="auto">
            <a:xfrm>
              <a:off x="1178" y="3078"/>
              <a:ext cx="27" cy="26"/>
            </a:xfrm>
            <a:custGeom>
              <a:avLst/>
              <a:gdLst>
                <a:gd name="T0" fmla="*/ 22 w 583"/>
                <a:gd name="T1" fmla="*/ 0 h 471"/>
                <a:gd name="T2" fmla="*/ 0 w 583"/>
                <a:gd name="T3" fmla="*/ 12 h 471"/>
                <a:gd name="T4" fmla="*/ 5 w 583"/>
                <a:gd name="T5" fmla="*/ 26 h 471"/>
                <a:gd name="T6" fmla="*/ 27 w 583"/>
                <a:gd name="T7" fmla="*/ 14 h 471"/>
                <a:gd name="T8" fmla="*/ 22 w 583"/>
                <a:gd name="T9" fmla="*/ 0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3"/>
                <a:gd name="T16" fmla="*/ 0 h 471"/>
                <a:gd name="T17" fmla="*/ 583 w 583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3" h="471">
                  <a:moveTo>
                    <a:pt x="473" y="0"/>
                  </a:moveTo>
                  <a:lnTo>
                    <a:pt x="0" y="211"/>
                  </a:lnTo>
                  <a:lnTo>
                    <a:pt x="108" y="471"/>
                  </a:lnTo>
                  <a:lnTo>
                    <a:pt x="583" y="260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6" name="Freeform 603"/>
            <p:cNvSpPr>
              <a:spLocks/>
            </p:cNvSpPr>
            <p:nvPr/>
          </p:nvSpPr>
          <p:spPr bwMode="auto">
            <a:xfrm>
              <a:off x="1191" y="3082"/>
              <a:ext cx="10" cy="13"/>
            </a:xfrm>
            <a:custGeom>
              <a:avLst/>
              <a:gdLst>
                <a:gd name="T0" fmla="*/ 7 w 227"/>
                <a:gd name="T1" fmla="*/ 12 h 234"/>
                <a:gd name="T2" fmla="*/ 6 w 227"/>
                <a:gd name="T3" fmla="*/ 13 h 234"/>
                <a:gd name="T4" fmla="*/ 5 w 227"/>
                <a:gd name="T5" fmla="*/ 13 h 234"/>
                <a:gd name="T6" fmla="*/ 4 w 227"/>
                <a:gd name="T7" fmla="*/ 13 h 234"/>
                <a:gd name="T8" fmla="*/ 3 w 227"/>
                <a:gd name="T9" fmla="*/ 13 h 234"/>
                <a:gd name="T10" fmla="*/ 2 w 227"/>
                <a:gd name="T11" fmla="*/ 12 h 234"/>
                <a:gd name="T12" fmla="*/ 2 w 227"/>
                <a:gd name="T13" fmla="*/ 11 h 234"/>
                <a:gd name="T14" fmla="*/ 1 w 227"/>
                <a:gd name="T15" fmla="*/ 10 h 234"/>
                <a:gd name="T16" fmla="*/ 0 w 227"/>
                <a:gd name="T17" fmla="*/ 9 h 234"/>
                <a:gd name="T18" fmla="*/ 0 w 227"/>
                <a:gd name="T19" fmla="*/ 8 h 234"/>
                <a:gd name="T20" fmla="*/ 0 w 227"/>
                <a:gd name="T21" fmla="*/ 7 h 234"/>
                <a:gd name="T22" fmla="*/ 0 w 227"/>
                <a:gd name="T23" fmla="*/ 5 h 234"/>
                <a:gd name="T24" fmla="*/ 0 w 227"/>
                <a:gd name="T25" fmla="*/ 4 h 234"/>
                <a:gd name="T26" fmla="*/ 1 w 227"/>
                <a:gd name="T27" fmla="*/ 3 h 234"/>
                <a:gd name="T28" fmla="*/ 1 w 227"/>
                <a:gd name="T29" fmla="*/ 2 h 234"/>
                <a:gd name="T30" fmla="*/ 2 w 227"/>
                <a:gd name="T31" fmla="*/ 1 h 234"/>
                <a:gd name="T32" fmla="*/ 3 w 227"/>
                <a:gd name="T33" fmla="*/ 1 h 234"/>
                <a:gd name="T34" fmla="*/ 4 w 227"/>
                <a:gd name="T35" fmla="*/ 0 h 234"/>
                <a:gd name="T36" fmla="*/ 5 w 227"/>
                <a:gd name="T37" fmla="*/ 0 h 234"/>
                <a:gd name="T38" fmla="*/ 6 w 227"/>
                <a:gd name="T39" fmla="*/ 0 h 234"/>
                <a:gd name="T40" fmla="*/ 7 w 227"/>
                <a:gd name="T41" fmla="*/ 0 h 234"/>
                <a:gd name="T42" fmla="*/ 8 w 227"/>
                <a:gd name="T43" fmla="*/ 1 h 234"/>
                <a:gd name="T44" fmla="*/ 8 w 227"/>
                <a:gd name="T45" fmla="*/ 2 h 234"/>
                <a:gd name="T46" fmla="*/ 9 w 227"/>
                <a:gd name="T47" fmla="*/ 3 h 234"/>
                <a:gd name="T48" fmla="*/ 10 w 227"/>
                <a:gd name="T49" fmla="*/ 4 h 234"/>
                <a:gd name="T50" fmla="*/ 10 w 227"/>
                <a:gd name="T51" fmla="*/ 5 h 234"/>
                <a:gd name="T52" fmla="*/ 10 w 227"/>
                <a:gd name="T53" fmla="*/ 6 h 234"/>
                <a:gd name="T54" fmla="*/ 10 w 227"/>
                <a:gd name="T55" fmla="*/ 8 h 234"/>
                <a:gd name="T56" fmla="*/ 10 w 227"/>
                <a:gd name="T57" fmla="*/ 9 h 234"/>
                <a:gd name="T58" fmla="*/ 9 w 227"/>
                <a:gd name="T59" fmla="*/ 10 h 234"/>
                <a:gd name="T60" fmla="*/ 9 w 227"/>
                <a:gd name="T61" fmla="*/ 11 h 234"/>
                <a:gd name="T62" fmla="*/ 8 w 227"/>
                <a:gd name="T63" fmla="*/ 12 h 234"/>
                <a:gd name="T64" fmla="*/ 7 w 227"/>
                <a:gd name="T65" fmla="*/ 12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234"/>
                <a:gd name="T101" fmla="*/ 227 w 227"/>
                <a:gd name="T102" fmla="*/ 234 h 2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234">
                  <a:moveTo>
                    <a:pt x="159" y="223"/>
                  </a:moveTo>
                  <a:lnTo>
                    <a:pt x="137" y="231"/>
                  </a:lnTo>
                  <a:lnTo>
                    <a:pt x="115" y="234"/>
                  </a:lnTo>
                  <a:lnTo>
                    <a:pt x="93" y="232"/>
                  </a:lnTo>
                  <a:lnTo>
                    <a:pt x="73" y="225"/>
                  </a:lnTo>
                  <a:lnTo>
                    <a:pt x="54" y="215"/>
                  </a:lnTo>
                  <a:lnTo>
                    <a:pt x="36" y="201"/>
                  </a:lnTo>
                  <a:lnTo>
                    <a:pt x="22" y="184"/>
                  </a:lnTo>
                  <a:lnTo>
                    <a:pt x="11" y="163"/>
                  </a:lnTo>
                  <a:lnTo>
                    <a:pt x="4" y="141"/>
                  </a:lnTo>
                  <a:lnTo>
                    <a:pt x="0" y="118"/>
                  </a:lnTo>
                  <a:lnTo>
                    <a:pt x="3" y="96"/>
                  </a:lnTo>
                  <a:lnTo>
                    <a:pt x="9" y="74"/>
                  </a:lnTo>
                  <a:lnTo>
                    <a:pt x="19" y="55"/>
                  </a:lnTo>
                  <a:lnTo>
                    <a:pt x="32" y="37"/>
                  </a:lnTo>
                  <a:lnTo>
                    <a:pt x="48" y="22"/>
                  </a:lnTo>
                  <a:lnTo>
                    <a:pt x="69" y="10"/>
                  </a:lnTo>
                  <a:lnTo>
                    <a:pt x="90" y="3"/>
                  </a:lnTo>
                  <a:lnTo>
                    <a:pt x="113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9"/>
                  </a:lnTo>
                  <a:lnTo>
                    <a:pt x="191" y="32"/>
                  </a:lnTo>
                  <a:lnTo>
                    <a:pt x="206" y="49"/>
                  </a:lnTo>
                  <a:lnTo>
                    <a:pt x="217" y="70"/>
                  </a:lnTo>
                  <a:lnTo>
                    <a:pt x="224" y="93"/>
                  </a:lnTo>
                  <a:lnTo>
                    <a:pt x="227" y="116"/>
                  </a:lnTo>
                  <a:lnTo>
                    <a:pt x="225" y="138"/>
                  </a:lnTo>
                  <a:lnTo>
                    <a:pt x="219" y="159"/>
                  </a:lnTo>
                  <a:lnTo>
                    <a:pt x="209" y="179"/>
                  </a:lnTo>
                  <a:lnTo>
                    <a:pt x="195" y="197"/>
                  </a:lnTo>
                  <a:lnTo>
                    <a:pt x="179" y="212"/>
                  </a:lnTo>
                  <a:lnTo>
                    <a:pt x="159" y="223"/>
                  </a:lnTo>
                  <a:close/>
                </a:path>
              </a:pathLst>
            </a:custGeom>
            <a:solidFill>
              <a:srgbClr val="E33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7" name="Freeform 604"/>
            <p:cNvSpPr>
              <a:spLocks/>
            </p:cNvSpPr>
            <p:nvPr/>
          </p:nvSpPr>
          <p:spPr bwMode="auto">
            <a:xfrm>
              <a:off x="1191" y="3082"/>
              <a:ext cx="10" cy="12"/>
            </a:xfrm>
            <a:custGeom>
              <a:avLst/>
              <a:gdLst>
                <a:gd name="T0" fmla="*/ 7 w 208"/>
                <a:gd name="T1" fmla="*/ 12 h 214"/>
                <a:gd name="T2" fmla="*/ 6 w 208"/>
                <a:gd name="T3" fmla="*/ 12 h 214"/>
                <a:gd name="T4" fmla="*/ 5 w 208"/>
                <a:gd name="T5" fmla="*/ 12 h 214"/>
                <a:gd name="T6" fmla="*/ 4 w 208"/>
                <a:gd name="T7" fmla="*/ 12 h 214"/>
                <a:gd name="T8" fmla="*/ 3 w 208"/>
                <a:gd name="T9" fmla="*/ 12 h 214"/>
                <a:gd name="T10" fmla="*/ 2 w 208"/>
                <a:gd name="T11" fmla="*/ 11 h 214"/>
                <a:gd name="T12" fmla="*/ 1 w 208"/>
                <a:gd name="T13" fmla="*/ 10 h 214"/>
                <a:gd name="T14" fmla="*/ 1 w 208"/>
                <a:gd name="T15" fmla="*/ 9 h 214"/>
                <a:gd name="T16" fmla="*/ 0 w 208"/>
                <a:gd name="T17" fmla="*/ 8 h 214"/>
                <a:gd name="T18" fmla="*/ 0 w 208"/>
                <a:gd name="T19" fmla="*/ 7 h 214"/>
                <a:gd name="T20" fmla="*/ 0 w 208"/>
                <a:gd name="T21" fmla="*/ 6 h 214"/>
                <a:gd name="T22" fmla="*/ 0 w 208"/>
                <a:gd name="T23" fmla="*/ 5 h 214"/>
                <a:gd name="T24" fmla="*/ 0 w 208"/>
                <a:gd name="T25" fmla="*/ 4 h 214"/>
                <a:gd name="T26" fmla="*/ 1 w 208"/>
                <a:gd name="T27" fmla="*/ 3 h 214"/>
                <a:gd name="T28" fmla="*/ 1 w 208"/>
                <a:gd name="T29" fmla="*/ 2 h 214"/>
                <a:gd name="T30" fmla="*/ 2 w 208"/>
                <a:gd name="T31" fmla="*/ 1 h 214"/>
                <a:gd name="T32" fmla="*/ 3 w 208"/>
                <a:gd name="T33" fmla="*/ 0 h 214"/>
                <a:gd name="T34" fmla="*/ 4 w 208"/>
                <a:gd name="T35" fmla="*/ 0 h 214"/>
                <a:gd name="T36" fmla="*/ 5 w 208"/>
                <a:gd name="T37" fmla="*/ 0 h 214"/>
                <a:gd name="T38" fmla="*/ 6 w 208"/>
                <a:gd name="T39" fmla="*/ 0 h 214"/>
                <a:gd name="T40" fmla="*/ 7 w 208"/>
                <a:gd name="T41" fmla="*/ 0 h 214"/>
                <a:gd name="T42" fmla="*/ 8 w 208"/>
                <a:gd name="T43" fmla="*/ 1 h 214"/>
                <a:gd name="T44" fmla="*/ 8 w 208"/>
                <a:gd name="T45" fmla="*/ 2 h 214"/>
                <a:gd name="T46" fmla="*/ 9 w 208"/>
                <a:gd name="T47" fmla="*/ 3 h 214"/>
                <a:gd name="T48" fmla="*/ 10 w 208"/>
                <a:gd name="T49" fmla="*/ 4 h 214"/>
                <a:gd name="T50" fmla="*/ 10 w 208"/>
                <a:gd name="T51" fmla="*/ 5 h 214"/>
                <a:gd name="T52" fmla="*/ 10 w 208"/>
                <a:gd name="T53" fmla="*/ 6 h 214"/>
                <a:gd name="T54" fmla="*/ 10 w 208"/>
                <a:gd name="T55" fmla="*/ 7 h 214"/>
                <a:gd name="T56" fmla="*/ 10 w 208"/>
                <a:gd name="T57" fmla="*/ 8 h 214"/>
                <a:gd name="T58" fmla="*/ 9 w 208"/>
                <a:gd name="T59" fmla="*/ 9 h 214"/>
                <a:gd name="T60" fmla="*/ 9 w 208"/>
                <a:gd name="T61" fmla="*/ 10 h 214"/>
                <a:gd name="T62" fmla="*/ 8 w 208"/>
                <a:gd name="T63" fmla="*/ 11 h 214"/>
                <a:gd name="T64" fmla="*/ 7 w 208"/>
                <a:gd name="T65" fmla="*/ 12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214"/>
                <a:gd name="T101" fmla="*/ 208 w 208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214">
                  <a:moveTo>
                    <a:pt x="146" y="206"/>
                  </a:moveTo>
                  <a:lnTo>
                    <a:pt x="125" y="212"/>
                  </a:lnTo>
                  <a:lnTo>
                    <a:pt x="105" y="214"/>
                  </a:lnTo>
                  <a:lnTo>
                    <a:pt x="84" y="212"/>
                  </a:lnTo>
                  <a:lnTo>
                    <a:pt x="66" y="206"/>
                  </a:lnTo>
                  <a:lnTo>
                    <a:pt x="48" y="196"/>
                  </a:lnTo>
                  <a:lnTo>
                    <a:pt x="31" y="183"/>
                  </a:lnTo>
                  <a:lnTo>
                    <a:pt x="18" y="168"/>
                  </a:lnTo>
                  <a:lnTo>
                    <a:pt x="8" y="149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8" y="67"/>
                  </a:lnTo>
                  <a:lnTo>
                    <a:pt x="17" y="49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63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23" y="2"/>
                  </a:lnTo>
                  <a:lnTo>
                    <a:pt x="142" y="7"/>
                  </a:lnTo>
                  <a:lnTo>
                    <a:pt x="161" y="17"/>
                  </a:lnTo>
                  <a:lnTo>
                    <a:pt x="176" y="30"/>
                  </a:lnTo>
                  <a:lnTo>
                    <a:pt x="189" y="45"/>
                  </a:lnTo>
                  <a:lnTo>
                    <a:pt x="200" y="63"/>
                  </a:lnTo>
                  <a:lnTo>
                    <a:pt x="206" y="84"/>
                  </a:lnTo>
                  <a:lnTo>
                    <a:pt x="208" y="105"/>
                  </a:lnTo>
                  <a:lnTo>
                    <a:pt x="206" y="127"/>
                  </a:lnTo>
                  <a:lnTo>
                    <a:pt x="201" y="147"/>
                  </a:lnTo>
                  <a:lnTo>
                    <a:pt x="191" y="164"/>
                  </a:lnTo>
                  <a:lnTo>
                    <a:pt x="179" y="181"/>
                  </a:lnTo>
                  <a:lnTo>
                    <a:pt x="164" y="195"/>
                  </a:lnTo>
                  <a:lnTo>
                    <a:pt x="146" y="206"/>
                  </a:lnTo>
                  <a:close/>
                </a:path>
              </a:pathLst>
            </a:custGeom>
            <a:solidFill>
              <a:srgbClr val="EB5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8" name="Freeform 605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89"/>
                <a:gd name="T1" fmla="*/ 10 h 194"/>
                <a:gd name="T2" fmla="*/ 5 w 189"/>
                <a:gd name="T3" fmla="*/ 10 h 194"/>
                <a:gd name="T4" fmla="*/ 4 w 189"/>
                <a:gd name="T5" fmla="*/ 10 h 194"/>
                <a:gd name="T6" fmla="*/ 3 w 189"/>
                <a:gd name="T7" fmla="*/ 10 h 194"/>
                <a:gd name="T8" fmla="*/ 2 w 189"/>
                <a:gd name="T9" fmla="*/ 10 h 194"/>
                <a:gd name="T10" fmla="*/ 2 w 189"/>
                <a:gd name="T11" fmla="*/ 9 h 194"/>
                <a:gd name="T12" fmla="*/ 1 w 189"/>
                <a:gd name="T13" fmla="*/ 9 h 194"/>
                <a:gd name="T14" fmla="*/ 1 w 189"/>
                <a:gd name="T15" fmla="*/ 8 h 194"/>
                <a:gd name="T16" fmla="*/ 0 w 189"/>
                <a:gd name="T17" fmla="*/ 7 h 194"/>
                <a:gd name="T18" fmla="*/ 0 w 189"/>
                <a:gd name="T19" fmla="*/ 6 h 194"/>
                <a:gd name="T20" fmla="*/ 0 w 189"/>
                <a:gd name="T21" fmla="*/ 5 h 194"/>
                <a:gd name="T22" fmla="*/ 0 w 189"/>
                <a:gd name="T23" fmla="*/ 4 h 194"/>
                <a:gd name="T24" fmla="*/ 0 w 189"/>
                <a:gd name="T25" fmla="*/ 3 h 194"/>
                <a:gd name="T26" fmla="*/ 1 w 189"/>
                <a:gd name="T27" fmla="*/ 2 h 194"/>
                <a:gd name="T28" fmla="*/ 1 w 189"/>
                <a:gd name="T29" fmla="*/ 2 h 194"/>
                <a:gd name="T30" fmla="*/ 2 w 189"/>
                <a:gd name="T31" fmla="*/ 1 h 194"/>
                <a:gd name="T32" fmla="*/ 2 w 189"/>
                <a:gd name="T33" fmla="*/ 0 h 194"/>
                <a:gd name="T34" fmla="*/ 3 w 189"/>
                <a:gd name="T35" fmla="*/ 0 h 194"/>
                <a:gd name="T36" fmla="*/ 4 w 189"/>
                <a:gd name="T37" fmla="*/ 0 h 194"/>
                <a:gd name="T38" fmla="*/ 5 w 189"/>
                <a:gd name="T39" fmla="*/ 0 h 194"/>
                <a:gd name="T40" fmla="*/ 6 w 189"/>
                <a:gd name="T41" fmla="*/ 0 h 194"/>
                <a:gd name="T42" fmla="*/ 6 w 189"/>
                <a:gd name="T43" fmla="*/ 1 h 194"/>
                <a:gd name="T44" fmla="*/ 7 w 189"/>
                <a:gd name="T45" fmla="*/ 1 h 194"/>
                <a:gd name="T46" fmla="*/ 7 w 189"/>
                <a:gd name="T47" fmla="*/ 2 h 194"/>
                <a:gd name="T48" fmla="*/ 8 w 189"/>
                <a:gd name="T49" fmla="*/ 3 h 194"/>
                <a:gd name="T50" fmla="*/ 8 w 189"/>
                <a:gd name="T51" fmla="*/ 4 h 194"/>
                <a:gd name="T52" fmla="*/ 8 w 189"/>
                <a:gd name="T53" fmla="*/ 5 h 194"/>
                <a:gd name="T54" fmla="*/ 8 w 189"/>
                <a:gd name="T55" fmla="*/ 6 h 194"/>
                <a:gd name="T56" fmla="*/ 8 w 189"/>
                <a:gd name="T57" fmla="*/ 7 h 194"/>
                <a:gd name="T58" fmla="*/ 7 w 189"/>
                <a:gd name="T59" fmla="*/ 8 h 194"/>
                <a:gd name="T60" fmla="*/ 7 w 189"/>
                <a:gd name="T61" fmla="*/ 9 h 194"/>
                <a:gd name="T62" fmla="*/ 6 w 189"/>
                <a:gd name="T63" fmla="*/ 9 h 194"/>
                <a:gd name="T64" fmla="*/ 6 w 189"/>
                <a:gd name="T65" fmla="*/ 10 h 1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194"/>
                <a:gd name="T101" fmla="*/ 189 w 189"/>
                <a:gd name="T102" fmla="*/ 194 h 1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194">
                  <a:moveTo>
                    <a:pt x="131" y="187"/>
                  </a:moveTo>
                  <a:lnTo>
                    <a:pt x="113" y="193"/>
                  </a:lnTo>
                  <a:lnTo>
                    <a:pt x="95" y="194"/>
                  </a:lnTo>
                  <a:lnTo>
                    <a:pt x="76" y="192"/>
                  </a:lnTo>
                  <a:lnTo>
                    <a:pt x="59" y="187"/>
                  </a:lnTo>
                  <a:lnTo>
                    <a:pt x="44" y="178"/>
                  </a:lnTo>
                  <a:lnTo>
                    <a:pt x="29" y="167"/>
                  </a:lnTo>
                  <a:lnTo>
                    <a:pt x="17" y="152"/>
                  </a:lnTo>
                  <a:lnTo>
                    <a:pt x="8" y="135"/>
                  </a:lnTo>
                  <a:lnTo>
                    <a:pt x="2" y="116"/>
                  </a:lnTo>
                  <a:lnTo>
                    <a:pt x="0" y="97"/>
                  </a:lnTo>
                  <a:lnTo>
                    <a:pt x="2" y="79"/>
                  </a:lnTo>
                  <a:lnTo>
                    <a:pt x="7" y="61"/>
                  </a:lnTo>
                  <a:lnTo>
                    <a:pt x="15" y="45"/>
                  </a:lnTo>
                  <a:lnTo>
                    <a:pt x="26" y="30"/>
                  </a:lnTo>
                  <a:lnTo>
                    <a:pt x="41" y="17"/>
                  </a:lnTo>
                  <a:lnTo>
                    <a:pt x="57" y="8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2" y="1"/>
                  </a:lnTo>
                  <a:lnTo>
                    <a:pt x="130" y="7"/>
                  </a:lnTo>
                  <a:lnTo>
                    <a:pt x="146" y="15"/>
                  </a:lnTo>
                  <a:lnTo>
                    <a:pt x="160" y="27"/>
                  </a:lnTo>
                  <a:lnTo>
                    <a:pt x="172" y="41"/>
                  </a:lnTo>
                  <a:lnTo>
                    <a:pt x="181" y="58"/>
                  </a:lnTo>
                  <a:lnTo>
                    <a:pt x="187" y="77"/>
                  </a:lnTo>
                  <a:lnTo>
                    <a:pt x="189" y="96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9"/>
                  </a:lnTo>
                  <a:lnTo>
                    <a:pt x="163" y="165"/>
                  </a:lnTo>
                  <a:lnTo>
                    <a:pt x="149" y="177"/>
                  </a:lnTo>
                  <a:lnTo>
                    <a:pt x="131" y="187"/>
                  </a:lnTo>
                  <a:close/>
                </a:path>
              </a:pathLst>
            </a:custGeom>
            <a:solidFill>
              <a:srgbClr val="F08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9" name="Freeform 606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71"/>
                <a:gd name="T1" fmla="*/ 10 h 177"/>
                <a:gd name="T2" fmla="*/ 5 w 171"/>
                <a:gd name="T3" fmla="*/ 10 h 177"/>
                <a:gd name="T4" fmla="*/ 4 w 171"/>
                <a:gd name="T5" fmla="*/ 10 h 177"/>
                <a:gd name="T6" fmla="*/ 3 w 171"/>
                <a:gd name="T7" fmla="*/ 10 h 177"/>
                <a:gd name="T8" fmla="*/ 3 w 171"/>
                <a:gd name="T9" fmla="*/ 10 h 177"/>
                <a:gd name="T10" fmla="*/ 2 w 171"/>
                <a:gd name="T11" fmla="*/ 9 h 177"/>
                <a:gd name="T12" fmla="*/ 1 w 171"/>
                <a:gd name="T13" fmla="*/ 9 h 177"/>
                <a:gd name="T14" fmla="*/ 1 w 171"/>
                <a:gd name="T15" fmla="*/ 8 h 177"/>
                <a:gd name="T16" fmla="*/ 0 w 171"/>
                <a:gd name="T17" fmla="*/ 7 h 177"/>
                <a:gd name="T18" fmla="*/ 0 w 171"/>
                <a:gd name="T19" fmla="*/ 6 h 177"/>
                <a:gd name="T20" fmla="*/ 0 w 171"/>
                <a:gd name="T21" fmla="*/ 5 h 177"/>
                <a:gd name="T22" fmla="*/ 0 w 171"/>
                <a:gd name="T23" fmla="*/ 4 h 177"/>
                <a:gd name="T24" fmla="*/ 0 w 171"/>
                <a:gd name="T25" fmla="*/ 3 h 177"/>
                <a:gd name="T26" fmla="*/ 1 w 171"/>
                <a:gd name="T27" fmla="*/ 2 h 177"/>
                <a:gd name="T28" fmla="*/ 1 w 171"/>
                <a:gd name="T29" fmla="*/ 2 h 177"/>
                <a:gd name="T30" fmla="*/ 2 w 171"/>
                <a:gd name="T31" fmla="*/ 1 h 177"/>
                <a:gd name="T32" fmla="*/ 2 w 171"/>
                <a:gd name="T33" fmla="*/ 0 h 177"/>
                <a:gd name="T34" fmla="*/ 3 w 171"/>
                <a:gd name="T35" fmla="*/ 0 h 177"/>
                <a:gd name="T36" fmla="*/ 4 w 171"/>
                <a:gd name="T37" fmla="*/ 0 h 177"/>
                <a:gd name="T38" fmla="*/ 5 w 171"/>
                <a:gd name="T39" fmla="*/ 0 h 177"/>
                <a:gd name="T40" fmla="*/ 5 w 171"/>
                <a:gd name="T41" fmla="*/ 0 h 177"/>
                <a:gd name="T42" fmla="*/ 6 w 171"/>
                <a:gd name="T43" fmla="*/ 1 h 177"/>
                <a:gd name="T44" fmla="*/ 7 w 171"/>
                <a:gd name="T45" fmla="*/ 1 h 177"/>
                <a:gd name="T46" fmla="*/ 7 w 171"/>
                <a:gd name="T47" fmla="*/ 2 h 177"/>
                <a:gd name="T48" fmla="*/ 8 w 171"/>
                <a:gd name="T49" fmla="*/ 3 h 177"/>
                <a:gd name="T50" fmla="*/ 8 w 171"/>
                <a:gd name="T51" fmla="*/ 4 h 177"/>
                <a:gd name="T52" fmla="*/ 8 w 171"/>
                <a:gd name="T53" fmla="*/ 5 h 177"/>
                <a:gd name="T54" fmla="*/ 8 w 171"/>
                <a:gd name="T55" fmla="*/ 6 h 177"/>
                <a:gd name="T56" fmla="*/ 8 w 171"/>
                <a:gd name="T57" fmla="*/ 7 h 177"/>
                <a:gd name="T58" fmla="*/ 7 w 171"/>
                <a:gd name="T59" fmla="*/ 8 h 177"/>
                <a:gd name="T60" fmla="*/ 7 w 171"/>
                <a:gd name="T61" fmla="*/ 8 h 177"/>
                <a:gd name="T62" fmla="*/ 6 w 171"/>
                <a:gd name="T63" fmla="*/ 9 h 177"/>
                <a:gd name="T64" fmla="*/ 6 w 171"/>
                <a:gd name="T65" fmla="*/ 10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77"/>
                <a:gd name="T101" fmla="*/ 171 w 171"/>
                <a:gd name="T102" fmla="*/ 177 h 1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77">
                  <a:moveTo>
                    <a:pt x="120" y="170"/>
                  </a:moveTo>
                  <a:lnTo>
                    <a:pt x="104" y="175"/>
                  </a:lnTo>
                  <a:lnTo>
                    <a:pt x="87" y="177"/>
                  </a:lnTo>
                  <a:lnTo>
                    <a:pt x="70" y="176"/>
                  </a:lnTo>
                  <a:lnTo>
                    <a:pt x="54" y="171"/>
                  </a:lnTo>
                  <a:lnTo>
                    <a:pt x="40" y="163"/>
                  </a:lnTo>
                  <a:lnTo>
                    <a:pt x="27" y="152"/>
                  </a:lnTo>
                  <a:lnTo>
                    <a:pt x="15" y="139"/>
                  </a:lnTo>
                  <a:lnTo>
                    <a:pt x="7" y="124"/>
                  </a:lnTo>
                  <a:lnTo>
                    <a:pt x="2" y="107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7" y="56"/>
                  </a:lnTo>
                  <a:lnTo>
                    <a:pt x="14" y="41"/>
                  </a:lnTo>
                  <a:lnTo>
                    <a:pt x="25" y="28"/>
                  </a:lnTo>
                  <a:lnTo>
                    <a:pt x="37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7" y="7"/>
                  </a:lnTo>
                  <a:lnTo>
                    <a:pt x="132" y="15"/>
                  </a:lnTo>
                  <a:lnTo>
                    <a:pt x="145" y="25"/>
                  </a:lnTo>
                  <a:lnTo>
                    <a:pt x="156" y="38"/>
                  </a:lnTo>
                  <a:lnTo>
                    <a:pt x="164" y="53"/>
                  </a:lnTo>
                  <a:lnTo>
                    <a:pt x="169" y="70"/>
                  </a:lnTo>
                  <a:lnTo>
                    <a:pt x="171" y="88"/>
                  </a:lnTo>
                  <a:lnTo>
                    <a:pt x="169" y="105"/>
                  </a:lnTo>
                  <a:lnTo>
                    <a:pt x="165" y="121"/>
                  </a:lnTo>
                  <a:lnTo>
                    <a:pt x="158" y="136"/>
                  </a:lnTo>
                  <a:lnTo>
                    <a:pt x="148" y="150"/>
                  </a:lnTo>
                  <a:lnTo>
                    <a:pt x="136" y="162"/>
                  </a:lnTo>
                  <a:lnTo>
                    <a:pt x="120" y="170"/>
                  </a:lnTo>
                  <a:close/>
                </a:path>
              </a:pathLst>
            </a:custGeom>
            <a:solidFill>
              <a:srgbClr val="F5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0" name="Freeform 607"/>
            <p:cNvSpPr>
              <a:spLocks/>
            </p:cNvSpPr>
            <p:nvPr/>
          </p:nvSpPr>
          <p:spPr bwMode="auto">
            <a:xfrm>
              <a:off x="1193" y="3083"/>
              <a:ext cx="7" cy="9"/>
            </a:xfrm>
            <a:custGeom>
              <a:avLst/>
              <a:gdLst>
                <a:gd name="T0" fmla="*/ 5 w 152"/>
                <a:gd name="T1" fmla="*/ 9 h 156"/>
                <a:gd name="T2" fmla="*/ 4 w 152"/>
                <a:gd name="T3" fmla="*/ 9 h 156"/>
                <a:gd name="T4" fmla="*/ 4 w 152"/>
                <a:gd name="T5" fmla="*/ 9 h 156"/>
                <a:gd name="T6" fmla="*/ 3 w 152"/>
                <a:gd name="T7" fmla="*/ 9 h 156"/>
                <a:gd name="T8" fmla="*/ 2 w 152"/>
                <a:gd name="T9" fmla="*/ 9 h 156"/>
                <a:gd name="T10" fmla="*/ 2 w 152"/>
                <a:gd name="T11" fmla="*/ 8 h 156"/>
                <a:gd name="T12" fmla="*/ 1 w 152"/>
                <a:gd name="T13" fmla="*/ 8 h 156"/>
                <a:gd name="T14" fmla="*/ 1 w 152"/>
                <a:gd name="T15" fmla="*/ 7 h 156"/>
                <a:gd name="T16" fmla="*/ 0 w 152"/>
                <a:gd name="T17" fmla="*/ 6 h 156"/>
                <a:gd name="T18" fmla="*/ 0 w 152"/>
                <a:gd name="T19" fmla="*/ 5 h 156"/>
                <a:gd name="T20" fmla="*/ 0 w 152"/>
                <a:gd name="T21" fmla="*/ 5 h 156"/>
                <a:gd name="T22" fmla="*/ 0 w 152"/>
                <a:gd name="T23" fmla="*/ 4 h 156"/>
                <a:gd name="T24" fmla="*/ 0 w 152"/>
                <a:gd name="T25" fmla="*/ 3 h 156"/>
                <a:gd name="T26" fmla="*/ 1 w 152"/>
                <a:gd name="T27" fmla="*/ 2 h 156"/>
                <a:gd name="T28" fmla="*/ 1 w 152"/>
                <a:gd name="T29" fmla="*/ 1 h 156"/>
                <a:gd name="T30" fmla="*/ 2 w 152"/>
                <a:gd name="T31" fmla="*/ 1 h 156"/>
                <a:gd name="T32" fmla="*/ 2 w 152"/>
                <a:gd name="T33" fmla="*/ 0 h 156"/>
                <a:gd name="T34" fmla="*/ 3 w 152"/>
                <a:gd name="T35" fmla="*/ 0 h 156"/>
                <a:gd name="T36" fmla="*/ 4 w 152"/>
                <a:gd name="T37" fmla="*/ 0 h 156"/>
                <a:gd name="T38" fmla="*/ 4 w 152"/>
                <a:gd name="T39" fmla="*/ 0 h 156"/>
                <a:gd name="T40" fmla="*/ 5 w 152"/>
                <a:gd name="T41" fmla="*/ 0 h 156"/>
                <a:gd name="T42" fmla="*/ 5 w 152"/>
                <a:gd name="T43" fmla="*/ 1 h 156"/>
                <a:gd name="T44" fmla="*/ 6 w 152"/>
                <a:gd name="T45" fmla="*/ 1 h 156"/>
                <a:gd name="T46" fmla="*/ 6 w 152"/>
                <a:gd name="T47" fmla="*/ 2 h 156"/>
                <a:gd name="T48" fmla="*/ 7 w 152"/>
                <a:gd name="T49" fmla="*/ 3 h 156"/>
                <a:gd name="T50" fmla="*/ 7 w 152"/>
                <a:gd name="T51" fmla="*/ 4 h 156"/>
                <a:gd name="T52" fmla="*/ 7 w 152"/>
                <a:gd name="T53" fmla="*/ 4 h 156"/>
                <a:gd name="T54" fmla="*/ 7 w 152"/>
                <a:gd name="T55" fmla="*/ 5 h 156"/>
                <a:gd name="T56" fmla="*/ 7 w 152"/>
                <a:gd name="T57" fmla="*/ 6 h 156"/>
                <a:gd name="T58" fmla="*/ 6 w 152"/>
                <a:gd name="T59" fmla="*/ 7 h 156"/>
                <a:gd name="T60" fmla="*/ 6 w 152"/>
                <a:gd name="T61" fmla="*/ 8 h 156"/>
                <a:gd name="T62" fmla="*/ 6 w 152"/>
                <a:gd name="T63" fmla="*/ 8 h 156"/>
                <a:gd name="T64" fmla="*/ 5 w 152"/>
                <a:gd name="T65" fmla="*/ 9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2"/>
                <a:gd name="T100" fmla="*/ 0 h 156"/>
                <a:gd name="T101" fmla="*/ 152 w 152"/>
                <a:gd name="T102" fmla="*/ 156 h 1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2" h="156">
                  <a:moveTo>
                    <a:pt x="106" y="149"/>
                  </a:moveTo>
                  <a:lnTo>
                    <a:pt x="92" y="155"/>
                  </a:lnTo>
                  <a:lnTo>
                    <a:pt x="77" y="156"/>
                  </a:lnTo>
                  <a:lnTo>
                    <a:pt x="63" y="155"/>
                  </a:lnTo>
                  <a:lnTo>
                    <a:pt x="48" y="150"/>
                  </a:lnTo>
                  <a:lnTo>
                    <a:pt x="35" y="143"/>
                  </a:lnTo>
                  <a:lnTo>
                    <a:pt x="24" y="133"/>
                  </a:lnTo>
                  <a:lnTo>
                    <a:pt x="14" y="122"/>
                  </a:lnTo>
                  <a:lnTo>
                    <a:pt x="6" y="108"/>
                  </a:lnTo>
                  <a:lnTo>
                    <a:pt x="2" y="93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5" y="49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3" y="13"/>
                  </a:lnTo>
                  <a:lnTo>
                    <a:pt x="46" y="6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8" y="11"/>
                  </a:lnTo>
                  <a:lnTo>
                    <a:pt x="129" y="21"/>
                  </a:lnTo>
                  <a:lnTo>
                    <a:pt x="139" y="32"/>
                  </a:lnTo>
                  <a:lnTo>
                    <a:pt x="146" y="46"/>
                  </a:lnTo>
                  <a:lnTo>
                    <a:pt x="150" y="61"/>
                  </a:lnTo>
                  <a:lnTo>
                    <a:pt x="152" y="77"/>
                  </a:lnTo>
                  <a:lnTo>
                    <a:pt x="151" y="91"/>
                  </a:lnTo>
                  <a:lnTo>
                    <a:pt x="147" y="106"/>
                  </a:lnTo>
                  <a:lnTo>
                    <a:pt x="140" y="120"/>
                  </a:lnTo>
                  <a:lnTo>
                    <a:pt x="131" y="131"/>
                  </a:lnTo>
                  <a:lnTo>
                    <a:pt x="120" y="142"/>
                  </a:lnTo>
                  <a:lnTo>
                    <a:pt x="106" y="149"/>
                  </a:lnTo>
                  <a:close/>
                </a:path>
              </a:pathLst>
            </a:custGeom>
            <a:solidFill>
              <a:srgbClr val="FA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1" name="Freeform 608"/>
            <p:cNvSpPr>
              <a:spLocks/>
            </p:cNvSpPr>
            <p:nvPr/>
          </p:nvSpPr>
          <p:spPr bwMode="auto">
            <a:xfrm>
              <a:off x="1193" y="3083"/>
              <a:ext cx="6" cy="8"/>
            </a:xfrm>
            <a:custGeom>
              <a:avLst/>
              <a:gdLst>
                <a:gd name="T0" fmla="*/ 4 w 134"/>
                <a:gd name="T1" fmla="*/ 8 h 139"/>
                <a:gd name="T2" fmla="*/ 4 w 134"/>
                <a:gd name="T3" fmla="*/ 8 h 139"/>
                <a:gd name="T4" fmla="*/ 3 w 134"/>
                <a:gd name="T5" fmla="*/ 8 h 139"/>
                <a:gd name="T6" fmla="*/ 2 w 134"/>
                <a:gd name="T7" fmla="*/ 8 h 139"/>
                <a:gd name="T8" fmla="*/ 2 w 134"/>
                <a:gd name="T9" fmla="*/ 8 h 139"/>
                <a:gd name="T10" fmla="*/ 1 w 134"/>
                <a:gd name="T11" fmla="*/ 7 h 139"/>
                <a:gd name="T12" fmla="*/ 1 w 134"/>
                <a:gd name="T13" fmla="*/ 7 h 139"/>
                <a:gd name="T14" fmla="*/ 1 w 134"/>
                <a:gd name="T15" fmla="*/ 6 h 139"/>
                <a:gd name="T16" fmla="*/ 0 w 134"/>
                <a:gd name="T17" fmla="*/ 6 h 139"/>
                <a:gd name="T18" fmla="*/ 0 w 134"/>
                <a:gd name="T19" fmla="*/ 5 h 139"/>
                <a:gd name="T20" fmla="*/ 0 w 134"/>
                <a:gd name="T21" fmla="*/ 4 h 139"/>
                <a:gd name="T22" fmla="*/ 0 w 134"/>
                <a:gd name="T23" fmla="*/ 3 h 139"/>
                <a:gd name="T24" fmla="*/ 0 w 134"/>
                <a:gd name="T25" fmla="*/ 3 h 139"/>
                <a:gd name="T26" fmla="*/ 0 w 134"/>
                <a:gd name="T27" fmla="*/ 2 h 139"/>
                <a:gd name="T28" fmla="*/ 1 w 134"/>
                <a:gd name="T29" fmla="*/ 1 h 139"/>
                <a:gd name="T30" fmla="*/ 1 w 134"/>
                <a:gd name="T31" fmla="*/ 1 h 139"/>
                <a:gd name="T32" fmla="*/ 2 w 134"/>
                <a:gd name="T33" fmla="*/ 0 h 139"/>
                <a:gd name="T34" fmla="*/ 2 w 134"/>
                <a:gd name="T35" fmla="*/ 0 h 139"/>
                <a:gd name="T36" fmla="*/ 3 w 134"/>
                <a:gd name="T37" fmla="*/ 0 h 139"/>
                <a:gd name="T38" fmla="*/ 4 w 134"/>
                <a:gd name="T39" fmla="*/ 0 h 139"/>
                <a:gd name="T40" fmla="*/ 4 w 134"/>
                <a:gd name="T41" fmla="*/ 0 h 139"/>
                <a:gd name="T42" fmla="*/ 5 w 134"/>
                <a:gd name="T43" fmla="*/ 1 h 139"/>
                <a:gd name="T44" fmla="*/ 5 w 134"/>
                <a:gd name="T45" fmla="*/ 1 h 139"/>
                <a:gd name="T46" fmla="*/ 5 w 134"/>
                <a:gd name="T47" fmla="*/ 2 h 139"/>
                <a:gd name="T48" fmla="*/ 6 w 134"/>
                <a:gd name="T49" fmla="*/ 2 h 139"/>
                <a:gd name="T50" fmla="*/ 6 w 134"/>
                <a:gd name="T51" fmla="*/ 3 h 139"/>
                <a:gd name="T52" fmla="*/ 6 w 134"/>
                <a:gd name="T53" fmla="*/ 4 h 139"/>
                <a:gd name="T54" fmla="*/ 6 w 134"/>
                <a:gd name="T55" fmla="*/ 5 h 139"/>
                <a:gd name="T56" fmla="*/ 6 w 134"/>
                <a:gd name="T57" fmla="*/ 5 h 139"/>
                <a:gd name="T58" fmla="*/ 6 w 134"/>
                <a:gd name="T59" fmla="*/ 6 h 139"/>
                <a:gd name="T60" fmla="*/ 5 w 134"/>
                <a:gd name="T61" fmla="*/ 7 h 139"/>
                <a:gd name="T62" fmla="*/ 5 w 134"/>
                <a:gd name="T63" fmla="*/ 7 h 139"/>
                <a:gd name="T64" fmla="*/ 4 w 134"/>
                <a:gd name="T65" fmla="*/ 8 h 1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4"/>
                <a:gd name="T100" fmla="*/ 0 h 139"/>
                <a:gd name="T101" fmla="*/ 134 w 134"/>
                <a:gd name="T102" fmla="*/ 139 h 13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4" h="139">
                  <a:moveTo>
                    <a:pt x="93" y="134"/>
                  </a:moveTo>
                  <a:lnTo>
                    <a:pt x="80" y="138"/>
                  </a:lnTo>
                  <a:lnTo>
                    <a:pt x="68" y="139"/>
                  </a:lnTo>
                  <a:lnTo>
                    <a:pt x="55" y="138"/>
                  </a:lnTo>
                  <a:lnTo>
                    <a:pt x="42" y="134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9"/>
                  </a:lnTo>
                  <a:lnTo>
                    <a:pt x="5" y="97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5" y="44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28" y="12"/>
                  </a:lnTo>
                  <a:lnTo>
                    <a:pt x="40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79" y="1"/>
                  </a:lnTo>
                  <a:lnTo>
                    <a:pt x="91" y="5"/>
                  </a:lnTo>
                  <a:lnTo>
                    <a:pt x="104" y="11"/>
                  </a:lnTo>
                  <a:lnTo>
                    <a:pt x="114" y="20"/>
                  </a:lnTo>
                  <a:lnTo>
                    <a:pt x="122" y="29"/>
                  </a:lnTo>
                  <a:lnTo>
                    <a:pt x="129" y="42"/>
                  </a:lnTo>
                  <a:lnTo>
                    <a:pt x="133" y="56"/>
                  </a:lnTo>
                  <a:lnTo>
                    <a:pt x="134" y="68"/>
                  </a:lnTo>
                  <a:lnTo>
                    <a:pt x="133" y="82"/>
                  </a:lnTo>
                  <a:lnTo>
                    <a:pt x="129" y="95"/>
                  </a:lnTo>
                  <a:lnTo>
                    <a:pt x="123" y="107"/>
                  </a:lnTo>
                  <a:lnTo>
                    <a:pt x="115" y="118"/>
                  </a:lnTo>
                  <a:lnTo>
                    <a:pt x="106" y="126"/>
                  </a:lnTo>
                  <a:lnTo>
                    <a:pt x="93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2" name="Freeform 609"/>
            <p:cNvSpPr>
              <a:spLocks/>
            </p:cNvSpPr>
            <p:nvPr/>
          </p:nvSpPr>
          <p:spPr bwMode="auto">
            <a:xfrm>
              <a:off x="1185" y="3093"/>
              <a:ext cx="1" cy="2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1 h 33"/>
                <a:gd name="T8" fmla="*/ 0 w 21"/>
                <a:gd name="T9" fmla="*/ 1 h 33"/>
                <a:gd name="T10" fmla="*/ 0 w 21"/>
                <a:gd name="T11" fmla="*/ 2 h 33"/>
                <a:gd name="T12" fmla="*/ 0 w 21"/>
                <a:gd name="T13" fmla="*/ 2 h 33"/>
                <a:gd name="T14" fmla="*/ 1 w 21"/>
                <a:gd name="T15" fmla="*/ 2 h 33"/>
                <a:gd name="T16" fmla="*/ 1 w 21"/>
                <a:gd name="T17" fmla="*/ 2 h 33"/>
                <a:gd name="T18" fmla="*/ 1 w 21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3"/>
                <a:gd name="T32" fmla="*/ 21 w 21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3">
                  <a:moveTo>
                    <a:pt x="11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3" name="Freeform 610"/>
            <p:cNvSpPr>
              <a:spLocks/>
            </p:cNvSpPr>
            <p:nvPr/>
          </p:nvSpPr>
          <p:spPr bwMode="auto">
            <a:xfrm>
              <a:off x="1186" y="3089"/>
              <a:ext cx="3" cy="6"/>
            </a:xfrm>
            <a:custGeom>
              <a:avLst/>
              <a:gdLst>
                <a:gd name="T0" fmla="*/ 2 w 75"/>
                <a:gd name="T1" fmla="*/ 1 h 98"/>
                <a:gd name="T2" fmla="*/ 2 w 75"/>
                <a:gd name="T3" fmla="*/ 1 h 98"/>
                <a:gd name="T4" fmla="*/ 2 w 75"/>
                <a:gd name="T5" fmla="*/ 1 h 98"/>
                <a:gd name="T6" fmla="*/ 2 w 75"/>
                <a:gd name="T7" fmla="*/ 2 h 98"/>
                <a:gd name="T8" fmla="*/ 2 w 75"/>
                <a:gd name="T9" fmla="*/ 2 h 98"/>
                <a:gd name="T10" fmla="*/ 1 w 75"/>
                <a:gd name="T11" fmla="*/ 3 h 98"/>
                <a:gd name="T12" fmla="*/ 1 w 75"/>
                <a:gd name="T13" fmla="*/ 3 h 98"/>
                <a:gd name="T14" fmla="*/ 1 w 75"/>
                <a:gd name="T15" fmla="*/ 3 h 98"/>
                <a:gd name="T16" fmla="*/ 0 w 75"/>
                <a:gd name="T17" fmla="*/ 4 h 98"/>
                <a:gd name="T18" fmla="*/ 0 w 75"/>
                <a:gd name="T19" fmla="*/ 4 h 98"/>
                <a:gd name="T20" fmla="*/ 0 w 75"/>
                <a:gd name="T21" fmla="*/ 6 h 98"/>
                <a:gd name="T22" fmla="*/ 1 w 75"/>
                <a:gd name="T23" fmla="*/ 6 h 98"/>
                <a:gd name="T24" fmla="*/ 2 w 75"/>
                <a:gd name="T25" fmla="*/ 5 h 98"/>
                <a:gd name="T26" fmla="*/ 2 w 75"/>
                <a:gd name="T27" fmla="*/ 5 h 98"/>
                <a:gd name="T28" fmla="*/ 3 w 75"/>
                <a:gd name="T29" fmla="*/ 4 h 98"/>
                <a:gd name="T30" fmla="*/ 3 w 75"/>
                <a:gd name="T31" fmla="*/ 3 h 98"/>
                <a:gd name="T32" fmla="*/ 3 w 75"/>
                <a:gd name="T33" fmla="*/ 2 h 98"/>
                <a:gd name="T34" fmla="*/ 3 w 75"/>
                <a:gd name="T35" fmla="*/ 1 h 98"/>
                <a:gd name="T36" fmla="*/ 3 w 75"/>
                <a:gd name="T37" fmla="*/ 0 h 98"/>
                <a:gd name="T38" fmla="*/ 3 w 75"/>
                <a:gd name="T39" fmla="*/ 0 h 98"/>
                <a:gd name="T40" fmla="*/ 2 w 75"/>
                <a:gd name="T41" fmla="*/ 1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5"/>
                <a:gd name="T64" fmla="*/ 0 h 98"/>
                <a:gd name="T65" fmla="*/ 75 w 7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5" h="98">
                  <a:moveTo>
                    <a:pt x="40" y="12"/>
                  </a:moveTo>
                  <a:lnTo>
                    <a:pt x="40" y="12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0" y="49"/>
                  </a:lnTo>
                  <a:lnTo>
                    <a:pt x="21" y="57"/>
                  </a:lnTo>
                  <a:lnTo>
                    <a:pt x="12" y="61"/>
                  </a:lnTo>
                  <a:lnTo>
                    <a:pt x="0" y="66"/>
                  </a:lnTo>
                  <a:lnTo>
                    <a:pt x="10" y="98"/>
                  </a:lnTo>
                  <a:lnTo>
                    <a:pt x="26" y="92"/>
                  </a:lnTo>
                  <a:lnTo>
                    <a:pt x="39" y="84"/>
                  </a:lnTo>
                  <a:lnTo>
                    <a:pt x="50" y="74"/>
                  </a:lnTo>
                  <a:lnTo>
                    <a:pt x="63" y="64"/>
                  </a:lnTo>
                  <a:lnTo>
                    <a:pt x="70" y="49"/>
                  </a:lnTo>
                  <a:lnTo>
                    <a:pt x="75" y="34"/>
                  </a:lnTo>
                  <a:lnTo>
                    <a:pt x="75" y="18"/>
                  </a:lnTo>
                  <a:lnTo>
                    <a:pt x="71" y="0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4" name="Freeform 611"/>
            <p:cNvSpPr>
              <a:spLocks/>
            </p:cNvSpPr>
            <p:nvPr/>
          </p:nvSpPr>
          <p:spPr bwMode="auto">
            <a:xfrm>
              <a:off x="1184" y="3087"/>
              <a:ext cx="5" cy="3"/>
            </a:xfrm>
            <a:custGeom>
              <a:avLst/>
              <a:gdLst>
                <a:gd name="T0" fmla="*/ 1 w 108"/>
                <a:gd name="T1" fmla="*/ 3 h 49"/>
                <a:gd name="T2" fmla="*/ 1 w 108"/>
                <a:gd name="T3" fmla="*/ 3 h 49"/>
                <a:gd name="T4" fmla="*/ 1 w 108"/>
                <a:gd name="T5" fmla="*/ 2 h 49"/>
                <a:gd name="T6" fmla="*/ 2 w 108"/>
                <a:gd name="T7" fmla="*/ 2 h 49"/>
                <a:gd name="T8" fmla="*/ 2 w 108"/>
                <a:gd name="T9" fmla="*/ 2 h 49"/>
                <a:gd name="T10" fmla="*/ 3 w 108"/>
                <a:gd name="T11" fmla="*/ 2 h 49"/>
                <a:gd name="T12" fmla="*/ 3 w 108"/>
                <a:gd name="T13" fmla="*/ 2 h 49"/>
                <a:gd name="T14" fmla="*/ 3 w 108"/>
                <a:gd name="T15" fmla="*/ 2 h 49"/>
                <a:gd name="T16" fmla="*/ 3 w 108"/>
                <a:gd name="T17" fmla="*/ 3 h 49"/>
                <a:gd name="T18" fmla="*/ 4 w 108"/>
                <a:gd name="T19" fmla="*/ 3 h 49"/>
                <a:gd name="T20" fmla="*/ 5 w 108"/>
                <a:gd name="T21" fmla="*/ 2 h 49"/>
                <a:gd name="T22" fmla="*/ 5 w 108"/>
                <a:gd name="T23" fmla="*/ 1 h 49"/>
                <a:gd name="T24" fmla="*/ 4 w 108"/>
                <a:gd name="T25" fmla="*/ 1 h 49"/>
                <a:gd name="T26" fmla="*/ 3 w 108"/>
                <a:gd name="T27" fmla="*/ 0 h 49"/>
                <a:gd name="T28" fmla="*/ 3 w 108"/>
                <a:gd name="T29" fmla="*/ 0 h 49"/>
                <a:gd name="T30" fmla="*/ 2 w 108"/>
                <a:gd name="T31" fmla="*/ 0 h 49"/>
                <a:gd name="T32" fmla="*/ 1 w 108"/>
                <a:gd name="T33" fmla="*/ 0 h 49"/>
                <a:gd name="T34" fmla="*/ 1 w 108"/>
                <a:gd name="T35" fmla="*/ 1 h 49"/>
                <a:gd name="T36" fmla="*/ 0 w 108"/>
                <a:gd name="T37" fmla="*/ 1 h 49"/>
                <a:gd name="T38" fmla="*/ 0 w 108"/>
                <a:gd name="T39" fmla="*/ 1 h 49"/>
                <a:gd name="T40" fmla="*/ 1 w 108"/>
                <a:gd name="T41" fmla="*/ 3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49"/>
                <a:gd name="T65" fmla="*/ 108 w 108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49">
                  <a:moveTo>
                    <a:pt x="20" y="43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6" y="35"/>
                  </a:lnTo>
                  <a:lnTo>
                    <a:pt x="45" y="33"/>
                  </a:lnTo>
                  <a:lnTo>
                    <a:pt x="54" y="33"/>
                  </a:lnTo>
                  <a:lnTo>
                    <a:pt x="62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49"/>
                  </a:lnTo>
                  <a:lnTo>
                    <a:pt x="108" y="37"/>
                  </a:lnTo>
                  <a:lnTo>
                    <a:pt x="98" y="22"/>
                  </a:lnTo>
                  <a:lnTo>
                    <a:pt x="87" y="11"/>
                  </a:lnTo>
                  <a:lnTo>
                    <a:pt x="74" y="4"/>
                  </a:lnTo>
                  <a:lnTo>
                    <a:pt x="58" y="0"/>
                  </a:lnTo>
                  <a:lnTo>
                    <a:pt x="41" y="0"/>
                  </a:lnTo>
                  <a:lnTo>
                    <a:pt x="26" y="3"/>
                  </a:lnTo>
                  <a:lnTo>
                    <a:pt x="13" y="9"/>
                  </a:lnTo>
                  <a:lnTo>
                    <a:pt x="0" y="18"/>
                  </a:lnTo>
                  <a:lnTo>
                    <a:pt x="20" y="43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5" name="Freeform 612"/>
            <p:cNvSpPr>
              <a:spLocks/>
            </p:cNvSpPr>
            <p:nvPr/>
          </p:nvSpPr>
          <p:spPr bwMode="auto">
            <a:xfrm>
              <a:off x="1182" y="3088"/>
              <a:ext cx="3" cy="8"/>
            </a:xfrm>
            <a:custGeom>
              <a:avLst/>
              <a:gdLst>
                <a:gd name="T0" fmla="*/ 2 w 69"/>
                <a:gd name="T1" fmla="*/ 7 h 129"/>
                <a:gd name="T2" fmla="*/ 2 w 69"/>
                <a:gd name="T3" fmla="*/ 7 h 129"/>
                <a:gd name="T4" fmla="*/ 1 w 69"/>
                <a:gd name="T5" fmla="*/ 6 h 129"/>
                <a:gd name="T6" fmla="*/ 1 w 69"/>
                <a:gd name="T7" fmla="*/ 6 h 129"/>
                <a:gd name="T8" fmla="*/ 1 w 69"/>
                <a:gd name="T9" fmla="*/ 5 h 129"/>
                <a:gd name="T10" fmla="*/ 2 w 69"/>
                <a:gd name="T11" fmla="*/ 4 h 129"/>
                <a:gd name="T12" fmla="*/ 2 w 69"/>
                <a:gd name="T13" fmla="*/ 4 h 129"/>
                <a:gd name="T14" fmla="*/ 2 w 69"/>
                <a:gd name="T15" fmla="*/ 3 h 129"/>
                <a:gd name="T16" fmla="*/ 3 w 69"/>
                <a:gd name="T17" fmla="*/ 2 h 129"/>
                <a:gd name="T18" fmla="*/ 3 w 69"/>
                <a:gd name="T19" fmla="*/ 2 h 129"/>
                <a:gd name="T20" fmla="*/ 2 w 69"/>
                <a:gd name="T21" fmla="*/ 0 h 129"/>
                <a:gd name="T22" fmla="*/ 2 w 69"/>
                <a:gd name="T23" fmla="*/ 1 h 129"/>
                <a:gd name="T24" fmla="*/ 1 w 69"/>
                <a:gd name="T25" fmla="*/ 2 h 129"/>
                <a:gd name="T26" fmla="*/ 1 w 69"/>
                <a:gd name="T27" fmla="*/ 3 h 129"/>
                <a:gd name="T28" fmla="*/ 0 w 69"/>
                <a:gd name="T29" fmla="*/ 4 h 129"/>
                <a:gd name="T30" fmla="*/ 0 w 69"/>
                <a:gd name="T31" fmla="*/ 5 h 129"/>
                <a:gd name="T32" fmla="*/ 0 w 69"/>
                <a:gd name="T33" fmla="*/ 6 h 129"/>
                <a:gd name="T34" fmla="*/ 0 w 69"/>
                <a:gd name="T35" fmla="*/ 7 h 129"/>
                <a:gd name="T36" fmla="*/ 0 w 69"/>
                <a:gd name="T37" fmla="*/ 8 h 129"/>
                <a:gd name="T38" fmla="*/ 0 w 69"/>
                <a:gd name="T39" fmla="*/ 8 h 129"/>
                <a:gd name="T40" fmla="*/ 2 w 69"/>
                <a:gd name="T41" fmla="*/ 7 h 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29"/>
                <a:gd name="T65" fmla="*/ 69 w 69"/>
                <a:gd name="T66" fmla="*/ 129 h 1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29">
                  <a:moveTo>
                    <a:pt x="36" y="112"/>
                  </a:moveTo>
                  <a:lnTo>
                    <a:pt x="36" y="112"/>
                  </a:lnTo>
                  <a:lnTo>
                    <a:pt x="33" y="104"/>
                  </a:lnTo>
                  <a:lnTo>
                    <a:pt x="32" y="95"/>
                  </a:lnTo>
                  <a:lnTo>
                    <a:pt x="34" y="83"/>
                  </a:lnTo>
                  <a:lnTo>
                    <a:pt x="38" y="69"/>
                  </a:lnTo>
                  <a:lnTo>
                    <a:pt x="44" y="58"/>
                  </a:lnTo>
                  <a:lnTo>
                    <a:pt x="52" y="44"/>
                  </a:lnTo>
                  <a:lnTo>
                    <a:pt x="60" y="34"/>
                  </a:lnTo>
                  <a:lnTo>
                    <a:pt x="69" y="25"/>
                  </a:lnTo>
                  <a:lnTo>
                    <a:pt x="49" y="0"/>
                  </a:lnTo>
                  <a:lnTo>
                    <a:pt x="37" y="11"/>
                  </a:lnTo>
                  <a:lnTo>
                    <a:pt x="25" y="25"/>
                  </a:lnTo>
                  <a:lnTo>
                    <a:pt x="16" y="41"/>
                  </a:lnTo>
                  <a:lnTo>
                    <a:pt x="8" y="57"/>
                  </a:lnTo>
                  <a:lnTo>
                    <a:pt x="2" y="75"/>
                  </a:lnTo>
                  <a:lnTo>
                    <a:pt x="0" y="92"/>
                  </a:lnTo>
                  <a:lnTo>
                    <a:pt x="1" y="112"/>
                  </a:lnTo>
                  <a:lnTo>
                    <a:pt x="8" y="129"/>
                  </a:lnTo>
                  <a:lnTo>
                    <a:pt x="36" y="1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6" name="Freeform 613"/>
            <p:cNvSpPr>
              <a:spLocks/>
            </p:cNvSpPr>
            <p:nvPr/>
          </p:nvSpPr>
          <p:spPr bwMode="auto">
            <a:xfrm>
              <a:off x="1182" y="3095"/>
              <a:ext cx="5" cy="4"/>
            </a:xfrm>
            <a:custGeom>
              <a:avLst/>
              <a:gdLst>
                <a:gd name="T0" fmla="*/ 5 w 117"/>
                <a:gd name="T1" fmla="*/ 2 h 76"/>
                <a:gd name="T2" fmla="*/ 5 w 117"/>
                <a:gd name="T3" fmla="*/ 2 h 76"/>
                <a:gd name="T4" fmla="*/ 4 w 117"/>
                <a:gd name="T5" fmla="*/ 2 h 76"/>
                <a:gd name="T6" fmla="*/ 4 w 117"/>
                <a:gd name="T7" fmla="*/ 2 h 76"/>
                <a:gd name="T8" fmla="*/ 3 w 117"/>
                <a:gd name="T9" fmla="*/ 2 h 76"/>
                <a:gd name="T10" fmla="*/ 3 w 117"/>
                <a:gd name="T11" fmla="*/ 2 h 76"/>
                <a:gd name="T12" fmla="*/ 2 w 117"/>
                <a:gd name="T13" fmla="*/ 2 h 76"/>
                <a:gd name="T14" fmla="*/ 2 w 117"/>
                <a:gd name="T15" fmla="*/ 1 h 76"/>
                <a:gd name="T16" fmla="*/ 1 w 117"/>
                <a:gd name="T17" fmla="*/ 1 h 76"/>
                <a:gd name="T18" fmla="*/ 1 w 117"/>
                <a:gd name="T19" fmla="*/ 0 h 76"/>
                <a:gd name="T20" fmla="*/ 0 w 117"/>
                <a:gd name="T21" fmla="*/ 1 h 76"/>
                <a:gd name="T22" fmla="*/ 0 w 117"/>
                <a:gd name="T23" fmla="*/ 2 h 76"/>
                <a:gd name="T24" fmla="*/ 1 w 117"/>
                <a:gd name="T25" fmla="*/ 2 h 76"/>
                <a:gd name="T26" fmla="*/ 1 w 117"/>
                <a:gd name="T27" fmla="*/ 3 h 76"/>
                <a:gd name="T28" fmla="*/ 2 w 117"/>
                <a:gd name="T29" fmla="*/ 3 h 76"/>
                <a:gd name="T30" fmla="*/ 3 w 117"/>
                <a:gd name="T31" fmla="*/ 4 h 76"/>
                <a:gd name="T32" fmla="*/ 3 w 117"/>
                <a:gd name="T33" fmla="*/ 4 h 76"/>
                <a:gd name="T34" fmla="*/ 4 w 117"/>
                <a:gd name="T35" fmla="*/ 4 h 76"/>
                <a:gd name="T36" fmla="*/ 5 w 117"/>
                <a:gd name="T37" fmla="*/ 4 h 76"/>
                <a:gd name="T38" fmla="*/ 5 w 117"/>
                <a:gd name="T39" fmla="*/ 4 h 76"/>
                <a:gd name="T40" fmla="*/ 5 w 117"/>
                <a:gd name="T41" fmla="*/ 2 h 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6"/>
                <a:gd name="T65" fmla="*/ 117 w 117"/>
                <a:gd name="T66" fmla="*/ 76 h 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6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3" y="43"/>
                  </a:lnTo>
                  <a:lnTo>
                    <a:pt x="72" y="42"/>
                  </a:lnTo>
                  <a:lnTo>
                    <a:pt x="62" y="36"/>
                  </a:lnTo>
                  <a:lnTo>
                    <a:pt x="52" y="30"/>
                  </a:lnTo>
                  <a:lnTo>
                    <a:pt x="43" y="23"/>
                  </a:lnTo>
                  <a:lnTo>
                    <a:pt x="35" y="13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0" y="46"/>
                  </a:lnTo>
                  <a:lnTo>
                    <a:pt x="33" y="57"/>
                  </a:lnTo>
                  <a:lnTo>
                    <a:pt x="48" y="66"/>
                  </a:lnTo>
                  <a:lnTo>
                    <a:pt x="64" y="73"/>
                  </a:lnTo>
                  <a:lnTo>
                    <a:pt x="81" y="76"/>
                  </a:lnTo>
                  <a:lnTo>
                    <a:pt x="98" y="76"/>
                  </a:lnTo>
                  <a:lnTo>
                    <a:pt x="117" y="72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7" name="Freeform 614"/>
            <p:cNvSpPr>
              <a:spLocks/>
            </p:cNvSpPr>
            <p:nvPr/>
          </p:nvSpPr>
          <p:spPr bwMode="auto">
            <a:xfrm>
              <a:off x="1187" y="3094"/>
              <a:ext cx="4" cy="5"/>
            </a:xfrm>
            <a:custGeom>
              <a:avLst/>
              <a:gdLst>
                <a:gd name="T0" fmla="*/ 2 w 79"/>
                <a:gd name="T1" fmla="*/ 0 h 88"/>
                <a:gd name="T2" fmla="*/ 2 w 79"/>
                <a:gd name="T3" fmla="*/ 0 h 88"/>
                <a:gd name="T4" fmla="*/ 2 w 79"/>
                <a:gd name="T5" fmla="*/ 1 h 88"/>
                <a:gd name="T6" fmla="*/ 2 w 79"/>
                <a:gd name="T7" fmla="*/ 1 h 88"/>
                <a:gd name="T8" fmla="*/ 2 w 79"/>
                <a:gd name="T9" fmla="*/ 2 h 88"/>
                <a:gd name="T10" fmla="*/ 1 w 79"/>
                <a:gd name="T11" fmla="*/ 2 h 88"/>
                <a:gd name="T12" fmla="*/ 1 w 79"/>
                <a:gd name="T13" fmla="*/ 3 h 88"/>
                <a:gd name="T14" fmla="*/ 1 w 79"/>
                <a:gd name="T15" fmla="*/ 3 h 88"/>
                <a:gd name="T16" fmla="*/ 0 w 79"/>
                <a:gd name="T17" fmla="*/ 3 h 88"/>
                <a:gd name="T18" fmla="*/ 1 w 79"/>
                <a:gd name="T19" fmla="*/ 5 h 88"/>
                <a:gd name="T20" fmla="*/ 1 w 79"/>
                <a:gd name="T21" fmla="*/ 5 h 88"/>
                <a:gd name="T22" fmla="*/ 2 w 79"/>
                <a:gd name="T23" fmla="*/ 4 h 88"/>
                <a:gd name="T24" fmla="*/ 3 w 79"/>
                <a:gd name="T25" fmla="*/ 4 h 88"/>
                <a:gd name="T26" fmla="*/ 3 w 79"/>
                <a:gd name="T27" fmla="*/ 3 h 88"/>
                <a:gd name="T28" fmla="*/ 3 w 79"/>
                <a:gd name="T29" fmla="*/ 2 h 88"/>
                <a:gd name="T30" fmla="*/ 4 w 79"/>
                <a:gd name="T31" fmla="*/ 2 h 88"/>
                <a:gd name="T32" fmla="*/ 4 w 79"/>
                <a:gd name="T33" fmla="*/ 1 h 88"/>
                <a:gd name="T34" fmla="*/ 4 w 79"/>
                <a:gd name="T35" fmla="*/ 0 h 88"/>
                <a:gd name="T36" fmla="*/ 2 w 79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88"/>
                <a:gd name="T59" fmla="*/ 79 w 79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88">
                  <a:moveTo>
                    <a:pt x="47" y="0"/>
                  </a:moveTo>
                  <a:lnTo>
                    <a:pt x="46" y="8"/>
                  </a:lnTo>
                  <a:lnTo>
                    <a:pt x="44" y="15"/>
                  </a:lnTo>
                  <a:lnTo>
                    <a:pt x="40" y="24"/>
                  </a:lnTo>
                  <a:lnTo>
                    <a:pt x="35" y="32"/>
                  </a:lnTo>
                  <a:lnTo>
                    <a:pt x="28" y="39"/>
                  </a:lnTo>
                  <a:lnTo>
                    <a:pt x="21" y="46"/>
                  </a:lnTo>
                  <a:lnTo>
                    <a:pt x="11" y="52"/>
                  </a:lnTo>
                  <a:lnTo>
                    <a:pt x="0" y="57"/>
                  </a:lnTo>
                  <a:lnTo>
                    <a:pt x="10" y="88"/>
                  </a:lnTo>
                  <a:lnTo>
                    <a:pt x="25" y="82"/>
                  </a:lnTo>
                  <a:lnTo>
                    <a:pt x="40" y="73"/>
                  </a:lnTo>
                  <a:lnTo>
                    <a:pt x="51" y="64"/>
                  </a:lnTo>
                  <a:lnTo>
                    <a:pt x="61" y="53"/>
                  </a:lnTo>
                  <a:lnTo>
                    <a:pt x="68" y="41"/>
                  </a:lnTo>
                  <a:lnTo>
                    <a:pt x="74" y="28"/>
                  </a:lnTo>
                  <a:lnTo>
                    <a:pt x="78" y="14"/>
                  </a:lnTo>
                  <a:lnTo>
                    <a:pt x="7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8" name="Freeform 615"/>
            <p:cNvSpPr>
              <a:spLocks/>
            </p:cNvSpPr>
            <p:nvPr/>
          </p:nvSpPr>
          <p:spPr bwMode="auto">
            <a:xfrm>
              <a:off x="1186" y="3097"/>
              <a:ext cx="2" cy="1"/>
            </a:xfrm>
            <a:custGeom>
              <a:avLst/>
              <a:gdLst>
                <a:gd name="T0" fmla="*/ 2 w 32"/>
                <a:gd name="T1" fmla="*/ 1 h 18"/>
                <a:gd name="T2" fmla="*/ 2 w 32"/>
                <a:gd name="T3" fmla="*/ 1 h 18"/>
                <a:gd name="T4" fmla="*/ 2 w 32"/>
                <a:gd name="T5" fmla="*/ 0 h 18"/>
                <a:gd name="T6" fmla="*/ 1 w 32"/>
                <a:gd name="T7" fmla="*/ 0 h 18"/>
                <a:gd name="T8" fmla="*/ 1 w 32"/>
                <a:gd name="T9" fmla="*/ 0 h 18"/>
                <a:gd name="T10" fmla="*/ 1 w 32"/>
                <a:gd name="T11" fmla="*/ 0 h 18"/>
                <a:gd name="T12" fmla="*/ 0 w 32"/>
                <a:gd name="T13" fmla="*/ 0 h 18"/>
                <a:gd name="T14" fmla="*/ 0 w 32"/>
                <a:gd name="T15" fmla="*/ 1 h 18"/>
                <a:gd name="T16" fmla="*/ 0 w 32"/>
                <a:gd name="T17" fmla="*/ 1 h 18"/>
                <a:gd name="T18" fmla="*/ 2 w 32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18"/>
                <a:gd name="T32" fmla="*/ 32 w 32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18">
                  <a:moveTo>
                    <a:pt x="32" y="18"/>
                  </a:moveTo>
                  <a:lnTo>
                    <a:pt x="31" y="11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99" name="Freeform 616"/>
            <p:cNvSpPr>
              <a:spLocks/>
            </p:cNvSpPr>
            <p:nvPr/>
          </p:nvSpPr>
          <p:spPr bwMode="auto">
            <a:xfrm>
              <a:off x="1186" y="3094"/>
              <a:ext cx="1" cy="2"/>
            </a:xfrm>
            <a:custGeom>
              <a:avLst/>
              <a:gdLst>
                <a:gd name="T0" fmla="*/ 1 w 22"/>
                <a:gd name="T1" fmla="*/ 0 h 32"/>
                <a:gd name="T2" fmla="*/ 0 w 22"/>
                <a:gd name="T3" fmla="*/ 0 h 32"/>
                <a:gd name="T4" fmla="*/ 0 w 22"/>
                <a:gd name="T5" fmla="*/ 1 h 32"/>
                <a:gd name="T6" fmla="*/ 0 w 22"/>
                <a:gd name="T7" fmla="*/ 1 h 32"/>
                <a:gd name="T8" fmla="*/ 0 w 22"/>
                <a:gd name="T9" fmla="*/ 1 h 32"/>
                <a:gd name="T10" fmla="*/ 0 w 22"/>
                <a:gd name="T11" fmla="*/ 2 h 32"/>
                <a:gd name="T12" fmla="*/ 0 w 22"/>
                <a:gd name="T13" fmla="*/ 2 h 32"/>
                <a:gd name="T14" fmla="*/ 1 w 22"/>
                <a:gd name="T15" fmla="*/ 2 h 32"/>
                <a:gd name="T16" fmla="*/ 1 w 22"/>
                <a:gd name="T17" fmla="*/ 2 h 32"/>
                <a:gd name="T18" fmla="*/ 1 w 2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2"/>
                <a:gd name="T32" fmla="*/ 22 w 2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2">
                  <a:moveTo>
                    <a:pt x="12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2"/>
                  </a:lnTo>
                  <a:lnTo>
                    <a:pt x="22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0" name="Freeform 617"/>
            <p:cNvSpPr>
              <a:spLocks/>
            </p:cNvSpPr>
            <p:nvPr/>
          </p:nvSpPr>
          <p:spPr bwMode="auto">
            <a:xfrm>
              <a:off x="1186" y="3090"/>
              <a:ext cx="4" cy="5"/>
            </a:xfrm>
            <a:custGeom>
              <a:avLst/>
              <a:gdLst>
                <a:gd name="T0" fmla="*/ 2 w 74"/>
                <a:gd name="T1" fmla="*/ 1 h 99"/>
                <a:gd name="T2" fmla="*/ 2 w 74"/>
                <a:gd name="T3" fmla="*/ 1 h 99"/>
                <a:gd name="T4" fmla="*/ 2 w 74"/>
                <a:gd name="T5" fmla="*/ 1 h 99"/>
                <a:gd name="T6" fmla="*/ 2 w 74"/>
                <a:gd name="T7" fmla="*/ 2 h 99"/>
                <a:gd name="T8" fmla="*/ 2 w 74"/>
                <a:gd name="T9" fmla="*/ 2 h 99"/>
                <a:gd name="T10" fmla="*/ 2 w 74"/>
                <a:gd name="T11" fmla="*/ 2 h 99"/>
                <a:gd name="T12" fmla="*/ 2 w 74"/>
                <a:gd name="T13" fmla="*/ 3 h 99"/>
                <a:gd name="T14" fmla="*/ 1 w 74"/>
                <a:gd name="T15" fmla="*/ 3 h 99"/>
                <a:gd name="T16" fmla="*/ 1 w 74"/>
                <a:gd name="T17" fmla="*/ 3 h 99"/>
                <a:gd name="T18" fmla="*/ 0 w 74"/>
                <a:gd name="T19" fmla="*/ 3 h 99"/>
                <a:gd name="T20" fmla="*/ 1 w 74"/>
                <a:gd name="T21" fmla="*/ 5 h 99"/>
                <a:gd name="T22" fmla="*/ 1 w 74"/>
                <a:gd name="T23" fmla="*/ 5 h 99"/>
                <a:gd name="T24" fmla="*/ 2 w 74"/>
                <a:gd name="T25" fmla="*/ 4 h 99"/>
                <a:gd name="T26" fmla="*/ 3 w 74"/>
                <a:gd name="T27" fmla="*/ 4 h 99"/>
                <a:gd name="T28" fmla="*/ 3 w 74"/>
                <a:gd name="T29" fmla="*/ 3 h 99"/>
                <a:gd name="T30" fmla="*/ 4 w 74"/>
                <a:gd name="T31" fmla="*/ 3 h 99"/>
                <a:gd name="T32" fmla="*/ 4 w 74"/>
                <a:gd name="T33" fmla="*/ 2 h 99"/>
                <a:gd name="T34" fmla="*/ 4 w 74"/>
                <a:gd name="T35" fmla="*/ 1 h 99"/>
                <a:gd name="T36" fmla="*/ 4 w 74"/>
                <a:gd name="T37" fmla="*/ 0 h 99"/>
                <a:gd name="T38" fmla="*/ 4 w 74"/>
                <a:gd name="T39" fmla="*/ 0 h 99"/>
                <a:gd name="T40" fmla="*/ 2 w 74"/>
                <a:gd name="T41" fmla="*/ 1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99"/>
                <a:gd name="T65" fmla="*/ 74 w 74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99">
                  <a:moveTo>
                    <a:pt x="39" y="13"/>
                  </a:moveTo>
                  <a:lnTo>
                    <a:pt x="39" y="12"/>
                  </a:lnTo>
                  <a:lnTo>
                    <a:pt x="41" y="22"/>
                  </a:lnTo>
                  <a:lnTo>
                    <a:pt x="41" y="30"/>
                  </a:lnTo>
                  <a:lnTo>
                    <a:pt x="38" y="37"/>
                  </a:lnTo>
                  <a:lnTo>
                    <a:pt x="35" y="43"/>
                  </a:lnTo>
                  <a:lnTo>
                    <a:pt x="28" y="51"/>
                  </a:lnTo>
                  <a:lnTo>
                    <a:pt x="20" y="58"/>
                  </a:lnTo>
                  <a:lnTo>
                    <a:pt x="11" y="62"/>
                  </a:lnTo>
                  <a:lnTo>
                    <a:pt x="0" y="68"/>
                  </a:lnTo>
                  <a:lnTo>
                    <a:pt x="10" y="99"/>
                  </a:lnTo>
                  <a:lnTo>
                    <a:pt x="25" y="94"/>
                  </a:lnTo>
                  <a:lnTo>
                    <a:pt x="38" y="85"/>
                  </a:lnTo>
                  <a:lnTo>
                    <a:pt x="51" y="76"/>
                  </a:lnTo>
                  <a:lnTo>
                    <a:pt x="62" y="64"/>
                  </a:lnTo>
                  <a:lnTo>
                    <a:pt x="69" y="52"/>
                  </a:lnTo>
                  <a:lnTo>
                    <a:pt x="74" y="36"/>
                  </a:lnTo>
                  <a:lnTo>
                    <a:pt x="74" y="18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39" y="13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1" name="Freeform 618"/>
            <p:cNvSpPr>
              <a:spLocks/>
            </p:cNvSpPr>
            <p:nvPr/>
          </p:nvSpPr>
          <p:spPr bwMode="auto">
            <a:xfrm>
              <a:off x="1185" y="3088"/>
              <a:ext cx="5" cy="3"/>
            </a:xfrm>
            <a:custGeom>
              <a:avLst/>
              <a:gdLst>
                <a:gd name="T0" fmla="*/ 1 w 108"/>
                <a:gd name="T1" fmla="*/ 3 h 50"/>
                <a:gd name="T2" fmla="*/ 1 w 108"/>
                <a:gd name="T3" fmla="*/ 3 h 50"/>
                <a:gd name="T4" fmla="*/ 1 w 108"/>
                <a:gd name="T5" fmla="*/ 2 h 50"/>
                <a:gd name="T6" fmla="*/ 2 w 108"/>
                <a:gd name="T7" fmla="*/ 2 h 50"/>
                <a:gd name="T8" fmla="*/ 2 w 108"/>
                <a:gd name="T9" fmla="*/ 2 h 50"/>
                <a:gd name="T10" fmla="*/ 3 w 108"/>
                <a:gd name="T11" fmla="*/ 2 h 50"/>
                <a:gd name="T12" fmla="*/ 3 w 108"/>
                <a:gd name="T13" fmla="*/ 2 h 50"/>
                <a:gd name="T14" fmla="*/ 3 w 108"/>
                <a:gd name="T15" fmla="*/ 2 h 50"/>
                <a:gd name="T16" fmla="*/ 3 w 108"/>
                <a:gd name="T17" fmla="*/ 3 h 50"/>
                <a:gd name="T18" fmla="*/ 4 w 108"/>
                <a:gd name="T19" fmla="*/ 3 h 50"/>
                <a:gd name="T20" fmla="*/ 5 w 108"/>
                <a:gd name="T21" fmla="*/ 2 h 50"/>
                <a:gd name="T22" fmla="*/ 5 w 108"/>
                <a:gd name="T23" fmla="*/ 1 h 50"/>
                <a:gd name="T24" fmla="*/ 4 w 108"/>
                <a:gd name="T25" fmla="*/ 1 h 50"/>
                <a:gd name="T26" fmla="*/ 3 w 108"/>
                <a:gd name="T27" fmla="*/ 0 h 50"/>
                <a:gd name="T28" fmla="*/ 3 w 108"/>
                <a:gd name="T29" fmla="*/ 0 h 50"/>
                <a:gd name="T30" fmla="*/ 2 w 108"/>
                <a:gd name="T31" fmla="*/ 0 h 50"/>
                <a:gd name="T32" fmla="*/ 1 w 108"/>
                <a:gd name="T33" fmla="*/ 0 h 50"/>
                <a:gd name="T34" fmla="*/ 1 w 108"/>
                <a:gd name="T35" fmla="*/ 1 h 50"/>
                <a:gd name="T36" fmla="*/ 0 w 108"/>
                <a:gd name="T37" fmla="*/ 1 h 50"/>
                <a:gd name="T38" fmla="*/ 0 w 108"/>
                <a:gd name="T39" fmla="*/ 1 h 50"/>
                <a:gd name="T40" fmla="*/ 1 w 108"/>
                <a:gd name="T41" fmla="*/ 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20" y="44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7" y="35"/>
                  </a:lnTo>
                  <a:lnTo>
                    <a:pt x="46" y="34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108" y="37"/>
                  </a:lnTo>
                  <a:lnTo>
                    <a:pt x="99" y="22"/>
                  </a:lnTo>
                  <a:lnTo>
                    <a:pt x="88" y="12"/>
                  </a:lnTo>
                  <a:lnTo>
                    <a:pt x="73" y="4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26" y="3"/>
                  </a:lnTo>
                  <a:lnTo>
                    <a:pt x="13" y="10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0" y="4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2" name="Freeform 619"/>
            <p:cNvSpPr>
              <a:spLocks/>
            </p:cNvSpPr>
            <p:nvPr/>
          </p:nvSpPr>
          <p:spPr bwMode="auto">
            <a:xfrm>
              <a:off x="1182" y="3089"/>
              <a:ext cx="4" cy="7"/>
            </a:xfrm>
            <a:custGeom>
              <a:avLst/>
              <a:gdLst>
                <a:gd name="T0" fmla="*/ 2 w 69"/>
                <a:gd name="T1" fmla="*/ 6 h 131"/>
                <a:gd name="T2" fmla="*/ 2 w 69"/>
                <a:gd name="T3" fmla="*/ 6 h 131"/>
                <a:gd name="T4" fmla="*/ 2 w 69"/>
                <a:gd name="T5" fmla="*/ 6 h 131"/>
                <a:gd name="T6" fmla="*/ 2 w 69"/>
                <a:gd name="T7" fmla="*/ 5 h 131"/>
                <a:gd name="T8" fmla="*/ 2 w 69"/>
                <a:gd name="T9" fmla="*/ 4 h 131"/>
                <a:gd name="T10" fmla="*/ 2 w 69"/>
                <a:gd name="T11" fmla="*/ 4 h 131"/>
                <a:gd name="T12" fmla="*/ 3 w 69"/>
                <a:gd name="T13" fmla="*/ 3 h 131"/>
                <a:gd name="T14" fmla="*/ 3 w 69"/>
                <a:gd name="T15" fmla="*/ 2 h 131"/>
                <a:gd name="T16" fmla="*/ 3 w 69"/>
                <a:gd name="T17" fmla="*/ 2 h 131"/>
                <a:gd name="T18" fmla="*/ 4 w 69"/>
                <a:gd name="T19" fmla="*/ 1 h 131"/>
                <a:gd name="T20" fmla="*/ 3 w 69"/>
                <a:gd name="T21" fmla="*/ 0 h 131"/>
                <a:gd name="T22" fmla="*/ 2 w 69"/>
                <a:gd name="T23" fmla="*/ 1 h 131"/>
                <a:gd name="T24" fmla="*/ 1 w 69"/>
                <a:gd name="T25" fmla="*/ 1 h 131"/>
                <a:gd name="T26" fmla="*/ 1 w 69"/>
                <a:gd name="T27" fmla="*/ 2 h 131"/>
                <a:gd name="T28" fmla="*/ 0 w 69"/>
                <a:gd name="T29" fmla="*/ 3 h 131"/>
                <a:gd name="T30" fmla="*/ 0 w 69"/>
                <a:gd name="T31" fmla="*/ 4 h 131"/>
                <a:gd name="T32" fmla="*/ 0 w 69"/>
                <a:gd name="T33" fmla="*/ 5 h 131"/>
                <a:gd name="T34" fmla="*/ 0 w 69"/>
                <a:gd name="T35" fmla="*/ 6 h 131"/>
                <a:gd name="T36" fmla="*/ 0 w 69"/>
                <a:gd name="T37" fmla="*/ 7 h 131"/>
                <a:gd name="T38" fmla="*/ 0 w 69"/>
                <a:gd name="T39" fmla="*/ 7 h 131"/>
                <a:gd name="T40" fmla="*/ 2 w 69"/>
                <a:gd name="T41" fmla="*/ 6 h 1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31"/>
                <a:gd name="T65" fmla="*/ 69 w 69"/>
                <a:gd name="T66" fmla="*/ 131 h 1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31">
                  <a:moveTo>
                    <a:pt x="36" y="114"/>
                  </a:moveTo>
                  <a:lnTo>
                    <a:pt x="36" y="114"/>
                  </a:lnTo>
                  <a:lnTo>
                    <a:pt x="34" y="107"/>
                  </a:lnTo>
                  <a:lnTo>
                    <a:pt x="33" y="96"/>
                  </a:lnTo>
                  <a:lnTo>
                    <a:pt x="35" y="83"/>
                  </a:lnTo>
                  <a:lnTo>
                    <a:pt x="38" y="72"/>
                  </a:lnTo>
                  <a:lnTo>
                    <a:pt x="44" y="59"/>
                  </a:lnTo>
                  <a:lnTo>
                    <a:pt x="52" y="46"/>
                  </a:lnTo>
                  <a:lnTo>
                    <a:pt x="60" y="36"/>
                  </a:lnTo>
                  <a:lnTo>
                    <a:pt x="69" y="27"/>
                  </a:lnTo>
                  <a:lnTo>
                    <a:pt x="49" y="0"/>
                  </a:lnTo>
                  <a:lnTo>
                    <a:pt x="36" y="13"/>
                  </a:lnTo>
                  <a:lnTo>
                    <a:pt x="25" y="27"/>
                  </a:lnTo>
                  <a:lnTo>
                    <a:pt x="15" y="42"/>
                  </a:lnTo>
                  <a:lnTo>
                    <a:pt x="7" y="59"/>
                  </a:lnTo>
                  <a:lnTo>
                    <a:pt x="2" y="77"/>
                  </a:lnTo>
                  <a:lnTo>
                    <a:pt x="0" y="94"/>
                  </a:lnTo>
                  <a:lnTo>
                    <a:pt x="1" y="113"/>
                  </a:lnTo>
                  <a:lnTo>
                    <a:pt x="7" y="131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3" name="Freeform 620"/>
            <p:cNvSpPr>
              <a:spLocks/>
            </p:cNvSpPr>
            <p:nvPr/>
          </p:nvSpPr>
          <p:spPr bwMode="auto">
            <a:xfrm>
              <a:off x="1183" y="3095"/>
              <a:ext cx="5" cy="4"/>
            </a:xfrm>
            <a:custGeom>
              <a:avLst/>
              <a:gdLst>
                <a:gd name="T0" fmla="*/ 5 w 117"/>
                <a:gd name="T1" fmla="*/ 2 h 77"/>
                <a:gd name="T2" fmla="*/ 5 w 117"/>
                <a:gd name="T3" fmla="*/ 2 h 77"/>
                <a:gd name="T4" fmla="*/ 4 w 117"/>
                <a:gd name="T5" fmla="*/ 2 h 77"/>
                <a:gd name="T6" fmla="*/ 4 w 117"/>
                <a:gd name="T7" fmla="*/ 2 h 77"/>
                <a:gd name="T8" fmla="*/ 3 w 117"/>
                <a:gd name="T9" fmla="*/ 2 h 77"/>
                <a:gd name="T10" fmla="*/ 3 w 117"/>
                <a:gd name="T11" fmla="*/ 2 h 77"/>
                <a:gd name="T12" fmla="*/ 2 w 117"/>
                <a:gd name="T13" fmla="*/ 2 h 77"/>
                <a:gd name="T14" fmla="*/ 2 w 117"/>
                <a:gd name="T15" fmla="*/ 1 h 77"/>
                <a:gd name="T16" fmla="*/ 2 w 117"/>
                <a:gd name="T17" fmla="*/ 1 h 77"/>
                <a:gd name="T18" fmla="*/ 1 w 117"/>
                <a:gd name="T19" fmla="*/ 0 h 77"/>
                <a:gd name="T20" fmla="*/ 0 w 117"/>
                <a:gd name="T21" fmla="*/ 1 h 77"/>
                <a:gd name="T22" fmla="*/ 0 w 117"/>
                <a:gd name="T23" fmla="*/ 2 h 77"/>
                <a:gd name="T24" fmla="*/ 1 w 117"/>
                <a:gd name="T25" fmla="*/ 2 h 77"/>
                <a:gd name="T26" fmla="*/ 1 w 117"/>
                <a:gd name="T27" fmla="*/ 3 h 77"/>
                <a:gd name="T28" fmla="*/ 2 w 117"/>
                <a:gd name="T29" fmla="*/ 3 h 77"/>
                <a:gd name="T30" fmla="*/ 3 w 117"/>
                <a:gd name="T31" fmla="*/ 4 h 77"/>
                <a:gd name="T32" fmla="*/ 3 w 117"/>
                <a:gd name="T33" fmla="*/ 4 h 77"/>
                <a:gd name="T34" fmla="*/ 4 w 117"/>
                <a:gd name="T35" fmla="*/ 4 h 77"/>
                <a:gd name="T36" fmla="*/ 5 w 117"/>
                <a:gd name="T37" fmla="*/ 4 h 77"/>
                <a:gd name="T38" fmla="*/ 5 w 117"/>
                <a:gd name="T39" fmla="*/ 4 h 77"/>
                <a:gd name="T40" fmla="*/ 5 w 117"/>
                <a:gd name="T41" fmla="*/ 2 h 7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7"/>
                <a:gd name="T65" fmla="*/ 117 w 117"/>
                <a:gd name="T66" fmla="*/ 77 h 7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7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5" y="43"/>
                  </a:lnTo>
                  <a:lnTo>
                    <a:pt x="75" y="41"/>
                  </a:lnTo>
                  <a:lnTo>
                    <a:pt x="63" y="37"/>
                  </a:lnTo>
                  <a:lnTo>
                    <a:pt x="54" y="29"/>
                  </a:lnTo>
                  <a:lnTo>
                    <a:pt x="44" y="22"/>
                  </a:lnTo>
                  <a:lnTo>
                    <a:pt x="36" y="13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1" y="45"/>
                  </a:lnTo>
                  <a:lnTo>
                    <a:pt x="34" y="57"/>
                  </a:lnTo>
                  <a:lnTo>
                    <a:pt x="49" y="66"/>
                  </a:lnTo>
                  <a:lnTo>
                    <a:pt x="64" y="73"/>
                  </a:lnTo>
                  <a:lnTo>
                    <a:pt x="81" y="77"/>
                  </a:lnTo>
                  <a:lnTo>
                    <a:pt x="98" y="77"/>
                  </a:lnTo>
                  <a:lnTo>
                    <a:pt x="117" y="73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4" name="Freeform 621"/>
            <p:cNvSpPr>
              <a:spLocks/>
            </p:cNvSpPr>
            <p:nvPr/>
          </p:nvSpPr>
          <p:spPr bwMode="auto">
            <a:xfrm>
              <a:off x="1188" y="3094"/>
              <a:ext cx="3" cy="5"/>
            </a:xfrm>
            <a:custGeom>
              <a:avLst/>
              <a:gdLst>
                <a:gd name="T0" fmla="*/ 2 w 81"/>
                <a:gd name="T1" fmla="*/ 0 h 90"/>
                <a:gd name="T2" fmla="*/ 2 w 81"/>
                <a:gd name="T3" fmla="*/ 0 h 90"/>
                <a:gd name="T4" fmla="*/ 2 w 81"/>
                <a:gd name="T5" fmla="*/ 1 h 90"/>
                <a:gd name="T6" fmla="*/ 2 w 81"/>
                <a:gd name="T7" fmla="*/ 1 h 90"/>
                <a:gd name="T8" fmla="*/ 1 w 81"/>
                <a:gd name="T9" fmla="*/ 2 h 90"/>
                <a:gd name="T10" fmla="*/ 1 w 81"/>
                <a:gd name="T11" fmla="*/ 2 h 90"/>
                <a:gd name="T12" fmla="*/ 1 w 81"/>
                <a:gd name="T13" fmla="*/ 3 h 90"/>
                <a:gd name="T14" fmla="*/ 0 w 81"/>
                <a:gd name="T15" fmla="*/ 3 h 90"/>
                <a:gd name="T16" fmla="*/ 0 w 81"/>
                <a:gd name="T17" fmla="*/ 3 h 90"/>
                <a:gd name="T18" fmla="*/ 0 w 81"/>
                <a:gd name="T19" fmla="*/ 5 h 90"/>
                <a:gd name="T20" fmla="*/ 1 w 81"/>
                <a:gd name="T21" fmla="*/ 5 h 90"/>
                <a:gd name="T22" fmla="*/ 1 w 81"/>
                <a:gd name="T23" fmla="*/ 4 h 90"/>
                <a:gd name="T24" fmla="*/ 2 w 81"/>
                <a:gd name="T25" fmla="*/ 4 h 90"/>
                <a:gd name="T26" fmla="*/ 2 w 81"/>
                <a:gd name="T27" fmla="*/ 3 h 90"/>
                <a:gd name="T28" fmla="*/ 3 w 81"/>
                <a:gd name="T29" fmla="*/ 2 h 90"/>
                <a:gd name="T30" fmla="*/ 3 w 81"/>
                <a:gd name="T31" fmla="*/ 2 h 90"/>
                <a:gd name="T32" fmla="*/ 3 w 81"/>
                <a:gd name="T33" fmla="*/ 1 h 90"/>
                <a:gd name="T34" fmla="*/ 3 w 81"/>
                <a:gd name="T35" fmla="*/ 0 h 90"/>
                <a:gd name="T36" fmla="*/ 2 w 81"/>
                <a:gd name="T37" fmla="*/ 0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1"/>
                <a:gd name="T58" fmla="*/ 0 h 90"/>
                <a:gd name="T59" fmla="*/ 81 w 81"/>
                <a:gd name="T60" fmla="*/ 90 h 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1" h="90">
                  <a:moveTo>
                    <a:pt x="48" y="0"/>
                  </a:moveTo>
                  <a:lnTo>
                    <a:pt x="47" y="8"/>
                  </a:lnTo>
                  <a:lnTo>
                    <a:pt x="44" y="18"/>
                  </a:lnTo>
                  <a:lnTo>
                    <a:pt x="41" y="26"/>
                  </a:lnTo>
                  <a:lnTo>
                    <a:pt x="36" y="34"/>
                  </a:lnTo>
                  <a:lnTo>
                    <a:pt x="31" y="40"/>
                  </a:lnTo>
                  <a:lnTo>
                    <a:pt x="22" y="47"/>
                  </a:lnTo>
                  <a:lnTo>
                    <a:pt x="12" y="54"/>
                  </a:lnTo>
                  <a:lnTo>
                    <a:pt x="0" y="58"/>
                  </a:lnTo>
                  <a:lnTo>
                    <a:pt x="10" y="90"/>
                  </a:lnTo>
                  <a:lnTo>
                    <a:pt x="27" y="83"/>
                  </a:lnTo>
                  <a:lnTo>
                    <a:pt x="40" y="75"/>
                  </a:lnTo>
                  <a:lnTo>
                    <a:pt x="51" y="65"/>
                  </a:lnTo>
                  <a:lnTo>
                    <a:pt x="62" y="55"/>
                  </a:lnTo>
                  <a:lnTo>
                    <a:pt x="70" y="41"/>
                  </a:lnTo>
                  <a:lnTo>
                    <a:pt x="75" y="28"/>
                  </a:lnTo>
                  <a:lnTo>
                    <a:pt x="78" y="17"/>
                  </a:lnTo>
                  <a:lnTo>
                    <a:pt x="81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5" name="Freeform 622"/>
            <p:cNvSpPr>
              <a:spLocks/>
            </p:cNvSpPr>
            <p:nvPr/>
          </p:nvSpPr>
          <p:spPr bwMode="auto">
            <a:xfrm>
              <a:off x="1187" y="3097"/>
              <a:ext cx="2" cy="1"/>
            </a:xfrm>
            <a:custGeom>
              <a:avLst/>
              <a:gdLst>
                <a:gd name="T0" fmla="*/ 2 w 33"/>
                <a:gd name="T1" fmla="*/ 1 h 19"/>
                <a:gd name="T2" fmla="*/ 2 w 33"/>
                <a:gd name="T3" fmla="*/ 1 h 19"/>
                <a:gd name="T4" fmla="*/ 2 w 33"/>
                <a:gd name="T5" fmla="*/ 0 h 19"/>
                <a:gd name="T6" fmla="*/ 1 w 33"/>
                <a:gd name="T7" fmla="*/ 0 h 19"/>
                <a:gd name="T8" fmla="*/ 1 w 33"/>
                <a:gd name="T9" fmla="*/ 0 h 19"/>
                <a:gd name="T10" fmla="*/ 1 w 33"/>
                <a:gd name="T11" fmla="*/ 0 h 19"/>
                <a:gd name="T12" fmla="*/ 0 w 33"/>
                <a:gd name="T13" fmla="*/ 0 h 19"/>
                <a:gd name="T14" fmla="*/ 0 w 33"/>
                <a:gd name="T15" fmla="*/ 0 h 19"/>
                <a:gd name="T16" fmla="*/ 0 w 33"/>
                <a:gd name="T17" fmla="*/ 1 h 19"/>
                <a:gd name="T18" fmla="*/ 2 w 33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19"/>
                <a:gd name="T32" fmla="*/ 33 w 33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19">
                  <a:moveTo>
                    <a:pt x="33" y="19"/>
                  </a:moveTo>
                  <a:lnTo>
                    <a:pt x="32" y="12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5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6" name="Freeform 623"/>
            <p:cNvSpPr>
              <a:spLocks/>
            </p:cNvSpPr>
            <p:nvPr/>
          </p:nvSpPr>
          <p:spPr bwMode="auto">
            <a:xfrm>
              <a:off x="1142" y="3240"/>
              <a:ext cx="1" cy="1"/>
            </a:xfrm>
            <a:custGeom>
              <a:avLst/>
              <a:gdLst>
                <a:gd name="T0" fmla="*/ 0 w 21"/>
                <a:gd name="T1" fmla="*/ 1 h 27"/>
                <a:gd name="T2" fmla="*/ 0 w 21"/>
                <a:gd name="T3" fmla="*/ 1 h 27"/>
                <a:gd name="T4" fmla="*/ 1 w 21"/>
                <a:gd name="T5" fmla="*/ 1 h 27"/>
                <a:gd name="T6" fmla="*/ 1 w 21"/>
                <a:gd name="T7" fmla="*/ 1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0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1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7" name="Freeform 624"/>
            <p:cNvSpPr>
              <a:spLocks/>
            </p:cNvSpPr>
            <p:nvPr/>
          </p:nvSpPr>
          <p:spPr bwMode="auto">
            <a:xfrm>
              <a:off x="1133" y="3221"/>
              <a:ext cx="10" cy="20"/>
            </a:xfrm>
            <a:custGeom>
              <a:avLst/>
              <a:gdLst>
                <a:gd name="T0" fmla="*/ 0 w 218"/>
                <a:gd name="T1" fmla="*/ 0 h 365"/>
                <a:gd name="T2" fmla="*/ 0 w 218"/>
                <a:gd name="T3" fmla="*/ 0 h 365"/>
                <a:gd name="T4" fmla="*/ 0 w 218"/>
                <a:gd name="T5" fmla="*/ 2 h 365"/>
                <a:gd name="T6" fmla="*/ 0 w 218"/>
                <a:gd name="T7" fmla="*/ 3 h 365"/>
                <a:gd name="T8" fmla="*/ 0 w 218"/>
                <a:gd name="T9" fmla="*/ 5 h 365"/>
                <a:gd name="T10" fmla="*/ 1 w 218"/>
                <a:gd name="T11" fmla="*/ 6 h 365"/>
                <a:gd name="T12" fmla="*/ 1 w 218"/>
                <a:gd name="T13" fmla="*/ 7 h 365"/>
                <a:gd name="T14" fmla="*/ 1 w 218"/>
                <a:gd name="T15" fmla="*/ 9 h 365"/>
                <a:gd name="T16" fmla="*/ 2 w 218"/>
                <a:gd name="T17" fmla="*/ 10 h 365"/>
                <a:gd name="T18" fmla="*/ 3 w 218"/>
                <a:gd name="T19" fmla="*/ 12 h 365"/>
                <a:gd name="T20" fmla="*/ 3 w 218"/>
                <a:gd name="T21" fmla="*/ 13 h 365"/>
                <a:gd name="T22" fmla="*/ 4 w 218"/>
                <a:gd name="T23" fmla="*/ 14 h 365"/>
                <a:gd name="T24" fmla="*/ 5 w 218"/>
                <a:gd name="T25" fmla="*/ 15 h 365"/>
                <a:gd name="T26" fmla="*/ 5 w 218"/>
                <a:gd name="T27" fmla="*/ 16 h 365"/>
                <a:gd name="T28" fmla="*/ 6 w 218"/>
                <a:gd name="T29" fmla="*/ 17 h 365"/>
                <a:gd name="T30" fmla="*/ 7 w 218"/>
                <a:gd name="T31" fmla="*/ 18 h 365"/>
                <a:gd name="T32" fmla="*/ 8 w 218"/>
                <a:gd name="T33" fmla="*/ 19 h 365"/>
                <a:gd name="T34" fmla="*/ 9 w 218"/>
                <a:gd name="T35" fmla="*/ 20 h 365"/>
                <a:gd name="T36" fmla="*/ 10 w 218"/>
                <a:gd name="T37" fmla="*/ 19 h 365"/>
                <a:gd name="T38" fmla="*/ 9 w 218"/>
                <a:gd name="T39" fmla="*/ 18 h 365"/>
                <a:gd name="T40" fmla="*/ 8 w 218"/>
                <a:gd name="T41" fmla="*/ 17 h 365"/>
                <a:gd name="T42" fmla="*/ 7 w 218"/>
                <a:gd name="T43" fmla="*/ 16 h 365"/>
                <a:gd name="T44" fmla="*/ 6 w 218"/>
                <a:gd name="T45" fmla="*/ 15 h 365"/>
                <a:gd name="T46" fmla="*/ 6 w 218"/>
                <a:gd name="T47" fmla="*/ 14 h 365"/>
                <a:gd name="T48" fmla="*/ 5 w 218"/>
                <a:gd name="T49" fmla="*/ 13 h 365"/>
                <a:gd name="T50" fmla="*/ 4 w 218"/>
                <a:gd name="T51" fmla="*/ 12 h 365"/>
                <a:gd name="T52" fmla="*/ 4 w 218"/>
                <a:gd name="T53" fmla="*/ 11 h 365"/>
                <a:gd name="T54" fmla="*/ 3 w 218"/>
                <a:gd name="T55" fmla="*/ 10 h 365"/>
                <a:gd name="T56" fmla="*/ 3 w 218"/>
                <a:gd name="T57" fmla="*/ 8 h 365"/>
                <a:gd name="T58" fmla="*/ 2 w 218"/>
                <a:gd name="T59" fmla="*/ 7 h 365"/>
                <a:gd name="T60" fmla="*/ 2 w 218"/>
                <a:gd name="T61" fmla="*/ 6 h 365"/>
                <a:gd name="T62" fmla="*/ 2 w 218"/>
                <a:gd name="T63" fmla="*/ 4 h 365"/>
                <a:gd name="T64" fmla="*/ 1 w 218"/>
                <a:gd name="T65" fmla="*/ 3 h 365"/>
                <a:gd name="T66" fmla="*/ 1 w 218"/>
                <a:gd name="T67" fmla="*/ 1 h 365"/>
                <a:gd name="T68" fmla="*/ 1 w 218"/>
                <a:gd name="T69" fmla="*/ 0 h 365"/>
                <a:gd name="T70" fmla="*/ 1 w 218"/>
                <a:gd name="T71" fmla="*/ 0 h 365"/>
                <a:gd name="T72" fmla="*/ 0 w 218"/>
                <a:gd name="T73" fmla="*/ 0 h 3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8"/>
                <a:gd name="T112" fmla="*/ 0 h 365"/>
                <a:gd name="T113" fmla="*/ 218 w 218"/>
                <a:gd name="T114" fmla="*/ 365 h 3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8" h="365">
                  <a:moveTo>
                    <a:pt x="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3" y="56"/>
                  </a:lnTo>
                  <a:lnTo>
                    <a:pt x="8" y="84"/>
                  </a:lnTo>
                  <a:lnTo>
                    <a:pt x="15" y="110"/>
                  </a:lnTo>
                  <a:lnTo>
                    <a:pt x="22" y="135"/>
                  </a:lnTo>
                  <a:lnTo>
                    <a:pt x="31" y="162"/>
                  </a:lnTo>
                  <a:lnTo>
                    <a:pt x="41" y="187"/>
                  </a:lnTo>
                  <a:lnTo>
                    <a:pt x="55" y="211"/>
                  </a:lnTo>
                  <a:lnTo>
                    <a:pt x="68" y="235"/>
                  </a:lnTo>
                  <a:lnTo>
                    <a:pt x="84" y="258"/>
                  </a:lnTo>
                  <a:lnTo>
                    <a:pt x="102" y="278"/>
                  </a:lnTo>
                  <a:lnTo>
                    <a:pt x="119" y="298"/>
                  </a:lnTo>
                  <a:lnTo>
                    <a:pt x="138" y="317"/>
                  </a:lnTo>
                  <a:lnTo>
                    <a:pt x="159" y="335"/>
                  </a:lnTo>
                  <a:lnTo>
                    <a:pt x="180" y="352"/>
                  </a:lnTo>
                  <a:lnTo>
                    <a:pt x="204" y="365"/>
                  </a:lnTo>
                  <a:lnTo>
                    <a:pt x="218" y="340"/>
                  </a:lnTo>
                  <a:lnTo>
                    <a:pt x="196" y="326"/>
                  </a:lnTo>
                  <a:lnTo>
                    <a:pt x="177" y="311"/>
                  </a:lnTo>
                  <a:lnTo>
                    <a:pt x="157" y="296"/>
                  </a:lnTo>
                  <a:lnTo>
                    <a:pt x="139" y="277"/>
                  </a:lnTo>
                  <a:lnTo>
                    <a:pt x="122" y="259"/>
                  </a:lnTo>
                  <a:lnTo>
                    <a:pt x="107" y="239"/>
                  </a:lnTo>
                  <a:lnTo>
                    <a:pt x="92" y="218"/>
                  </a:lnTo>
                  <a:lnTo>
                    <a:pt x="79" y="197"/>
                  </a:lnTo>
                  <a:lnTo>
                    <a:pt x="68" y="174"/>
                  </a:lnTo>
                  <a:lnTo>
                    <a:pt x="58" y="151"/>
                  </a:lnTo>
                  <a:lnTo>
                    <a:pt x="49" y="127"/>
                  </a:lnTo>
                  <a:lnTo>
                    <a:pt x="41" y="102"/>
                  </a:lnTo>
                  <a:lnTo>
                    <a:pt x="36" y="77"/>
                  </a:lnTo>
                  <a:lnTo>
                    <a:pt x="31" y="52"/>
                  </a:lnTo>
                  <a:lnTo>
                    <a:pt x="29" y="27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8" name="Freeform 625"/>
            <p:cNvSpPr>
              <a:spLocks/>
            </p:cNvSpPr>
            <p:nvPr/>
          </p:nvSpPr>
          <p:spPr bwMode="auto">
            <a:xfrm>
              <a:off x="1133" y="3216"/>
              <a:ext cx="2" cy="5"/>
            </a:xfrm>
            <a:custGeom>
              <a:avLst/>
              <a:gdLst>
                <a:gd name="T0" fmla="*/ 0 w 37"/>
                <a:gd name="T1" fmla="*/ 0 h 92"/>
                <a:gd name="T2" fmla="*/ 0 w 37"/>
                <a:gd name="T3" fmla="*/ 1 h 92"/>
                <a:gd name="T4" fmla="*/ 0 w 37"/>
                <a:gd name="T5" fmla="*/ 1 h 92"/>
                <a:gd name="T6" fmla="*/ 0 w 37"/>
                <a:gd name="T7" fmla="*/ 2 h 92"/>
                <a:gd name="T8" fmla="*/ 0 w 37"/>
                <a:gd name="T9" fmla="*/ 2 h 92"/>
                <a:gd name="T10" fmla="*/ 0 w 37"/>
                <a:gd name="T11" fmla="*/ 3 h 92"/>
                <a:gd name="T12" fmla="*/ 0 w 37"/>
                <a:gd name="T13" fmla="*/ 4 h 92"/>
                <a:gd name="T14" fmla="*/ 0 w 37"/>
                <a:gd name="T15" fmla="*/ 4 h 92"/>
                <a:gd name="T16" fmla="*/ 0 w 37"/>
                <a:gd name="T17" fmla="*/ 5 h 92"/>
                <a:gd name="T18" fmla="*/ 2 w 37"/>
                <a:gd name="T19" fmla="*/ 5 h 92"/>
                <a:gd name="T20" fmla="*/ 2 w 37"/>
                <a:gd name="T21" fmla="*/ 4 h 92"/>
                <a:gd name="T22" fmla="*/ 2 w 37"/>
                <a:gd name="T23" fmla="*/ 4 h 92"/>
                <a:gd name="T24" fmla="*/ 2 w 37"/>
                <a:gd name="T25" fmla="*/ 3 h 92"/>
                <a:gd name="T26" fmla="*/ 2 w 37"/>
                <a:gd name="T27" fmla="*/ 3 h 92"/>
                <a:gd name="T28" fmla="*/ 2 w 37"/>
                <a:gd name="T29" fmla="*/ 2 h 92"/>
                <a:gd name="T30" fmla="*/ 2 w 37"/>
                <a:gd name="T31" fmla="*/ 1 h 92"/>
                <a:gd name="T32" fmla="*/ 2 w 37"/>
                <a:gd name="T33" fmla="*/ 1 h 92"/>
                <a:gd name="T34" fmla="*/ 2 w 37"/>
                <a:gd name="T35" fmla="*/ 0 h 92"/>
                <a:gd name="T36" fmla="*/ 0 w 37"/>
                <a:gd name="T37" fmla="*/ 0 h 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92"/>
                <a:gd name="T59" fmla="*/ 37 w 37"/>
                <a:gd name="T60" fmla="*/ 92 h 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92">
                  <a:moveTo>
                    <a:pt x="9" y="0"/>
                  </a:moveTo>
                  <a:lnTo>
                    <a:pt x="7" y="10"/>
                  </a:lnTo>
                  <a:lnTo>
                    <a:pt x="5" y="23"/>
                  </a:lnTo>
                  <a:lnTo>
                    <a:pt x="4" y="33"/>
                  </a:lnTo>
                  <a:lnTo>
                    <a:pt x="2" y="45"/>
                  </a:lnTo>
                  <a:lnTo>
                    <a:pt x="1" y="58"/>
                  </a:lnTo>
                  <a:lnTo>
                    <a:pt x="1" y="69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28" y="92"/>
                  </a:lnTo>
                  <a:lnTo>
                    <a:pt x="28" y="82"/>
                  </a:lnTo>
                  <a:lnTo>
                    <a:pt x="29" y="71"/>
                  </a:lnTo>
                  <a:lnTo>
                    <a:pt x="29" y="60"/>
                  </a:lnTo>
                  <a:lnTo>
                    <a:pt x="30" y="49"/>
                  </a:lnTo>
                  <a:lnTo>
                    <a:pt x="32" y="38"/>
                  </a:lnTo>
                  <a:lnTo>
                    <a:pt x="33" y="27"/>
                  </a:lnTo>
                  <a:lnTo>
                    <a:pt x="35" y="17"/>
                  </a:lnTo>
                  <a:lnTo>
                    <a:pt x="37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09" name="Freeform 626"/>
            <p:cNvSpPr>
              <a:spLocks/>
            </p:cNvSpPr>
            <p:nvPr/>
          </p:nvSpPr>
          <p:spPr bwMode="auto">
            <a:xfrm>
              <a:off x="1133" y="3220"/>
              <a:ext cx="1" cy="1"/>
            </a:xfrm>
            <a:custGeom>
              <a:avLst/>
              <a:gdLst>
                <a:gd name="T0" fmla="*/ 1 w 28"/>
                <a:gd name="T1" fmla="*/ 1 h 18"/>
                <a:gd name="T2" fmla="*/ 1 w 28"/>
                <a:gd name="T3" fmla="*/ 1 h 18"/>
                <a:gd name="T4" fmla="*/ 1 w 28"/>
                <a:gd name="T5" fmla="*/ 0 h 18"/>
                <a:gd name="T6" fmla="*/ 1 w 28"/>
                <a:gd name="T7" fmla="*/ 0 h 18"/>
                <a:gd name="T8" fmla="*/ 1 w 28"/>
                <a:gd name="T9" fmla="*/ 0 h 18"/>
                <a:gd name="T10" fmla="*/ 0 w 28"/>
                <a:gd name="T11" fmla="*/ 0 h 18"/>
                <a:gd name="T12" fmla="*/ 0 w 28"/>
                <a:gd name="T13" fmla="*/ 0 h 18"/>
                <a:gd name="T14" fmla="*/ 0 w 28"/>
                <a:gd name="T15" fmla="*/ 0 h 18"/>
                <a:gd name="T16" fmla="*/ 0 w 28"/>
                <a:gd name="T17" fmla="*/ 1 h 18"/>
                <a:gd name="T18" fmla="*/ 1 w 28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18"/>
                <a:gd name="T32" fmla="*/ 28 w 28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18">
                  <a:moveTo>
                    <a:pt x="28" y="18"/>
                  </a:moveTo>
                  <a:lnTo>
                    <a:pt x="28" y="11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0" name="Freeform 627"/>
            <p:cNvSpPr>
              <a:spLocks/>
            </p:cNvSpPr>
            <p:nvPr/>
          </p:nvSpPr>
          <p:spPr bwMode="auto">
            <a:xfrm>
              <a:off x="1141" y="3233"/>
              <a:ext cx="1" cy="2"/>
            </a:xfrm>
            <a:custGeom>
              <a:avLst/>
              <a:gdLst>
                <a:gd name="T0" fmla="*/ 0 w 21"/>
                <a:gd name="T1" fmla="*/ 2 h 27"/>
                <a:gd name="T2" fmla="*/ 0 w 21"/>
                <a:gd name="T3" fmla="*/ 2 h 27"/>
                <a:gd name="T4" fmla="*/ 1 w 21"/>
                <a:gd name="T5" fmla="*/ 2 h 27"/>
                <a:gd name="T6" fmla="*/ 1 w 21"/>
                <a:gd name="T7" fmla="*/ 2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1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2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1" name="Freeform 628"/>
            <p:cNvSpPr>
              <a:spLocks/>
            </p:cNvSpPr>
            <p:nvPr/>
          </p:nvSpPr>
          <p:spPr bwMode="auto">
            <a:xfrm>
              <a:off x="1137" y="3224"/>
              <a:ext cx="5" cy="11"/>
            </a:xfrm>
            <a:custGeom>
              <a:avLst/>
              <a:gdLst>
                <a:gd name="T0" fmla="*/ 0 w 115"/>
                <a:gd name="T1" fmla="*/ 0 h 181"/>
                <a:gd name="T2" fmla="*/ 0 w 115"/>
                <a:gd name="T3" fmla="*/ 0 h 181"/>
                <a:gd name="T4" fmla="*/ 0 w 115"/>
                <a:gd name="T5" fmla="*/ 1 h 181"/>
                <a:gd name="T6" fmla="*/ 0 w 115"/>
                <a:gd name="T7" fmla="*/ 2 h 181"/>
                <a:gd name="T8" fmla="*/ 0 w 115"/>
                <a:gd name="T9" fmla="*/ 2 h 181"/>
                <a:gd name="T10" fmla="*/ 0 w 115"/>
                <a:gd name="T11" fmla="*/ 3 h 181"/>
                <a:gd name="T12" fmla="*/ 0 w 115"/>
                <a:gd name="T13" fmla="*/ 4 h 181"/>
                <a:gd name="T14" fmla="*/ 1 w 115"/>
                <a:gd name="T15" fmla="*/ 5 h 181"/>
                <a:gd name="T16" fmla="*/ 1 w 115"/>
                <a:gd name="T17" fmla="*/ 6 h 181"/>
                <a:gd name="T18" fmla="*/ 1 w 115"/>
                <a:gd name="T19" fmla="*/ 6 h 181"/>
                <a:gd name="T20" fmla="*/ 1 w 115"/>
                <a:gd name="T21" fmla="*/ 7 h 181"/>
                <a:gd name="T22" fmla="*/ 2 w 115"/>
                <a:gd name="T23" fmla="*/ 8 h 181"/>
                <a:gd name="T24" fmla="*/ 2 w 115"/>
                <a:gd name="T25" fmla="*/ 8 h 181"/>
                <a:gd name="T26" fmla="*/ 3 w 115"/>
                <a:gd name="T27" fmla="*/ 9 h 181"/>
                <a:gd name="T28" fmla="*/ 3 w 115"/>
                <a:gd name="T29" fmla="*/ 10 h 181"/>
                <a:gd name="T30" fmla="*/ 3 w 115"/>
                <a:gd name="T31" fmla="*/ 10 h 181"/>
                <a:gd name="T32" fmla="*/ 4 w 115"/>
                <a:gd name="T33" fmla="*/ 11 h 181"/>
                <a:gd name="T34" fmla="*/ 4 w 115"/>
                <a:gd name="T35" fmla="*/ 11 h 181"/>
                <a:gd name="T36" fmla="*/ 5 w 115"/>
                <a:gd name="T37" fmla="*/ 9 h 181"/>
                <a:gd name="T38" fmla="*/ 5 w 115"/>
                <a:gd name="T39" fmla="*/ 9 h 181"/>
                <a:gd name="T40" fmla="*/ 4 w 115"/>
                <a:gd name="T41" fmla="*/ 9 h 181"/>
                <a:gd name="T42" fmla="*/ 4 w 115"/>
                <a:gd name="T43" fmla="*/ 8 h 181"/>
                <a:gd name="T44" fmla="*/ 3 w 115"/>
                <a:gd name="T45" fmla="*/ 8 h 181"/>
                <a:gd name="T46" fmla="*/ 3 w 115"/>
                <a:gd name="T47" fmla="*/ 7 h 181"/>
                <a:gd name="T48" fmla="*/ 3 w 115"/>
                <a:gd name="T49" fmla="*/ 7 h 181"/>
                <a:gd name="T50" fmla="*/ 3 w 115"/>
                <a:gd name="T51" fmla="*/ 6 h 181"/>
                <a:gd name="T52" fmla="*/ 2 w 115"/>
                <a:gd name="T53" fmla="*/ 5 h 181"/>
                <a:gd name="T54" fmla="*/ 2 w 115"/>
                <a:gd name="T55" fmla="*/ 5 h 181"/>
                <a:gd name="T56" fmla="*/ 2 w 115"/>
                <a:gd name="T57" fmla="*/ 4 h 181"/>
                <a:gd name="T58" fmla="*/ 2 w 115"/>
                <a:gd name="T59" fmla="*/ 4 h 181"/>
                <a:gd name="T60" fmla="*/ 1 w 115"/>
                <a:gd name="T61" fmla="*/ 3 h 181"/>
                <a:gd name="T62" fmla="*/ 1 w 115"/>
                <a:gd name="T63" fmla="*/ 2 h 181"/>
                <a:gd name="T64" fmla="*/ 1 w 115"/>
                <a:gd name="T65" fmla="*/ 1 h 181"/>
                <a:gd name="T66" fmla="*/ 1 w 115"/>
                <a:gd name="T67" fmla="*/ 1 h 181"/>
                <a:gd name="T68" fmla="*/ 1 w 115"/>
                <a:gd name="T69" fmla="*/ 0 h 181"/>
                <a:gd name="T70" fmla="*/ 1 w 115"/>
                <a:gd name="T71" fmla="*/ 0 h 181"/>
                <a:gd name="T72" fmla="*/ 0 w 115"/>
                <a:gd name="T73" fmla="*/ 0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181"/>
                <a:gd name="T113" fmla="*/ 115 w 115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18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" y="27"/>
                  </a:lnTo>
                  <a:lnTo>
                    <a:pt x="4" y="40"/>
                  </a:lnTo>
                  <a:lnTo>
                    <a:pt x="7" y="53"/>
                  </a:lnTo>
                  <a:lnTo>
                    <a:pt x="11" y="68"/>
                  </a:lnTo>
                  <a:lnTo>
                    <a:pt x="15" y="80"/>
                  </a:lnTo>
                  <a:lnTo>
                    <a:pt x="21" y="92"/>
                  </a:lnTo>
                  <a:lnTo>
                    <a:pt x="28" y="104"/>
                  </a:lnTo>
                  <a:lnTo>
                    <a:pt x="34" y="116"/>
                  </a:lnTo>
                  <a:lnTo>
                    <a:pt x="42" y="126"/>
                  </a:lnTo>
                  <a:lnTo>
                    <a:pt x="50" y="138"/>
                  </a:lnTo>
                  <a:lnTo>
                    <a:pt x="59" y="147"/>
                  </a:lnTo>
                  <a:lnTo>
                    <a:pt x="68" y="157"/>
                  </a:lnTo>
                  <a:lnTo>
                    <a:pt x="80" y="165"/>
                  </a:lnTo>
                  <a:lnTo>
                    <a:pt x="90" y="173"/>
                  </a:lnTo>
                  <a:lnTo>
                    <a:pt x="101" y="181"/>
                  </a:lnTo>
                  <a:lnTo>
                    <a:pt x="115" y="156"/>
                  </a:lnTo>
                  <a:lnTo>
                    <a:pt x="106" y="149"/>
                  </a:lnTo>
                  <a:lnTo>
                    <a:pt x="96" y="142"/>
                  </a:lnTo>
                  <a:lnTo>
                    <a:pt x="87" y="136"/>
                  </a:lnTo>
                  <a:lnTo>
                    <a:pt x="80" y="126"/>
                  </a:lnTo>
                  <a:lnTo>
                    <a:pt x="70" y="119"/>
                  </a:lnTo>
                  <a:lnTo>
                    <a:pt x="64" y="109"/>
                  </a:lnTo>
                  <a:lnTo>
                    <a:pt x="58" y="101"/>
                  </a:lnTo>
                  <a:lnTo>
                    <a:pt x="52" y="89"/>
                  </a:lnTo>
                  <a:lnTo>
                    <a:pt x="46" y="80"/>
                  </a:lnTo>
                  <a:lnTo>
                    <a:pt x="42" y="69"/>
                  </a:lnTo>
                  <a:lnTo>
                    <a:pt x="38" y="58"/>
                  </a:lnTo>
                  <a:lnTo>
                    <a:pt x="34" y="47"/>
                  </a:lnTo>
                  <a:lnTo>
                    <a:pt x="33" y="35"/>
                  </a:lnTo>
                  <a:lnTo>
                    <a:pt x="31" y="23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2" name="Freeform 629"/>
            <p:cNvSpPr>
              <a:spLocks/>
            </p:cNvSpPr>
            <p:nvPr/>
          </p:nvSpPr>
          <p:spPr bwMode="auto">
            <a:xfrm>
              <a:off x="1137" y="3222"/>
              <a:ext cx="1" cy="2"/>
            </a:xfrm>
            <a:custGeom>
              <a:avLst/>
              <a:gdLst>
                <a:gd name="T0" fmla="*/ 0 w 33"/>
                <a:gd name="T1" fmla="*/ 0 h 47"/>
                <a:gd name="T2" fmla="*/ 0 w 33"/>
                <a:gd name="T3" fmla="*/ 0 h 47"/>
                <a:gd name="T4" fmla="*/ 0 w 33"/>
                <a:gd name="T5" fmla="*/ 0 h 47"/>
                <a:gd name="T6" fmla="*/ 0 w 33"/>
                <a:gd name="T7" fmla="*/ 1 h 47"/>
                <a:gd name="T8" fmla="*/ 0 w 33"/>
                <a:gd name="T9" fmla="*/ 1 h 47"/>
                <a:gd name="T10" fmla="*/ 0 w 33"/>
                <a:gd name="T11" fmla="*/ 1 h 47"/>
                <a:gd name="T12" fmla="*/ 0 w 33"/>
                <a:gd name="T13" fmla="*/ 2 h 47"/>
                <a:gd name="T14" fmla="*/ 0 w 33"/>
                <a:gd name="T15" fmla="*/ 2 h 47"/>
                <a:gd name="T16" fmla="*/ 0 w 33"/>
                <a:gd name="T17" fmla="*/ 2 h 47"/>
                <a:gd name="T18" fmla="*/ 1 w 33"/>
                <a:gd name="T19" fmla="*/ 2 h 47"/>
                <a:gd name="T20" fmla="*/ 1 w 33"/>
                <a:gd name="T21" fmla="*/ 2 h 47"/>
                <a:gd name="T22" fmla="*/ 1 w 33"/>
                <a:gd name="T23" fmla="*/ 2 h 47"/>
                <a:gd name="T24" fmla="*/ 1 w 33"/>
                <a:gd name="T25" fmla="*/ 1 h 47"/>
                <a:gd name="T26" fmla="*/ 1 w 33"/>
                <a:gd name="T27" fmla="*/ 1 h 47"/>
                <a:gd name="T28" fmla="*/ 1 w 33"/>
                <a:gd name="T29" fmla="*/ 1 h 47"/>
                <a:gd name="T30" fmla="*/ 1 w 33"/>
                <a:gd name="T31" fmla="*/ 1 h 47"/>
                <a:gd name="T32" fmla="*/ 1 w 33"/>
                <a:gd name="T33" fmla="*/ 1 h 47"/>
                <a:gd name="T34" fmla="*/ 1 w 33"/>
                <a:gd name="T35" fmla="*/ 0 h 47"/>
                <a:gd name="T36" fmla="*/ 0 w 33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4" y="0"/>
                  </a:moveTo>
                  <a:lnTo>
                    <a:pt x="3" y="6"/>
                  </a:lnTo>
                  <a:lnTo>
                    <a:pt x="2" y="11"/>
                  </a:lnTo>
                  <a:lnTo>
                    <a:pt x="1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29" y="47"/>
                  </a:lnTo>
                  <a:lnTo>
                    <a:pt x="29" y="41"/>
                  </a:lnTo>
                  <a:lnTo>
                    <a:pt x="29" y="36"/>
                  </a:lnTo>
                  <a:lnTo>
                    <a:pt x="29" y="32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2"/>
                  </a:lnTo>
                  <a:lnTo>
                    <a:pt x="33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3" name="Freeform 630"/>
            <p:cNvSpPr>
              <a:spLocks/>
            </p:cNvSpPr>
            <p:nvPr/>
          </p:nvSpPr>
          <p:spPr bwMode="auto">
            <a:xfrm>
              <a:off x="1137" y="3224"/>
              <a:ext cx="1" cy="1"/>
            </a:xfrm>
            <a:custGeom>
              <a:avLst/>
              <a:gdLst>
                <a:gd name="T0" fmla="*/ 1 w 29"/>
                <a:gd name="T1" fmla="*/ 1 h 18"/>
                <a:gd name="T2" fmla="*/ 1 w 29"/>
                <a:gd name="T3" fmla="*/ 1 h 18"/>
                <a:gd name="T4" fmla="*/ 1 w 29"/>
                <a:gd name="T5" fmla="*/ 0 h 18"/>
                <a:gd name="T6" fmla="*/ 1 w 29"/>
                <a:gd name="T7" fmla="*/ 0 h 18"/>
                <a:gd name="T8" fmla="*/ 1 w 29"/>
                <a:gd name="T9" fmla="*/ 0 h 18"/>
                <a:gd name="T10" fmla="*/ 0 w 29"/>
                <a:gd name="T11" fmla="*/ 0 h 18"/>
                <a:gd name="T12" fmla="*/ 0 w 29"/>
                <a:gd name="T13" fmla="*/ 0 h 18"/>
                <a:gd name="T14" fmla="*/ 0 w 29"/>
                <a:gd name="T15" fmla="*/ 0 h 18"/>
                <a:gd name="T16" fmla="*/ 0 w 29"/>
                <a:gd name="T17" fmla="*/ 1 h 18"/>
                <a:gd name="T18" fmla="*/ 1 w 29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18"/>
                  </a:moveTo>
                  <a:lnTo>
                    <a:pt x="29" y="11"/>
                  </a:lnTo>
                  <a:lnTo>
                    <a:pt x="27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4" name="Freeform 631"/>
            <p:cNvSpPr>
              <a:spLocks/>
            </p:cNvSpPr>
            <p:nvPr/>
          </p:nvSpPr>
          <p:spPr bwMode="auto">
            <a:xfrm>
              <a:off x="1307" y="3123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5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5" name="Freeform 632"/>
            <p:cNvSpPr>
              <a:spLocks/>
            </p:cNvSpPr>
            <p:nvPr/>
          </p:nvSpPr>
          <p:spPr bwMode="auto">
            <a:xfrm>
              <a:off x="1307" y="3123"/>
              <a:ext cx="7" cy="15"/>
            </a:xfrm>
            <a:custGeom>
              <a:avLst/>
              <a:gdLst>
                <a:gd name="T0" fmla="*/ 7 w 164"/>
                <a:gd name="T1" fmla="*/ 15 h 274"/>
                <a:gd name="T2" fmla="*/ 7 w 164"/>
                <a:gd name="T3" fmla="*/ 15 h 274"/>
                <a:gd name="T4" fmla="*/ 7 w 164"/>
                <a:gd name="T5" fmla="*/ 14 h 274"/>
                <a:gd name="T6" fmla="*/ 7 w 164"/>
                <a:gd name="T7" fmla="*/ 13 h 274"/>
                <a:gd name="T8" fmla="*/ 7 w 164"/>
                <a:gd name="T9" fmla="*/ 12 h 274"/>
                <a:gd name="T10" fmla="*/ 7 w 164"/>
                <a:gd name="T11" fmla="*/ 10 h 274"/>
                <a:gd name="T12" fmla="*/ 6 w 164"/>
                <a:gd name="T13" fmla="*/ 9 h 274"/>
                <a:gd name="T14" fmla="*/ 6 w 164"/>
                <a:gd name="T15" fmla="*/ 8 h 274"/>
                <a:gd name="T16" fmla="*/ 6 w 164"/>
                <a:gd name="T17" fmla="*/ 7 h 274"/>
                <a:gd name="T18" fmla="*/ 5 w 164"/>
                <a:gd name="T19" fmla="*/ 6 h 274"/>
                <a:gd name="T20" fmla="*/ 5 w 164"/>
                <a:gd name="T21" fmla="*/ 5 h 274"/>
                <a:gd name="T22" fmla="*/ 4 w 164"/>
                <a:gd name="T23" fmla="*/ 4 h 274"/>
                <a:gd name="T24" fmla="*/ 4 w 164"/>
                <a:gd name="T25" fmla="*/ 4 h 274"/>
                <a:gd name="T26" fmla="*/ 3 w 164"/>
                <a:gd name="T27" fmla="*/ 3 h 274"/>
                <a:gd name="T28" fmla="*/ 3 w 164"/>
                <a:gd name="T29" fmla="*/ 2 h 274"/>
                <a:gd name="T30" fmla="*/ 2 w 164"/>
                <a:gd name="T31" fmla="*/ 1 h 274"/>
                <a:gd name="T32" fmla="*/ 1 w 164"/>
                <a:gd name="T33" fmla="*/ 1 h 274"/>
                <a:gd name="T34" fmla="*/ 0 w 164"/>
                <a:gd name="T35" fmla="*/ 0 h 274"/>
                <a:gd name="T36" fmla="*/ 0 w 164"/>
                <a:gd name="T37" fmla="*/ 1 h 274"/>
                <a:gd name="T38" fmla="*/ 1 w 164"/>
                <a:gd name="T39" fmla="*/ 2 h 274"/>
                <a:gd name="T40" fmla="*/ 1 w 164"/>
                <a:gd name="T41" fmla="*/ 2 h 274"/>
                <a:gd name="T42" fmla="*/ 2 w 164"/>
                <a:gd name="T43" fmla="*/ 3 h 274"/>
                <a:gd name="T44" fmla="*/ 3 w 164"/>
                <a:gd name="T45" fmla="*/ 4 h 274"/>
                <a:gd name="T46" fmla="*/ 3 w 164"/>
                <a:gd name="T47" fmla="*/ 4 h 274"/>
                <a:gd name="T48" fmla="*/ 4 w 164"/>
                <a:gd name="T49" fmla="*/ 5 h 274"/>
                <a:gd name="T50" fmla="*/ 4 w 164"/>
                <a:gd name="T51" fmla="*/ 6 h 274"/>
                <a:gd name="T52" fmla="*/ 4 w 164"/>
                <a:gd name="T53" fmla="*/ 7 h 274"/>
                <a:gd name="T54" fmla="*/ 5 w 164"/>
                <a:gd name="T55" fmla="*/ 8 h 274"/>
                <a:gd name="T56" fmla="*/ 5 w 164"/>
                <a:gd name="T57" fmla="*/ 9 h 274"/>
                <a:gd name="T58" fmla="*/ 5 w 164"/>
                <a:gd name="T59" fmla="*/ 10 h 274"/>
                <a:gd name="T60" fmla="*/ 6 w 164"/>
                <a:gd name="T61" fmla="*/ 11 h 274"/>
                <a:gd name="T62" fmla="*/ 6 w 164"/>
                <a:gd name="T63" fmla="*/ 12 h 274"/>
                <a:gd name="T64" fmla="*/ 6 w 164"/>
                <a:gd name="T65" fmla="*/ 13 h 274"/>
                <a:gd name="T66" fmla="*/ 6 w 164"/>
                <a:gd name="T67" fmla="*/ 14 h 274"/>
                <a:gd name="T68" fmla="*/ 6 w 164"/>
                <a:gd name="T69" fmla="*/ 15 h 274"/>
                <a:gd name="T70" fmla="*/ 6 w 164"/>
                <a:gd name="T71" fmla="*/ 15 h 274"/>
                <a:gd name="T72" fmla="*/ 7 w 164"/>
                <a:gd name="T73" fmla="*/ 15 h 2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274"/>
                <a:gd name="T113" fmla="*/ 164 w 164"/>
                <a:gd name="T114" fmla="*/ 274 h 2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274">
                  <a:moveTo>
                    <a:pt x="164" y="274"/>
                  </a:moveTo>
                  <a:lnTo>
                    <a:pt x="164" y="274"/>
                  </a:lnTo>
                  <a:lnTo>
                    <a:pt x="162" y="253"/>
                  </a:lnTo>
                  <a:lnTo>
                    <a:pt x="160" y="233"/>
                  </a:lnTo>
                  <a:lnTo>
                    <a:pt x="157" y="211"/>
                  </a:lnTo>
                  <a:lnTo>
                    <a:pt x="153" y="190"/>
                  </a:lnTo>
                  <a:lnTo>
                    <a:pt x="147" y="170"/>
                  </a:lnTo>
                  <a:lnTo>
                    <a:pt x="139" y="152"/>
                  </a:lnTo>
                  <a:lnTo>
                    <a:pt x="130" y="135"/>
                  </a:lnTo>
                  <a:lnTo>
                    <a:pt x="122" y="116"/>
                  </a:lnTo>
                  <a:lnTo>
                    <a:pt x="112" y="98"/>
                  </a:lnTo>
                  <a:lnTo>
                    <a:pt x="100" y="82"/>
                  </a:lnTo>
                  <a:lnTo>
                    <a:pt x="87" y="65"/>
                  </a:lnTo>
                  <a:lnTo>
                    <a:pt x="73" y="50"/>
                  </a:lnTo>
                  <a:lnTo>
                    <a:pt x="59" y="35"/>
                  </a:lnTo>
                  <a:lnTo>
                    <a:pt x="43" y="23"/>
                  </a:lnTo>
                  <a:lnTo>
                    <a:pt x="27" y="10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5" y="29"/>
                  </a:lnTo>
                  <a:lnTo>
                    <a:pt x="30" y="40"/>
                  </a:lnTo>
                  <a:lnTo>
                    <a:pt x="45" y="52"/>
                  </a:lnTo>
                  <a:lnTo>
                    <a:pt x="59" y="65"/>
                  </a:lnTo>
                  <a:lnTo>
                    <a:pt x="71" y="80"/>
                  </a:lnTo>
                  <a:lnTo>
                    <a:pt x="83" y="94"/>
                  </a:lnTo>
                  <a:lnTo>
                    <a:pt x="94" y="110"/>
                  </a:lnTo>
                  <a:lnTo>
                    <a:pt x="104" y="126"/>
                  </a:lnTo>
                  <a:lnTo>
                    <a:pt x="112" y="143"/>
                  </a:lnTo>
                  <a:lnTo>
                    <a:pt x="119" y="161"/>
                  </a:lnTo>
                  <a:lnTo>
                    <a:pt x="126" y="179"/>
                  </a:lnTo>
                  <a:lnTo>
                    <a:pt x="132" y="197"/>
                  </a:lnTo>
                  <a:lnTo>
                    <a:pt x="136" y="216"/>
                  </a:lnTo>
                  <a:lnTo>
                    <a:pt x="139" y="235"/>
                  </a:lnTo>
                  <a:lnTo>
                    <a:pt x="141" y="255"/>
                  </a:lnTo>
                  <a:lnTo>
                    <a:pt x="141" y="274"/>
                  </a:lnTo>
                  <a:lnTo>
                    <a:pt x="16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6" name="Freeform 633"/>
            <p:cNvSpPr>
              <a:spLocks/>
            </p:cNvSpPr>
            <p:nvPr/>
          </p:nvSpPr>
          <p:spPr bwMode="auto">
            <a:xfrm>
              <a:off x="1313" y="3138"/>
              <a:ext cx="1" cy="4"/>
            </a:xfrm>
            <a:custGeom>
              <a:avLst/>
              <a:gdLst>
                <a:gd name="T0" fmla="*/ 1 w 29"/>
                <a:gd name="T1" fmla="*/ 4 h 68"/>
                <a:gd name="T2" fmla="*/ 1 w 29"/>
                <a:gd name="T3" fmla="*/ 4 h 68"/>
                <a:gd name="T4" fmla="*/ 1 w 29"/>
                <a:gd name="T5" fmla="*/ 3 h 68"/>
                <a:gd name="T6" fmla="*/ 1 w 29"/>
                <a:gd name="T7" fmla="*/ 3 h 68"/>
                <a:gd name="T8" fmla="*/ 1 w 29"/>
                <a:gd name="T9" fmla="*/ 2 h 68"/>
                <a:gd name="T10" fmla="*/ 1 w 29"/>
                <a:gd name="T11" fmla="*/ 1 h 68"/>
                <a:gd name="T12" fmla="*/ 1 w 29"/>
                <a:gd name="T13" fmla="*/ 1 h 68"/>
                <a:gd name="T14" fmla="*/ 1 w 29"/>
                <a:gd name="T15" fmla="*/ 0 h 68"/>
                <a:gd name="T16" fmla="*/ 1 w 29"/>
                <a:gd name="T17" fmla="*/ 0 h 68"/>
                <a:gd name="T18" fmla="*/ 0 w 29"/>
                <a:gd name="T19" fmla="*/ 0 h 68"/>
                <a:gd name="T20" fmla="*/ 0 w 29"/>
                <a:gd name="T21" fmla="*/ 0 h 68"/>
                <a:gd name="T22" fmla="*/ 0 w 29"/>
                <a:gd name="T23" fmla="*/ 1 h 68"/>
                <a:gd name="T24" fmla="*/ 0 w 29"/>
                <a:gd name="T25" fmla="*/ 1 h 68"/>
                <a:gd name="T26" fmla="*/ 0 w 29"/>
                <a:gd name="T27" fmla="*/ 2 h 68"/>
                <a:gd name="T28" fmla="*/ 0 w 29"/>
                <a:gd name="T29" fmla="*/ 2 h 68"/>
                <a:gd name="T30" fmla="*/ 0 w 29"/>
                <a:gd name="T31" fmla="*/ 3 h 68"/>
                <a:gd name="T32" fmla="*/ 0 w 29"/>
                <a:gd name="T33" fmla="*/ 3 h 68"/>
                <a:gd name="T34" fmla="*/ 0 w 29"/>
                <a:gd name="T35" fmla="*/ 4 h 68"/>
                <a:gd name="T36" fmla="*/ 1 w 29"/>
                <a:gd name="T37" fmla="*/ 4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"/>
                <a:gd name="T58" fmla="*/ 0 h 68"/>
                <a:gd name="T59" fmla="*/ 29 w 29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" h="68">
                  <a:moveTo>
                    <a:pt x="21" y="68"/>
                  </a:moveTo>
                  <a:lnTo>
                    <a:pt x="22" y="60"/>
                  </a:lnTo>
                  <a:lnTo>
                    <a:pt x="24" y="52"/>
                  </a:lnTo>
                  <a:lnTo>
                    <a:pt x="25" y="43"/>
                  </a:lnTo>
                  <a:lnTo>
                    <a:pt x="26" y="34"/>
                  </a:lnTo>
                  <a:lnTo>
                    <a:pt x="28" y="25"/>
                  </a:lnTo>
                  <a:lnTo>
                    <a:pt x="28" y="17"/>
                  </a:lnTo>
                  <a:lnTo>
                    <a:pt x="29" y="8"/>
                  </a:lnTo>
                  <a:lnTo>
                    <a:pt x="29" y="0"/>
                  </a:lnTo>
                  <a:lnTo>
                    <a:pt x="6" y="0"/>
                  </a:lnTo>
                  <a:lnTo>
                    <a:pt x="6" y="8"/>
                  </a:lnTo>
                  <a:lnTo>
                    <a:pt x="5" y="17"/>
                  </a:lnTo>
                  <a:lnTo>
                    <a:pt x="5" y="25"/>
                  </a:lnTo>
                  <a:lnTo>
                    <a:pt x="5" y="32"/>
                  </a:lnTo>
                  <a:lnTo>
                    <a:pt x="4" y="41"/>
                  </a:lnTo>
                  <a:lnTo>
                    <a:pt x="3" y="48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7" name="Freeform 634"/>
            <p:cNvSpPr>
              <a:spLocks/>
            </p:cNvSpPr>
            <p:nvPr/>
          </p:nvSpPr>
          <p:spPr bwMode="auto">
            <a:xfrm>
              <a:off x="1313" y="3138"/>
              <a:ext cx="1" cy="1"/>
            </a:xfrm>
            <a:custGeom>
              <a:avLst/>
              <a:gdLst>
                <a:gd name="T0" fmla="*/ 0 w 21"/>
                <a:gd name="T1" fmla="*/ 0 h 12"/>
                <a:gd name="T2" fmla="*/ 0 w 21"/>
                <a:gd name="T3" fmla="*/ 1 h 12"/>
                <a:gd name="T4" fmla="*/ 0 w 21"/>
                <a:gd name="T5" fmla="*/ 1 h 12"/>
                <a:gd name="T6" fmla="*/ 1 w 21"/>
                <a:gd name="T7" fmla="*/ 1 h 12"/>
                <a:gd name="T8" fmla="*/ 1 w 21"/>
                <a:gd name="T9" fmla="*/ 0 h 12"/>
                <a:gd name="T10" fmla="*/ 0 w 2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2"/>
                <a:gd name="T20" fmla="*/ 21 w 21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2">
                  <a:moveTo>
                    <a:pt x="0" y="0"/>
                  </a:moveTo>
                  <a:lnTo>
                    <a:pt x="3" y="8"/>
                  </a:lnTo>
                  <a:lnTo>
                    <a:pt x="10" y="12"/>
                  </a:lnTo>
                  <a:lnTo>
                    <a:pt x="17" y="11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8" name="Freeform 635"/>
            <p:cNvSpPr>
              <a:spLocks/>
            </p:cNvSpPr>
            <p:nvPr/>
          </p:nvSpPr>
          <p:spPr bwMode="auto">
            <a:xfrm>
              <a:off x="1307" y="3128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6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19" name="Freeform 636"/>
            <p:cNvSpPr>
              <a:spLocks/>
            </p:cNvSpPr>
            <p:nvPr/>
          </p:nvSpPr>
          <p:spPr bwMode="auto">
            <a:xfrm>
              <a:off x="1308" y="3128"/>
              <a:ext cx="4" cy="8"/>
            </a:xfrm>
            <a:custGeom>
              <a:avLst/>
              <a:gdLst>
                <a:gd name="T0" fmla="*/ 4 w 86"/>
                <a:gd name="T1" fmla="*/ 8 h 136"/>
                <a:gd name="T2" fmla="*/ 4 w 86"/>
                <a:gd name="T3" fmla="*/ 8 h 136"/>
                <a:gd name="T4" fmla="*/ 4 w 86"/>
                <a:gd name="T5" fmla="*/ 7 h 136"/>
                <a:gd name="T6" fmla="*/ 4 w 86"/>
                <a:gd name="T7" fmla="*/ 6 h 136"/>
                <a:gd name="T8" fmla="*/ 4 w 86"/>
                <a:gd name="T9" fmla="*/ 4 h 136"/>
                <a:gd name="T10" fmla="*/ 3 w 86"/>
                <a:gd name="T11" fmla="*/ 3 h 136"/>
                <a:gd name="T12" fmla="*/ 3 w 86"/>
                <a:gd name="T13" fmla="*/ 2 h 136"/>
                <a:gd name="T14" fmla="*/ 2 w 86"/>
                <a:gd name="T15" fmla="*/ 2 h 136"/>
                <a:gd name="T16" fmla="*/ 1 w 86"/>
                <a:gd name="T17" fmla="*/ 1 h 136"/>
                <a:gd name="T18" fmla="*/ 0 w 86"/>
                <a:gd name="T19" fmla="*/ 0 h 136"/>
                <a:gd name="T20" fmla="*/ 0 w 86"/>
                <a:gd name="T21" fmla="*/ 1 h 136"/>
                <a:gd name="T22" fmla="*/ 1 w 86"/>
                <a:gd name="T23" fmla="*/ 2 h 136"/>
                <a:gd name="T24" fmla="*/ 1 w 86"/>
                <a:gd name="T25" fmla="*/ 2 h 136"/>
                <a:gd name="T26" fmla="*/ 2 w 86"/>
                <a:gd name="T27" fmla="*/ 3 h 136"/>
                <a:gd name="T28" fmla="*/ 2 w 86"/>
                <a:gd name="T29" fmla="*/ 4 h 136"/>
                <a:gd name="T30" fmla="*/ 3 w 86"/>
                <a:gd name="T31" fmla="*/ 5 h 136"/>
                <a:gd name="T32" fmla="*/ 3 w 86"/>
                <a:gd name="T33" fmla="*/ 6 h 136"/>
                <a:gd name="T34" fmla="*/ 3 w 86"/>
                <a:gd name="T35" fmla="*/ 7 h 136"/>
                <a:gd name="T36" fmla="*/ 3 w 86"/>
                <a:gd name="T37" fmla="*/ 8 h 136"/>
                <a:gd name="T38" fmla="*/ 3 w 86"/>
                <a:gd name="T39" fmla="*/ 8 h 136"/>
                <a:gd name="T40" fmla="*/ 4 w 86"/>
                <a:gd name="T41" fmla="*/ 8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36"/>
                <a:gd name="T65" fmla="*/ 86 w 86"/>
                <a:gd name="T66" fmla="*/ 136 h 1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36">
                  <a:moveTo>
                    <a:pt x="86" y="136"/>
                  </a:moveTo>
                  <a:lnTo>
                    <a:pt x="86" y="136"/>
                  </a:lnTo>
                  <a:lnTo>
                    <a:pt x="85" y="116"/>
                  </a:lnTo>
                  <a:lnTo>
                    <a:pt x="81" y="95"/>
                  </a:lnTo>
                  <a:lnTo>
                    <a:pt x="76" y="76"/>
                  </a:lnTo>
                  <a:lnTo>
                    <a:pt x="66" y="58"/>
                  </a:lnTo>
                  <a:lnTo>
                    <a:pt x="55" y="41"/>
                  </a:lnTo>
                  <a:lnTo>
                    <a:pt x="42" y="26"/>
                  </a:lnTo>
                  <a:lnTo>
                    <a:pt x="27" y="12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4" y="29"/>
                  </a:lnTo>
                  <a:lnTo>
                    <a:pt x="28" y="40"/>
                  </a:lnTo>
                  <a:lnTo>
                    <a:pt x="39" y="54"/>
                  </a:lnTo>
                  <a:lnTo>
                    <a:pt x="48" y="69"/>
                  </a:lnTo>
                  <a:lnTo>
                    <a:pt x="55" y="85"/>
                  </a:lnTo>
                  <a:lnTo>
                    <a:pt x="60" y="102"/>
                  </a:lnTo>
                  <a:lnTo>
                    <a:pt x="64" y="118"/>
                  </a:lnTo>
                  <a:lnTo>
                    <a:pt x="65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0" name="Freeform 637"/>
            <p:cNvSpPr>
              <a:spLocks/>
            </p:cNvSpPr>
            <p:nvPr/>
          </p:nvSpPr>
          <p:spPr bwMode="auto">
            <a:xfrm>
              <a:off x="1311" y="3136"/>
              <a:ext cx="1" cy="2"/>
            </a:xfrm>
            <a:custGeom>
              <a:avLst/>
              <a:gdLst>
                <a:gd name="T0" fmla="*/ 1 w 24"/>
                <a:gd name="T1" fmla="*/ 2 h 35"/>
                <a:gd name="T2" fmla="*/ 1 w 24"/>
                <a:gd name="T3" fmla="*/ 2 h 35"/>
                <a:gd name="T4" fmla="*/ 1 w 24"/>
                <a:gd name="T5" fmla="*/ 1 h 35"/>
                <a:gd name="T6" fmla="*/ 1 w 24"/>
                <a:gd name="T7" fmla="*/ 1 h 35"/>
                <a:gd name="T8" fmla="*/ 1 w 24"/>
                <a:gd name="T9" fmla="*/ 1 h 35"/>
                <a:gd name="T10" fmla="*/ 1 w 24"/>
                <a:gd name="T11" fmla="*/ 1 h 35"/>
                <a:gd name="T12" fmla="*/ 1 w 24"/>
                <a:gd name="T13" fmla="*/ 1 h 35"/>
                <a:gd name="T14" fmla="*/ 1 w 24"/>
                <a:gd name="T15" fmla="*/ 0 h 35"/>
                <a:gd name="T16" fmla="*/ 1 w 24"/>
                <a:gd name="T17" fmla="*/ 0 h 35"/>
                <a:gd name="T18" fmla="*/ 0 w 24"/>
                <a:gd name="T19" fmla="*/ 0 h 35"/>
                <a:gd name="T20" fmla="*/ 0 w 24"/>
                <a:gd name="T21" fmla="*/ 0 h 35"/>
                <a:gd name="T22" fmla="*/ 0 w 24"/>
                <a:gd name="T23" fmla="*/ 1 h 35"/>
                <a:gd name="T24" fmla="*/ 0 w 24"/>
                <a:gd name="T25" fmla="*/ 1 h 35"/>
                <a:gd name="T26" fmla="*/ 0 w 24"/>
                <a:gd name="T27" fmla="*/ 1 h 35"/>
                <a:gd name="T28" fmla="*/ 0 w 24"/>
                <a:gd name="T29" fmla="*/ 1 h 35"/>
                <a:gd name="T30" fmla="*/ 0 w 24"/>
                <a:gd name="T31" fmla="*/ 1 h 35"/>
                <a:gd name="T32" fmla="*/ 0 w 24"/>
                <a:gd name="T33" fmla="*/ 2 h 35"/>
                <a:gd name="T34" fmla="*/ 0 w 24"/>
                <a:gd name="T35" fmla="*/ 2 h 35"/>
                <a:gd name="T36" fmla="*/ 1 w 24"/>
                <a:gd name="T37" fmla="*/ 2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5"/>
                <a:gd name="T59" fmla="*/ 24 w 24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5">
                  <a:moveTo>
                    <a:pt x="21" y="35"/>
                  </a:moveTo>
                  <a:lnTo>
                    <a:pt x="22" y="30"/>
                  </a:lnTo>
                  <a:lnTo>
                    <a:pt x="22" y="26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3" y="9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1" name="Freeform 638"/>
            <p:cNvSpPr>
              <a:spLocks/>
            </p:cNvSpPr>
            <p:nvPr/>
          </p:nvSpPr>
          <p:spPr bwMode="auto">
            <a:xfrm>
              <a:off x="1311" y="3135"/>
              <a:ext cx="1" cy="1"/>
            </a:xfrm>
            <a:custGeom>
              <a:avLst/>
              <a:gdLst>
                <a:gd name="T0" fmla="*/ 0 w 21"/>
                <a:gd name="T1" fmla="*/ 0 h 13"/>
                <a:gd name="T2" fmla="*/ 0 w 21"/>
                <a:gd name="T3" fmla="*/ 1 h 13"/>
                <a:gd name="T4" fmla="*/ 0 w 21"/>
                <a:gd name="T5" fmla="*/ 1 h 13"/>
                <a:gd name="T6" fmla="*/ 1 w 21"/>
                <a:gd name="T7" fmla="*/ 1 h 13"/>
                <a:gd name="T8" fmla="*/ 1 w 21"/>
                <a:gd name="T9" fmla="*/ 0 h 13"/>
                <a:gd name="T10" fmla="*/ 0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0" y="0"/>
                  </a:moveTo>
                  <a:lnTo>
                    <a:pt x="2" y="9"/>
                  </a:lnTo>
                  <a:lnTo>
                    <a:pt x="10" y="13"/>
                  </a:lnTo>
                  <a:lnTo>
                    <a:pt x="17" y="12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2" name="Freeform 639"/>
            <p:cNvSpPr>
              <a:spLocks/>
            </p:cNvSpPr>
            <p:nvPr/>
          </p:nvSpPr>
          <p:spPr bwMode="auto">
            <a:xfrm>
              <a:off x="1132" y="3300"/>
              <a:ext cx="53" cy="137"/>
            </a:xfrm>
            <a:custGeom>
              <a:avLst/>
              <a:gdLst>
                <a:gd name="T0" fmla="*/ 8 w 1169"/>
                <a:gd name="T1" fmla="*/ 0 h 2481"/>
                <a:gd name="T2" fmla="*/ 0 w 1169"/>
                <a:gd name="T3" fmla="*/ 4 h 2481"/>
                <a:gd name="T4" fmla="*/ 43 w 1169"/>
                <a:gd name="T5" fmla="*/ 137 h 2481"/>
                <a:gd name="T6" fmla="*/ 53 w 1169"/>
                <a:gd name="T7" fmla="*/ 132 h 2481"/>
                <a:gd name="T8" fmla="*/ 8 w 1169"/>
                <a:gd name="T9" fmla="*/ 0 h 2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2481"/>
                <a:gd name="T17" fmla="*/ 1169 w 1169"/>
                <a:gd name="T18" fmla="*/ 2481 h 24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2481">
                  <a:moveTo>
                    <a:pt x="166" y="0"/>
                  </a:moveTo>
                  <a:lnTo>
                    <a:pt x="0" y="73"/>
                  </a:lnTo>
                  <a:lnTo>
                    <a:pt x="959" y="2481"/>
                  </a:lnTo>
                  <a:lnTo>
                    <a:pt x="1169" y="238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3" name="Freeform 640"/>
            <p:cNvSpPr>
              <a:spLocks/>
            </p:cNvSpPr>
            <p:nvPr/>
          </p:nvSpPr>
          <p:spPr bwMode="auto">
            <a:xfrm>
              <a:off x="1132" y="3300"/>
              <a:ext cx="52" cy="137"/>
            </a:xfrm>
            <a:custGeom>
              <a:avLst/>
              <a:gdLst>
                <a:gd name="T0" fmla="*/ 6 w 1140"/>
                <a:gd name="T1" fmla="*/ 0 h 2467"/>
                <a:gd name="T2" fmla="*/ 5 w 1140"/>
                <a:gd name="T3" fmla="*/ 1 h 2467"/>
                <a:gd name="T4" fmla="*/ 4 w 1140"/>
                <a:gd name="T5" fmla="*/ 1 h 2467"/>
                <a:gd name="T6" fmla="*/ 2 w 1140"/>
                <a:gd name="T7" fmla="*/ 2 h 2467"/>
                <a:gd name="T8" fmla="*/ 1 w 1140"/>
                <a:gd name="T9" fmla="*/ 7 h 2467"/>
                <a:gd name="T10" fmla="*/ 4 w 1140"/>
                <a:gd name="T11" fmla="*/ 14 h 2467"/>
                <a:gd name="T12" fmla="*/ 6 w 1140"/>
                <a:gd name="T13" fmla="*/ 21 h 2467"/>
                <a:gd name="T14" fmla="*/ 7 w 1140"/>
                <a:gd name="T15" fmla="*/ 26 h 2467"/>
                <a:gd name="T16" fmla="*/ 9 w 1140"/>
                <a:gd name="T17" fmla="*/ 31 h 2467"/>
                <a:gd name="T18" fmla="*/ 11 w 1140"/>
                <a:gd name="T19" fmla="*/ 35 h 2467"/>
                <a:gd name="T20" fmla="*/ 12 w 1140"/>
                <a:gd name="T21" fmla="*/ 40 h 2467"/>
                <a:gd name="T22" fmla="*/ 14 w 1140"/>
                <a:gd name="T23" fmla="*/ 45 h 2467"/>
                <a:gd name="T24" fmla="*/ 16 w 1140"/>
                <a:gd name="T25" fmla="*/ 51 h 2467"/>
                <a:gd name="T26" fmla="*/ 18 w 1140"/>
                <a:gd name="T27" fmla="*/ 57 h 2467"/>
                <a:gd name="T28" fmla="*/ 20 w 1140"/>
                <a:gd name="T29" fmla="*/ 65 h 2467"/>
                <a:gd name="T30" fmla="*/ 23 w 1140"/>
                <a:gd name="T31" fmla="*/ 73 h 2467"/>
                <a:gd name="T32" fmla="*/ 27 w 1140"/>
                <a:gd name="T33" fmla="*/ 84 h 2467"/>
                <a:gd name="T34" fmla="*/ 31 w 1140"/>
                <a:gd name="T35" fmla="*/ 96 h 2467"/>
                <a:gd name="T36" fmla="*/ 35 w 1140"/>
                <a:gd name="T37" fmla="*/ 111 h 2467"/>
                <a:gd name="T38" fmla="*/ 41 w 1140"/>
                <a:gd name="T39" fmla="*/ 128 h 2467"/>
                <a:gd name="T40" fmla="*/ 44 w 1140"/>
                <a:gd name="T41" fmla="*/ 137 h 2467"/>
                <a:gd name="T42" fmla="*/ 45 w 1140"/>
                <a:gd name="T43" fmla="*/ 136 h 2467"/>
                <a:gd name="T44" fmla="*/ 46 w 1140"/>
                <a:gd name="T45" fmla="*/ 136 h 2467"/>
                <a:gd name="T46" fmla="*/ 46 w 1140"/>
                <a:gd name="T47" fmla="*/ 136 h 2467"/>
                <a:gd name="T48" fmla="*/ 47 w 1140"/>
                <a:gd name="T49" fmla="*/ 135 h 2467"/>
                <a:gd name="T50" fmla="*/ 48 w 1140"/>
                <a:gd name="T51" fmla="*/ 135 h 2467"/>
                <a:gd name="T52" fmla="*/ 49 w 1140"/>
                <a:gd name="T53" fmla="*/ 134 h 2467"/>
                <a:gd name="T54" fmla="*/ 51 w 1140"/>
                <a:gd name="T55" fmla="*/ 133 h 2467"/>
                <a:gd name="T56" fmla="*/ 51 w 1140"/>
                <a:gd name="T57" fmla="*/ 129 h 2467"/>
                <a:gd name="T58" fmla="*/ 48 w 1140"/>
                <a:gd name="T59" fmla="*/ 122 h 2467"/>
                <a:gd name="T60" fmla="*/ 46 w 1140"/>
                <a:gd name="T61" fmla="*/ 116 h 2467"/>
                <a:gd name="T62" fmla="*/ 44 w 1140"/>
                <a:gd name="T63" fmla="*/ 110 h 2467"/>
                <a:gd name="T64" fmla="*/ 43 w 1140"/>
                <a:gd name="T65" fmla="*/ 105 h 2467"/>
                <a:gd name="T66" fmla="*/ 41 w 1140"/>
                <a:gd name="T67" fmla="*/ 101 h 2467"/>
                <a:gd name="T68" fmla="*/ 39 w 1140"/>
                <a:gd name="T69" fmla="*/ 96 h 2467"/>
                <a:gd name="T70" fmla="*/ 38 w 1140"/>
                <a:gd name="T71" fmla="*/ 91 h 2467"/>
                <a:gd name="T72" fmla="*/ 36 w 1140"/>
                <a:gd name="T73" fmla="*/ 86 h 2467"/>
                <a:gd name="T74" fmla="*/ 34 w 1140"/>
                <a:gd name="T75" fmla="*/ 79 h 2467"/>
                <a:gd name="T76" fmla="*/ 31 w 1140"/>
                <a:gd name="T77" fmla="*/ 72 h 2467"/>
                <a:gd name="T78" fmla="*/ 28 w 1140"/>
                <a:gd name="T79" fmla="*/ 63 h 2467"/>
                <a:gd name="T80" fmla="*/ 24 w 1140"/>
                <a:gd name="T81" fmla="*/ 53 h 2467"/>
                <a:gd name="T82" fmla="*/ 20 w 1140"/>
                <a:gd name="T83" fmla="*/ 40 h 2467"/>
                <a:gd name="T84" fmla="*/ 15 w 1140"/>
                <a:gd name="T85" fmla="*/ 26 h 2467"/>
                <a:gd name="T86" fmla="*/ 10 w 1140"/>
                <a:gd name="T87" fmla="*/ 9 h 24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0"/>
                <a:gd name="T133" fmla="*/ 0 h 2467"/>
                <a:gd name="T134" fmla="*/ 1140 w 1140"/>
                <a:gd name="T135" fmla="*/ 2467 h 24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0" h="2467">
                  <a:moveTo>
                    <a:pt x="140" y="0"/>
                  </a:moveTo>
                  <a:lnTo>
                    <a:pt x="126" y="6"/>
                  </a:lnTo>
                  <a:lnTo>
                    <a:pt x="114" y="10"/>
                  </a:lnTo>
                  <a:lnTo>
                    <a:pt x="104" y="14"/>
                  </a:lnTo>
                  <a:lnTo>
                    <a:pt x="94" y="19"/>
                  </a:lnTo>
                  <a:lnTo>
                    <a:pt x="81" y="24"/>
                  </a:lnTo>
                  <a:lnTo>
                    <a:pt x="61" y="32"/>
                  </a:lnTo>
                  <a:lnTo>
                    <a:pt x="36" y="44"/>
                  </a:lnTo>
                  <a:lnTo>
                    <a:pt x="0" y="61"/>
                  </a:lnTo>
                  <a:lnTo>
                    <a:pt x="29" y="132"/>
                  </a:lnTo>
                  <a:lnTo>
                    <a:pt x="55" y="199"/>
                  </a:lnTo>
                  <a:lnTo>
                    <a:pt x="81" y="260"/>
                  </a:lnTo>
                  <a:lnTo>
                    <a:pt x="103" y="317"/>
                  </a:lnTo>
                  <a:lnTo>
                    <a:pt x="125" y="370"/>
                  </a:lnTo>
                  <a:lnTo>
                    <a:pt x="144" y="419"/>
                  </a:lnTo>
                  <a:lnTo>
                    <a:pt x="163" y="467"/>
                  </a:lnTo>
                  <a:lnTo>
                    <a:pt x="181" y="511"/>
                  </a:lnTo>
                  <a:lnTo>
                    <a:pt x="198" y="554"/>
                  </a:lnTo>
                  <a:lnTo>
                    <a:pt x="215" y="596"/>
                  </a:lnTo>
                  <a:lnTo>
                    <a:pt x="232" y="637"/>
                  </a:lnTo>
                  <a:lnTo>
                    <a:pt x="249" y="680"/>
                  </a:lnTo>
                  <a:lnTo>
                    <a:pt x="265" y="723"/>
                  </a:lnTo>
                  <a:lnTo>
                    <a:pt x="284" y="766"/>
                  </a:lnTo>
                  <a:lnTo>
                    <a:pt x="302" y="812"/>
                  </a:lnTo>
                  <a:lnTo>
                    <a:pt x="322" y="861"/>
                  </a:lnTo>
                  <a:lnTo>
                    <a:pt x="342" y="913"/>
                  </a:lnTo>
                  <a:lnTo>
                    <a:pt x="364" y="968"/>
                  </a:lnTo>
                  <a:lnTo>
                    <a:pt x="388" y="1029"/>
                  </a:lnTo>
                  <a:lnTo>
                    <a:pt x="414" y="1093"/>
                  </a:lnTo>
                  <a:lnTo>
                    <a:pt x="442" y="1164"/>
                  </a:lnTo>
                  <a:lnTo>
                    <a:pt x="473" y="1239"/>
                  </a:lnTo>
                  <a:lnTo>
                    <a:pt x="505" y="1323"/>
                  </a:lnTo>
                  <a:lnTo>
                    <a:pt x="542" y="1412"/>
                  </a:lnTo>
                  <a:lnTo>
                    <a:pt x="581" y="1511"/>
                  </a:lnTo>
                  <a:lnTo>
                    <a:pt x="623" y="1618"/>
                  </a:lnTo>
                  <a:lnTo>
                    <a:pt x="669" y="1733"/>
                  </a:lnTo>
                  <a:lnTo>
                    <a:pt x="719" y="1858"/>
                  </a:lnTo>
                  <a:lnTo>
                    <a:pt x="773" y="1993"/>
                  </a:lnTo>
                  <a:lnTo>
                    <a:pt x="832" y="2140"/>
                  </a:lnTo>
                  <a:lnTo>
                    <a:pt x="895" y="2297"/>
                  </a:lnTo>
                  <a:lnTo>
                    <a:pt x="962" y="2467"/>
                  </a:lnTo>
                  <a:lnTo>
                    <a:pt x="972" y="2462"/>
                  </a:lnTo>
                  <a:lnTo>
                    <a:pt x="982" y="2458"/>
                  </a:lnTo>
                  <a:lnTo>
                    <a:pt x="989" y="2455"/>
                  </a:lnTo>
                  <a:lnTo>
                    <a:pt x="996" y="2452"/>
                  </a:lnTo>
                  <a:lnTo>
                    <a:pt x="1003" y="2449"/>
                  </a:lnTo>
                  <a:lnTo>
                    <a:pt x="1009" y="2445"/>
                  </a:lnTo>
                  <a:lnTo>
                    <a:pt x="1015" y="2442"/>
                  </a:lnTo>
                  <a:lnTo>
                    <a:pt x="1022" y="2439"/>
                  </a:lnTo>
                  <a:lnTo>
                    <a:pt x="1030" y="2436"/>
                  </a:lnTo>
                  <a:lnTo>
                    <a:pt x="1040" y="2432"/>
                  </a:lnTo>
                  <a:lnTo>
                    <a:pt x="1050" y="2428"/>
                  </a:lnTo>
                  <a:lnTo>
                    <a:pt x="1063" y="2422"/>
                  </a:lnTo>
                  <a:lnTo>
                    <a:pt x="1077" y="2416"/>
                  </a:lnTo>
                  <a:lnTo>
                    <a:pt x="1095" y="2409"/>
                  </a:lnTo>
                  <a:lnTo>
                    <a:pt x="1116" y="2399"/>
                  </a:lnTo>
                  <a:lnTo>
                    <a:pt x="1140" y="2390"/>
                  </a:lnTo>
                  <a:lnTo>
                    <a:pt x="1110" y="2318"/>
                  </a:lnTo>
                  <a:lnTo>
                    <a:pt x="1081" y="2251"/>
                  </a:lnTo>
                  <a:lnTo>
                    <a:pt x="1056" y="2190"/>
                  </a:lnTo>
                  <a:lnTo>
                    <a:pt x="1033" y="2134"/>
                  </a:lnTo>
                  <a:lnTo>
                    <a:pt x="1011" y="2082"/>
                  </a:lnTo>
                  <a:lnTo>
                    <a:pt x="991" y="2032"/>
                  </a:lnTo>
                  <a:lnTo>
                    <a:pt x="970" y="1985"/>
                  </a:lnTo>
                  <a:lnTo>
                    <a:pt x="952" y="1940"/>
                  </a:lnTo>
                  <a:lnTo>
                    <a:pt x="935" y="1897"/>
                  </a:lnTo>
                  <a:lnTo>
                    <a:pt x="916" y="1856"/>
                  </a:lnTo>
                  <a:lnTo>
                    <a:pt x="899" y="1814"/>
                  </a:lnTo>
                  <a:lnTo>
                    <a:pt x="882" y="1773"/>
                  </a:lnTo>
                  <a:lnTo>
                    <a:pt x="864" y="1730"/>
                  </a:lnTo>
                  <a:lnTo>
                    <a:pt x="846" y="1686"/>
                  </a:lnTo>
                  <a:lnTo>
                    <a:pt x="826" y="1640"/>
                  </a:lnTo>
                  <a:lnTo>
                    <a:pt x="807" y="1592"/>
                  </a:lnTo>
                  <a:lnTo>
                    <a:pt x="785" y="1541"/>
                  </a:lnTo>
                  <a:lnTo>
                    <a:pt x="762" y="1485"/>
                  </a:lnTo>
                  <a:lnTo>
                    <a:pt x="738" y="1426"/>
                  </a:lnTo>
                  <a:lnTo>
                    <a:pt x="710" y="1362"/>
                  </a:lnTo>
                  <a:lnTo>
                    <a:pt x="682" y="1292"/>
                  </a:lnTo>
                  <a:lnTo>
                    <a:pt x="650" y="1216"/>
                  </a:lnTo>
                  <a:lnTo>
                    <a:pt x="615" y="1134"/>
                  </a:lnTo>
                  <a:lnTo>
                    <a:pt x="578" y="1044"/>
                  </a:lnTo>
                  <a:lnTo>
                    <a:pt x="537" y="947"/>
                  </a:lnTo>
                  <a:lnTo>
                    <a:pt x="493" y="842"/>
                  </a:lnTo>
                  <a:lnTo>
                    <a:pt x="445" y="727"/>
                  </a:lnTo>
                  <a:lnTo>
                    <a:pt x="393" y="603"/>
                  </a:lnTo>
                  <a:lnTo>
                    <a:pt x="337" y="469"/>
                  </a:lnTo>
                  <a:lnTo>
                    <a:pt x="276" y="324"/>
                  </a:lnTo>
                  <a:lnTo>
                    <a:pt x="210" y="167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4" name="Freeform 641"/>
            <p:cNvSpPr>
              <a:spLocks/>
            </p:cNvSpPr>
            <p:nvPr/>
          </p:nvSpPr>
          <p:spPr bwMode="auto">
            <a:xfrm>
              <a:off x="1133" y="3301"/>
              <a:ext cx="50" cy="136"/>
            </a:xfrm>
            <a:custGeom>
              <a:avLst/>
              <a:gdLst>
                <a:gd name="T0" fmla="*/ 5 w 1109"/>
                <a:gd name="T1" fmla="*/ 0 h 2454"/>
                <a:gd name="T2" fmla="*/ 4 w 1109"/>
                <a:gd name="T3" fmla="*/ 1 h 2454"/>
                <a:gd name="T4" fmla="*/ 3 w 1109"/>
                <a:gd name="T5" fmla="*/ 1 h 2454"/>
                <a:gd name="T6" fmla="*/ 1 w 1109"/>
                <a:gd name="T7" fmla="*/ 2 h 2454"/>
                <a:gd name="T8" fmla="*/ 1 w 1109"/>
                <a:gd name="T9" fmla="*/ 7 h 2454"/>
                <a:gd name="T10" fmla="*/ 4 w 1109"/>
                <a:gd name="T11" fmla="*/ 14 h 2454"/>
                <a:gd name="T12" fmla="*/ 6 w 1109"/>
                <a:gd name="T13" fmla="*/ 20 h 2454"/>
                <a:gd name="T14" fmla="*/ 7 w 1109"/>
                <a:gd name="T15" fmla="*/ 25 h 2454"/>
                <a:gd name="T16" fmla="*/ 9 w 1109"/>
                <a:gd name="T17" fmla="*/ 30 h 2454"/>
                <a:gd name="T18" fmla="*/ 11 w 1109"/>
                <a:gd name="T19" fmla="*/ 35 h 2454"/>
                <a:gd name="T20" fmla="*/ 12 w 1109"/>
                <a:gd name="T21" fmla="*/ 39 h 2454"/>
                <a:gd name="T22" fmla="*/ 14 w 1109"/>
                <a:gd name="T23" fmla="*/ 44 h 2454"/>
                <a:gd name="T24" fmla="*/ 15 w 1109"/>
                <a:gd name="T25" fmla="*/ 50 h 2454"/>
                <a:gd name="T26" fmla="*/ 18 w 1109"/>
                <a:gd name="T27" fmla="*/ 56 h 2454"/>
                <a:gd name="T28" fmla="*/ 20 w 1109"/>
                <a:gd name="T29" fmla="*/ 64 h 2454"/>
                <a:gd name="T30" fmla="*/ 23 w 1109"/>
                <a:gd name="T31" fmla="*/ 73 h 2454"/>
                <a:gd name="T32" fmla="*/ 26 w 1109"/>
                <a:gd name="T33" fmla="*/ 83 h 2454"/>
                <a:gd name="T34" fmla="*/ 30 w 1109"/>
                <a:gd name="T35" fmla="*/ 95 h 2454"/>
                <a:gd name="T36" fmla="*/ 35 w 1109"/>
                <a:gd name="T37" fmla="*/ 110 h 2454"/>
                <a:gd name="T38" fmla="*/ 40 w 1109"/>
                <a:gd name="T39" fmla="*/ 127 h 2454"/>
                <a:gd name="T40" fmla="*/ 44 w 1109"/>
                <a:gd name="T41" fmla="*/ 136 h 2454"/>
                <a:gd name="T42" fmla="*/ 45 w 1109"/>
                <a:gd name="T43" fmla="*/ 135 h 2454"/>
                <a:gd name="T44" fmla="*/ 46 w 1109"/>
                <a:gd name="T45" fmla="*/ 134 h 2454"/>
                <a:gd name="T46" fmla="*/ 48 w 1109"/>
                <a:gd name="T47" fmla="*/ 133 h 2454"/>
                <a:gd name="T48" fmla="*/ 49 w 1109"/>
                <a:gd name="T49" fmla="*/ 129 h 2454"/>
                <a:gd name="T50" fmla="*/ 46 w 1109"/>
                <a:gd name="T51" fmla="*/ 122 h 2454"/>
                <a:gd name="T52" fmla="*/ 44 w 1109"/>
                <a:gd name="T53" fmla="*/ 115 h 2454"/>
                <a:gd name="T54" fmla="*/ 42 w 1109"/>
                <a:gd name="T55" fmla="*/ 110 h 2454"/>
                <a:gd name="T56" fmla="*/ 41 w 1109"/>
                <a:gd name="T57" fmla="*/ 105 h 2454"/>
                <a:gd name="T58" fmla="*/ 39 w 1109"/>
                <a:gd name="T59" fmla="*/ 101 h 2454"/>
                <a:gd name="T60" fmla="*/ 38 w 1109"/>
                <a:gd name="T61" fmla="*/ 96 h 2454"/>
                <a:gd name="T62" fmla="*/ 36 w 1109"/>
                <a:gd name="T63" fmla="*/ 91 h 2454"/>
                <a:gd name="T64" fmla="*/ 34 w 1109"/>
                <a:gd name="T65" fmla="*/ 85 h 2454"/>
                <a:gd name="T66" fmla="*/ 32 w 1109"/>
                <a:gd name="T67" fmla="*/ 79 h 2454"/>
                <a:gd name="T68" fmla="*/ 29 w 1109"/>
                <a:gd name="T69" fmla="*/ 72 h 2454"/>
                <a:gd name="T70" fmla="*/ 26 w 1109"/>
                <a:gd name="T71" fmla="*/ 63 h 2454"/>
                <a:gd name="T72" fmla="*/ 23 w 1109"/>
                <a:gd name="T73" fmla="*/ 53 h 2454"/>
                <a:gd name="T74" fmla="*/ 19 w 1109"/>
                <a:gd name="T75" fmla="*/ 40 h 2454"/>
                <a:gd name="T76" fmla="*/ 14 w 1109"/>
                <a:gd name="T77" fmla="*/ 26 h 2454"/>
                <a:gd name="T78" fmla="*/ 8 w 1109"/>
                <a:gd name="T79" fmla="*/ 9 h 2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9"/>
                <a:gd name="T121" fmla="*/ 0 h 2454"/>
                <a:gd name="T122" fmla="*/ 1109 w 1109"/>
                <a:gd name="T123" fmla="*/ 2454 h 24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9" h="2454">
                  <a:moveTo>
                    <a:pt x="113" y="0"/>
                  </a:moveTo>
                  <a:lnTo>
                    <a:pt x="100" y="4"/>
                  </a:lnTo>
                  <a:lnTo>
                    <a:pt x="92" y="9"/>
                  </a:lnTo>
                  <a:lnTo>
                    <a:pt x="84" y="12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49" y="26"/>
                  </a:lnTo>
                  <a:lnTo>
                    <a:pt x="29" y="36"/>
                  </a:lnTo>
                  <a:lnTo>
                    <a:pt x="0" y="49"/>
                  </a:lnTo>
                  <a:lnTo>
                    <a:pt x="29" y="120"/>
                  </a:lnTo>
                  <a:lnTo>
                    <a:pt x="56" y="187"/>
                  </a:lnTo>
                  <a:lnTo>
                    <a:pt x="81" y="248"/>
                  </a:lnTo>
                  <a:lnTo>
                    <a:pt x="103" y="305"/>
                  </a:lnTo>
                  <a:lnTo>
                    <a:pt x="125" y="358"/>
                  </a:lnTo>
                  <a:lnTo>
                    <a:pt x="145" y="407"/>
                  </a:lnTo>
                  <a:lnTo>
                    <a:pt x="164" y="455"/>
                  </a:lnTo>
                  <a:lnTo>
                    <a:pt x="182" y="499"/>
                  </a:lnTo>
                  <a:lnTo>
                    <a:pt x="199" y="542"/>
                  </a:lnTo>
                  <a:lnTo>
                    <a:pt x="216" y="584"/>
                  </a:lnTo>
                  <a:lnTo>
                    <a:pt x="233" y="625"/>
                  </a:lnTo>
                  <a:lnTo>
                    <a:pt x="249" y="667"/>
                  </a:lnTo>
                  <a:lnTo>
                    <a:pt x="267" y="711"/>
                  </a:lnTo>
                  <a:lnTo>
                    <a:pt x="284" y="754"/>
                  </a:lnTo>
                  <a:lnTo>
                    <a:pt x="302" y="800"/>
                  </a:lnTo>
                  <a:lnTo>
                    <a:pt x="323" y="849"/>
                  </a:lnTo>
                  <a:lnTo>
                    <a:pt x="343" y="900"/>
                  </a:lnTo>
                  <a:lnTo>
                    <a:pt x="366" y="956"/>
                  </a:lnTo>
                  <a:lnTo>
                    <a:pt x="389" y="1016"/>
                  </a:lnTo>
                  <a:lnTo>
                    <a:pt x="415" y="1081"/>
                  </a:lnTo>
                  <a:lnTo>
                    <a:pt x="443" y="1151"/>
                  </a:lnTo>
                  <a:lnTo>
                    <a:pt x="474" y="1227"/>
                  </a:lnTo>
                  <a:lnTo>
                    <a:pt x="507" y="1311"/>
                  </a:lnTo>
                  <a:lnTo>
                    <a:pt x="544" y="1400"/>
                  </a:lnTo>
                  <a:lnTo>
                    <a:pt x="583" y="1499"/>
                  </a:lnTo>
                  <a:lnTo>
                    <a:pt x="626" y="1606"/>
                  </a:lnTo>
                  <a:lnTo>
                    <a:pt x="672" y="1721"/>
                  </a:lnTo>
                  <a:lnTo>
                    <a:pt x="723" y="1846"/>
                  </a:lnTo>
                  <a:lnTo>
                    <a:pt x="777" y="1981"/>
                  </a:lnTo>
                  <a:lnTo>
                    <a:pt x="835" y="2128"/>
                  </a:lnTo>
                  <a:lnTo>
                    <a:pt x="898" y="2285"/>
                  </a:lnTo>
                  <a:lnTo>
                    <a:pt x="966" y="2454"/>
                  </a:lnTo>
                  <a:lnTo>
                    <a:pt x="982" y="2447"/>
                  </a:lnTo>
                  <a:lnTo>
                    <a:pt x="994" y="2442"/>
                  </a:lnTo>
                  <a:lnTo>
                    <a:pt x="1003" y="2436"/>
                  </a:lnTo>
                  <a:lnTo>
                    <a:pt x="1014" y="2432"/>
                  </a:lnTo>
                  <a:lnTo>
                    <a:pt x="1029" y="2426"/>
                  </a:lnTo>
                  <a:lnTo>
                    <a:pt x="1047" y="2417"/>
                  </a:lnTo>
                  <a:lnTo>
                    <a:pt x="1073" y="2407"/>
                  </a:lnTo>
                  <a:lnTo>
                    <a:pt x="1109" y="2392"/>
                  </a:lnTo>
                  <a:lnTo>
                    <a:pt x="1080" y="2320"/>
                  </a:lnTo>
                  <a:lnTo>
                    <a:pt x="1052" y="2254"/>
                  </a:lnTo>
                  <a:lnTo>
                    <a:pt x="1027" y="2193"/>
                  </a:lnTo>
                  <a:lnTo>
                    <a:pt x="1003" y="2136"/>
                  </a:lnTo>
                  <a:lnTo>
                    <a:pt x="981" y="2083"/>
                  </a:lnTo>
                  <a:lnTo>
                    <a:pt x="960" y="2035"/>
                  </a:lnTo>
                  <a:lnTo>
                    <a:pt x="941" y="1987"/>
                  </a:lnTo>
                  <a:lnTo>
                    <a:pt x="922" y="1943"/>
                  </a:lnTo>
                  <a:lnTo>
                    <a:pt x="905" y="1900"/>
                  </a:lnTo>
                  <a:lnTo>
                    <a:pt x="887" y="1858"/>
                  </a:lnTo>
                  <a:lnTo>
                    <a:pt x="869" y="1817"/>
                  </a:lnTo>
                  <a:lnTo>
                    <a:pt x="852" y="1774"/>
                  </a:lnTo>
                  <a:lnTo>
                    <a:pt x="835" y="1732"/>
                  </a:lnTo>
                  <a:lnTo>
                    <a:pt x="816" y="1688"/>
                  </a:lnTo>
                  <a:lnTo>
                    <a:pt x="797" y="1643"/>
                  </a:lnTo>
                  <a:lnTo>
                    <a:pt x="778" y="1594"/>
                  </a:lnTo>
                  <a:lnTo>
                    <a:pt x="756" y="1542"/>
                  </a:lnTo>
                  <a:lnTo>
                    <a:pt x="733" y="1488"/>
                  </a:lnTo>
                  <a:lnTo>
                    <a:pt x="708" y="1428"/>
                  </a:lnTo>
                  <a:lnTo>
                    <a:pt x="681" y="1363"/>
                  </a:lnTo>
                  <a:lnTo>
                    <a:pt x="652" y="1294"/>
                  </a:lnTo>
                  <a:lnTo>
                    <a:pt x="621" y="1218"/>
                  </a:lnTo>
                  <a:lnTo>
                    <a:pt x="586" y="1136"/>
                  </a:lnTo>
                  <a:lnTo>
                    <a:pt x="549" y="1046"/>
                  </a:lnTo>
                  <a:lnTo>
                    <a:pt x="508" y="948"/>
                  </a:lnTo>
                  <a:lnTo>
                    <a:pt x="464" y="842"/>
                  </a:lnTo>
                  <a:lnTo>
                    <a:pt x="417" y="728"/>
                  </a:lnTo>
                  <a:lnTo>
                    <a:pt x="364" y="604"/>
                  </a:lnTo>
                  <a:lnTo>
                    <a:pt x="308" y="469"/>
                  </a:lnTo>
                  <a:lnTo>
                    <a:pt x="248" y="325"/>
                  </a:lnTo>
                  <a:lnTo>
                    <a:pt x="183" y="16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5" name="Freeform 642"/>
            <p:cNvSpPr>
              <a:spLocks/>
            </p:cNvSpPr>
            <p:nvPr/>
          </p:nvSpPr>
          <p:spPr bwMode="auto">
            <a:xfrm>
              <a:off x="1133" y="3301"/>
              <a:ext cx="49" cy="136"/>
            </a:xfrm>
            <a:custGeom>
              <a:avLst/>
              <a:gdLst>
                <a:gd name="T0" fmla="*/ 3 w 1078"/>
                <a:gd name="T1" fmla="*/ 0 h 2440"/>
                <a:gd name="T2" fmla="*/ 3 w 1078"/>
                <a:gd name="T3" fmla="*/ 0 h 2440"/>
                <a:gd name="T4" fmla="*/ 2 w 1078"/>
                <a:gd name="T5" fmla="*/ 1 h 2440"/>
                <a:gd name="T6" fmla="*/ 1 w 1078"/>
                <a:gd name="T7" fmla="*/ 2 h 2440"/>
                <a:gd name="T8" fmla="*/ 1 w 1078"/>
                <a:gd name="T9" fmla="*/ 6 h 2440"/>
                <a:gd name="T10" fmla="*/ 4 w 1078"/>
                <a:gd name="T11" fmla="*/ 13 h 2440"/>
                <a:gd name="T12" fmla="*/ 6 w 1078"/>
                <a:gd name="T13" fmla="*/ 19 h 2440"/>
                <a:gd name="T14" fmla="*/ 7 w 1078"/>
                <a:gd name="T15" fmla="*/ 25 h 2440"/>
                <a:gd name="T16" fmla="*/ 9 w 1078"/>
                <a:gd name="T17" fmla="*/ 30 h 2440"/>
                <a:gd name="T18" fmla="*/ 11 w 1078"/>
                <a:gd name="T19" fmla="*/ 34 h 2440"/>
                <a:gd name="T20" fmla="*/ 12 w 1078"/>
                <a:gd name="T21" fmla="*/ 39 h 2440"/>
                <a:gd name="T22" fmla="*/ 14 w 1078"/>
                <a:gd name="T23" fmla="*/ 44 h 2440"/>
                <a:gd name="T24" fmla="*/ 16 w 1078"/>
                <a:gd name="T25" fmla="*/ 49 h 2440"/>
                <a:gd name="T26" fmla="*/ 18 w 1078"/>
                <a:gd name="T27" fmla="*/ 56 h 2440"/>
                <a:gd name="T28" fmla="*/ 20 w 1078"/>
                <a:gd name="T29" fmla="*/ 63 h 2440"/>
                <a:gd name="T30" fmla="*/ 23 w 1078"/>
                <a:gd name="T31" fmla="*/ 72 h 2440"/>
                <a:gd name="T32" fmla="*/ 27 w 1078"/>
                <a:gd name="T33" fmla="*/ 83 h 2440"/>
                <a:gd name="T34" fmla="*/ 31 w 1078"/>
                <a:gd name="T35" fmla="*/ 95 h 2440"/>
                <a:gd name="T36" fmla="*/ 35 w 1078"/>
                <a:gd name="T37" fmla="*/ 110 h 2440"/>
                <a:gd name="T38" fmla="*/ 41 w 1078"/>
                <a:gd name="T39" fmla="*/ 127 h 2440"/>
                <a:gd name="T40" fmla="*/ 45 w 1078"/>
                <a:gd name="T41" fmla="*/ 136 h 2440"/>
                <a:gd name="T42" fmla="*/ 45 w 1078"/>
                <a:gd name="T43" fmla="*/ 135 h 2440"/>
                <a:gd name="T44" fmla="*/ 46 w 1078"/>
                <a:gd name="T45" fmla="*/ 135 h 2440"/>
                <a:gd name="T46" fmla="*/ 48 w 1078"/>
                <a:gd name="T47" fmla="*/ 134 h 2440"/>
                <a:gd name="T48" fmla="*/ 48 w 1078"/>
                <a:gd name="T49" fmla="*/ 129 h 2440"/>
                <a:gd name="T50" fmla="*/ 45 w 1078"/>
                <a:gd name="T51" fmla="*/ 122 h 2440"/>
                <a:gd name="T52" fmla="*/ 43 w 1078"/>
                <a:gd name="T53" fmla="*/ 116 h 2440"/>
                <a:gd name="T54" fmla="*/ 41 w 1078"/>
                <a:gd name="T55" fmla="*/ 111 h 2440"/>
                <a:gd name="T56" fmla="*/ 40 w 1078"/>
                <a:gd name="T57" fmla="*/ 106 h 2440"/>
                <a:gd name="T58" fmla="*/ 38 w 1078"/>
                <a:gd name="T59" fmla="*/ 101 h 2440"/>
                <a:gd name="T60" fmla="*/ 37 w 1078"/>
                <a:gd name="T61" fmla="*/ 97 h 2440"/>
                <a:gd name="T62" fmla="*/ 35 w 1078"/>
                <a:gd name="T63" fmla="*/ 92 h 2440"/>
                <a:gd name="T64" fmla="*/ 33 w 1078"/>
                <a:gd name="T65" fmla="*/ 86 h 2440"/>
                <a:gd name="T66" fmla="*/ 31 w 1078"/>
                <a:gd name="T67" fmla="*/ 80 h 2440"/>
                <a:gd name="T68" fmla="*/ 28 w 1078"/>
                <a:gd name="T69" fmla="*/ 72 h 2440"/>
                <a:gd name="T70" fmla="*/ 25 w 1078"/>
                <a:gd name="T71" fmla="*/ 63 h 2440"/>
                <a:gd name="T72" fmla="*/ 22 w 1078"/>
                <a:gd name="T73" fmla="*/ 53 h 2440"/>
                <a:gd name="T74" fmla="*/ 18 w 1078"/>
                <a:gd name="T75" fmla="*/ 41 h 2440"/>
                <a:gd name="T76" fmla="*/ 13 w 1078"/>
                <a:gd name="T77" fmla="*/ 26 h 2440"/>
                <a:gd name="T78" fmla="*/ 7 w 1078"/>
                <a:gd name="T79" fmla="*/ 9 h 24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78"/>
                <a:gd name="T121" fmla="*/ 0 h 2440"/>
                <a:gd name="T122" fmla="*/ 1078 w 1078"/>
                <a:gd name="T123" fmla="*/ 2440 h 24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78" h="2440">
                  <a:moveTo>
                    <a:pt x="86" y="0"/>
                  </a:moveTo>
                  <a:lnTo>
                    <a:pt x="77" y="3"/>
                  </a:lnTo>
                  <a:lnTo>
                    <a:pt x="71" y="6"/>
                  </a:lnTo>
                  <a:lnTo>
                    <a:pt x="65" y="8"/>
                  </a:lnTo>
                  <a:lnTo>
                    <a:pt x="59" y="10"/>
                  </a:lnTo>
                  <a:lnTo>
                    <a:pt x="49" y="14"/>
                  </a:lnTo>
                  <a:lnTo>
                    <a:pt x="38" y="20"/>
                  </a:lnTo>
                  <a:lnTo>
                    <a:pt x="22" y="27"/>
                  </a:lnTo>
                  <a:lnTo>
                    <a:pt x="0" y="37"/>
                  </a:lnTo>
                  <a:lnTo>
                    <a:pt x="30" y="108"/>
                  </a:lnTo>
                  <a:lnTo>
                    <a:pt x="57" y="175"/>
                  </a:lnTo>
                  <a:lnTo>
                    <a:pt x="81" y="236"/>
                  </a:lnTo>
                  <a:lnTo>
                    <a:pt x="104" y="293"/>
                  </a:lnTo>
                  <a:lnTo>
                    <a:pt x="126" y="345"/>
                  </a:lnTo>
                  <a:lnTo>
                    <a:pt x="145" y="395"/>
                  </a:lnTo>
                  <a:lnTo>
                    <a:pt x="165" y="442"/>
                  </a:lnTo>
                  <a:lnTo>
                    <a:pt x="182" y="487"/>
                  </a:lnTo>
                  <a:lnTo>
                    <a:pt x="199" y="530"/>
                  </a:lnTo>
                  <a:lnTo>
                    <a:pt x="217" y="572"/>
                  </a:lnTo>
                  <a:lnTo>
                    <a:pt x="234" y="613"/>
                  </a:lnTo>
                  <a:lnTo>
                    <a:pt x="250" y="655"/>
                  </a:lnTo>
                  <a:lnTo>
                    <a:pt x="268" y="698"/>
                  </a:lnTo>
                  <a:lnTo>
                    <a:pt x="286" y="742"/>
                  </a:lnTo>
                  <a:lnTo>
                    <a:pt x="304" y="788"/>
                  </a:lnTo>
                  <a:lnTo>
                    <a:pt x="324" y="837"/>
                  </a:lnTo>
                  <a:lnTo>
                    <a:pt x="345" y="888"/>
                  </a:lnTo>
                  <a:lnTo>
                    <a:pt x="368" y="944"/>
                  </a:lnTo>
                  <a:lnTo>
                    <a:pt x="391" y="1003"/>
                  </a:lnTo>
                  <a:lnTo>
                    <a:pt x="418" y="1069"/>
                  </a:lnTo>
                  <a:lnTo>
                    <a:pt x="445" y="1138"/>
                  </a:lnTo>
                  <a:lnTo>
                    <a:pt x="476" y="1215"/>
                  </a:lnTo>
                  <a:lnTo>
                    <a:pt x="509" y="1297"/>
                  </a:lnTo>
                  <a:lnTo>
                    <a:pt x="546" y="1388"/>
                  </a:lnTo>
                  <a:lnTo>
                    <a:pt x="585" y="1486"/>
                  </a:lnTo>
                  <a:lnTo>
                    <a:pt x="628" y="1593"/>
                  </a:lnTo>
                  <a:lnTo>
                    <a:pt x="675" y="1707"/>
                  </a:lnTo>
                  <a:lnTo>
                    <a:pt x="725" y="1833"/>
                  </a:lnTo>
                  <a:lnTo>
                    <a:pt x="780" y="1968"/>
                  </a:lnTo>
                  <a:lnTo>
                    <a:pt x="838" y="2113"/>
                  </a:lnTo>
                  <a:lnTo>
                    <a:pt x="901" y="2270"/>
                  </a:lnTo>
                  <a:lnTo>
                    <a:pt x="969" y="2440"/>
                  </a:lnTo>
                  <a:lnTo>
                    <a:pt x="982" y="2435"/>
                  </a:lnTo>
                  <a:lnTo>
                    <a:pt x="990" y="2431"/>
                  </a:lnTo>
                  <a:lnTo>
                    <a:pt x="998" y="2426"/>
                  </a:lnTo>
                  <a:lnTo>
                    <a:pt x="1006" y="2423"/>
                  </a:lnTo>
                  <a:lnTo>
                    <a:pt x="1016" y="2419"/>
                  </a:lnTo>
                  <a:lnTo>
                    <a:pt x="1031" y="2413"/>
                  </a:lnTo>
                  <a:lnTo>
                    <a:pt x="1050" y="2404"/>
                  </a:lnTo>
                  <a:lnTo>
                    <a:pt x="1078" y="2394"/>
                  </a:lnTo>
                  <a:lnTo>
                    <a:pt x="1048" y="2322"/>
                  </a:lnTo>
                  <a:lnTo>
                    <a:pt x="1020" y="2256"/>
                  </a:lnTo>
                  <a:lnTo>
                    <a:pt x="995" y="2195"/>
                  </a:lnTo>
                  <a:lnTo>
                    <a:pt x="973" y="2138"/>
                  </a:lnTo>
                  <a:lnTo>
                    <a:pt x="950" y="2085"/>
                  </a:lnTo>
                  <a:lnTo>
                    <a:pt x="930" y="2035"/>
                  </a:lnTo>
                  <a:lnTo>
                    <a:pt x="910" y="1989"/>
                  </a:lnTo>
                  <a:lnTo>
                    <a:pt x="892" y="1944"/>
                  </a:lnTo>
                  <a:lnTo>
                    <a:pt x="875" y="1901"/>
                  </a:lnTo>
                  <a:lnTo>
                    <a:pt x="857" y="1859"/>
                  </a:lnTo>
                  <a:lnTo>
                    <a:pt x="840" y="1817"/>
                  </a:lnTo>
                  <a:lnTo>
                    <a:pt x="823" y="1775"/>
                  </a:lnTo>
                  <a:lnTo>
                    <a:pt x="805" y="1733"/>
                  </a:lnTo>
                  <a:lnTo>
                    <a:pt x="787" y="1688"/>
                  </a:lnTo>
                  <a:lnTo>
                    <a:pt x="768" y="1643"/>
                  </a:lnTo>
                  <a:lnTo>
                    <a:pt x="748" y="1595"/>
                  </a:lnTo>
                  <a:lnTo>
                    <a:pt x="727" y="1543"/>
                  </a:lnTo>
                  <a:lnTo>
                    <a:pt x="703" y="1487"/>
                  </a:lnTo>
                  <a:lnTo>
                    <a:pt x="679" y="1428"/>
                  </a:lnTo>
                  <a:lnTo>
                    <a:pt x="652" y="1364"/>
                  </a:lnTo>
                  <a:lnTo>
                    <a:pt x="624" y="1294"/>
                  </a:lnTo>
                  <a:lnTo>
                    <a:pt x="592" y="1218"/>
                  </a:lnTo>
                  <a:lnTo>
                    <a:pt x="557" y="1135"/>
                  </a:lnTo>
                  <a:lnTo>
                    <a:pt x="521" y="1045"/>
                  </a:lnTo>
                  <a:lnTo>
                    <a:pt x="480" y="948"/>
                  </a:lnTo>
                  <a:lnTo>
                    <a:pt x="436" y="843"/>
                  </a:lnTo>
                  <a:lnTo>
                    <a:pt x="388" y="728"/>
                  </a:lnTo>
                  <a:lnTo>
                    <a:pt x="337" y="604"/>
                  </a:lnTo>
                  <a:lnTo>
                    <a:pt x="281" y="469"/>
                  </a:lnTo>
                  <a:lnTo>
                    <a:pt x="221" y="324"/>
                  </a:lnTo>
                  <a:lnTo>
                    <a:pt x="155" y="16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6" name="Freeform 643"/>
            <p:cNvSpPr>
              <a:spLocks/>
            </p:cNvSpPr>
            <p:nvPr/>
          </p:nvSpPr>
          <p:spPr bwMode="auto">
            <a:xfrm>
              <a:off x="1133" y="3302"/>
              <a:ext cx="48" cy="135"/>
            </a:xfrm>
            <a:custGeom>
              <a:avLst/>
              <a:gdLst>
                <a:gd name="T0" fmla="*/ 2 w 1046"/>
                <a:gd name="T1" fmla="*/ 0 h 2428"/>
                <a:gd name="T2" fmla="*/ 2 w 1046"/>
                <a:gd name="T3" fmla="*/ 0 h 2428"/>
                <a:gd name="T4" fmla="*/ 2 w 1046"/>
                <a:gd name="T5" fmla="*/ 1 h 2428"/>
                <a:gd name="T6" fmla="*/ 1 w 1046"/>
                <a:gd name="T7" fmla="*/ 1 h 2428"/>
                <a:gd name="T8" fmla="*/ 1 w 1046"/>
                <a:gd name="T9" fmla="*/ 5 h 2428"/>
                <a:gd name="T10" fmla="*/ 4 w 1046"/>
                <a:gd name="T11" fmla="*/ 13 h 2428"/>
                <a:gd name="T12" fmla="*/ 6 w 1046"/>
                <a:gd name="T13" fmla="*/ 19 h 2428"/>
                <a:gd name="T14" fmla="*/ 8 w 1046"/>
                <a:gd name="T15" fmla="*/ 24 h 2428"/>
                <a:gd name="T16" fmla="*/ 9 w 1046"/>
                <a:gd name="T17" fmla="*/ 29 h 2428"/>
                <a:gd name="T18" fmla="*/ 11 w 1046"/>
                <a:gd name="T19" fmla="*/ 33 h 2428"/>
                <a:gd name="T20" fmla="*/ 12 w 1046"/>
                <a:gd name="T21" fmla="*/ 38 h 2428"/>
                <a:gd name="T22" fmla="*/ 14 w 1046"/>
                <a:gd name="T23" fmla="*/ 43 h 2428"/>
                <a:gd name="T24" fmla="*/ 16 w 1046"/>
                <a:gd name="T25" fmla="*/ 49 h 2428"/>
                <a:gd name="T26" fmla="*/ 18 w 1046"/>
                <a:gd name="T27" fmla="*/ 55 h 2428"/>
                <a:gd name="T28" fmla="*/ 20 w 1046"/>
                <a:gd name="T29" fmla="*/ 63 h 2428"/>
                <a:gd name="T30" fmla="*/ 23 w 1046"/>
                <a:gd name="T31" fmla="*/ 71 h 2428"/>
                <a:gd name="T32" fmla="*/ 27 w 1046"/>
                <a:gd name="T33" fmla="*/ 82 h 2428"/>
                <a:gd name="T34" fmla="*/ 31 w 1046"/>
                <a:gd name="T35" fmla="*/ 94 h 2428"/>
                <a:gd name="T36" fmla="*/ 36 w 1046"/>
                <a:gd name="T37" fmla="*/ 109 h 2428"/>
                <a:gd name="T38" fmla="*/ 41 w 1046"/>
                <a:gd name="T39" fmla="*/ 126 h 2428"/>
                <a:gd name="T40" fmla="*/ 45 w 1046"/>
                <a:gd name="T41" fmla="*/ 135 h 2428"/>
                <a:gd name="T42" fmla="*/ 45 w 1046"/>
                <a:gd name="T43" fmla="*/ 134 h 2428"/>
                <a:gd name="T44" fmla="*/ 46 w 1046"/>
                <a:gd name="T45" fmla="*/ 134 h 2428"/>
                <a:gd name="T46" fmla="*/ 47 w 1046"/>
                <a:gd name="T47" fmla="*/ 134 h 2428"/>
                <a:gd name="T48" fmla="*/ 47 w 1046"/>
                <a:gd name="T49" fmla="*/ 129 h 2428"/>
                <a:gd name="T50" fmla="*/ 44 w 1046"/>
                <a:gd name="T51" fmla="*/ 122 h 2428"/>
                <a:gd name="T52" fmla="*/ 42 w 1046"/>
                <a:gd name="T53" fmla="*/ 116 h 2428"/>
                <a:gd name="T54" fmla="*/ 40 w 1046"/>
                <a:gd name="T55" fmla="*/ 111 h 2428"/>
                <a:gd name="T56" fmla="*/ 39 w 1046"/>
                <a:gd name="T57" fmla="*/ 106 h 2428"/>
                <a:gd name="T58" fmla="*/ 37 w 1046"/>
                <a:gd name="T59" fmla="*/ 101 h 2428"/>
                <a:gd name="T60" fmla="*/ 36 w 1046"/>
                <a:gd name="T61" fmla="*/ 96 h 2428"/>
                <a:gd name="T62" fmla="*/ 34 w 1046"/>
                <a:gd name="T63" fmla="*/ 91 h 2428"/>
                <a:gd name="T64" fmla="*/ 32 w 1046"/>
                <a:gd name="T65" fmla="*/ 86 h 2428"/>
                <a:gd name="T66" fmla="*/ 30 w 1046"/>
                <a:gd name="T67" fmla="*/ 80 h 2428"/>
                <a:gd name="T68" fmla="*/ 27 w 1046"/>
                <a:gd name="T69" fmla="*/ 72 h 2428"/>
                <a:gd name="T70" fmla="*/ 24 w 1046"/>
                <a:gd name="T71" fmla="*/ 63 h 2428"/>
                <a:gd name="T72" fmla="*/ 21 w 1046"/>
                <a:gd name="T73" fmla="*/ 53 h 2428"/>
                <a:gd name="T74" fmla="*/ 16 w 1046"/>
                <a:gd name="T75" fmla="*/ 41 h 2428"/>
                <a:gd name="T76" fmla="*/ 12 w 1046"/>
                <a:gd name="T77" fmla="*/ 26 h 2428"/>
                <a:gd name="T78" fmla="*/ 6 w 1046"/>
                <a:gd name="T79" fmla="*/ 9 h 24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46"/>
                <a:gd name="T121" fmla="*/ 0 h 2428"/>
                <a:gd name="T122" fmla="*/ 1046 w 1046"/>
                <a:gd name="T123" fmla="*/ 2428 h 24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46" h="2428">
                  <a:moveTo>
                    <a:pt x="58" y="0"/>
                  </a:moveTo>
                  <a:lnTo>
                    <a:pt x="52" y="2"/>
                  </a:lnTo>
                  <a:lnTo>
                    <a:pt x="47" y="4"/>
                  </a:lnTo>
                  <a:lnTo>
                    <a:pt x="43" y="5"/>
                  </a:lnTo>
                  <a:lnTo>
                    <a:pt x="39" y="7"/>
                  </a:lnTo>
                  <a:lnTo>
                    <a:pt x="33" y="10"/>
                  </a:lnTo>
                  <a:lnTo>
                    <a:pt x="25" y="13"/>
                  </a:lnTo>
                  <a:lnTo>
                    <a:pt x="15" y="18"/>
                  </a:lnTo>
                  <a:lnTo>
                    <a:pt x="0" y="25"/>
                  </a:lnTo>
                  <a:lnTo>
                    <a:pt x="29" y="97"/>
                  </a:lnTo>
                  <a:lnTo>
                    <a:pt x="56" y="164"/>
                  </a:lnTo>
                  <a:lnTo>
                    <a:pt x="80" y="225"/>
                  </a:lnTo>
                  <a:lnTo>
                    <a:pt x="104" y="282"/>
                  </a:lnTo>
                  <a:lnTo>
                    <a:pt x="125" y="334"/>
                  </a:lnTo>
                  <a:lnTo>
                    <a:pt x="145" y="384"/>
                  </a:lnTo>
                  <a:lnTo>
                    <a:pt x="164" y="430"/>
                  </a:lnTo>
                  <a:lnTo>
                    <a:pt x="182" y="475"/>
                  </a:lnTo>
                  <a:lnTo>
                    <a:pt x="199" y="518"/>
                  </a:lnTo>
                  <a:lnTo>
                    <a:pt x="217" y="560"/>
                  </a:lnTo>
                  <a:lnTo>
                    <a:pt x="233" y="601"/>
                  </a:lnTo>
                  <a:lnTo>
                    <a:pt x="250" y="643"/>
                  </a:lnTo>
                  <a:lnTo>
                    <a:pt x="268" y="686"/>
                  </a:lnTo>
                  <a:lnTo>
                    <a:pt x="285" y="730"/>
                  </a:lnTo>
                  <a:lnTo>
                    <a:pt x="305" y="776"/>
                  </a:lnTo>
                  <a:lnTo>
                    <a:pt x="324" y="825"/>
                  </a:lnTo>
                  <a:lnTo>
                    <a:pt x="344" y="876"/>
                  </a:lnTo>
                  <a:lnTo>
                    <a:pt x="367" y="932"/>
                  </a:lnTo>
                  <a:lnTo>
                    <a:pt x="391" y="991"/>
                  </a:lnTo>
                  <a:lnTo>
                    <a:pt x="418" y="1056"/>
                  </a:lnTo>
                  <a:lnTo>
                    <a:pt x="445" y="1126"/>
                  </a:lnTo>
                  <a:lnTo>
                    <a:pt x="477" y="1203"/>
                  </a:lnTo>
                  <a:lnTo>
                    <a:pt x="511" y="1285"/>
                  </a:lnTo>
                  <a:lnTo>
                    <a:pt x="546" y="1376"/>
                  </a:lnTo>
                  <a:lnTo>
                    <a:pt x="586" y="1474"/>
                  </a:lnTo>
                  <a:lnTo>
                    <a:pt x="629" y="1580"/>
                  </a:lnTo>
                  <a:lnTo>
                    <a:pt x="676" y="1695"/>
                  </a:lnTo>
                  <a:lnTo>
                    <a:pt x="726" y="1821"/>
                  </a:lnTo>
                  <a:lnTo>
                    <a:pt x="781" y="1956"/>
                  </a:lnTo>
                  <a:lnTo>
                    <a:pt x="840" y="2101"/>
                  </a:lnTo>
                  <a:lnTo>
                    <a:pt x="903" y="2258"/>
                  </a:lnTo>
                  <a:lnTo>
                    <a:pt x="972" y="2428"/>
                  </a:lnTo>
                  <a:lnTo>
                    <a:pt x="980" y="2424"/>
                  </a:lnTo>
                  <a:lnTo>
                    <a:pt x="986" y="2421"/>
                  </a:lnTo>
                  <a:lnTo>
                    <a:pt x="991" y="2419"/>
                  </a:lnTo>
                  <a:lnTo>
                    <a:pt x="997" y="2415"/>
                  </a:lnTo>
                  <a:lnTo>
                    <a:pt x="1004" y="2412"/>
                  </a:lnTo>
                  <a:lnTo>
                    <a:pt x="1013" y="2408"/>
                  </a:lnTo>
                  <a:lnTo>
                    <a:pt x="1028" y="2403"/>
                  </a:lnTo>
                  <a:lnTo>
                    <a:pt x="1046" y="2395"/>
                  </a:lnTo>
                  <a:lnTo>
                    <a:pt x="1017" y="2324"/>
                  </a:lnTo>
                  <a:lnTo>
                    <a:pt x="989" y="2257"/>
                  </a:lnTo>
                  <a:lnTo>
                    <a:pt x="964" y="2196"/>
                  </a:lnTo>
                  <a:lnTo>
                    <a:pt x="941" y="2139"/>
                  </a:lnTo>
                  <a:lnTo>
                    <a:pt x="920" y="2086"/>
                  </a:lnTo>
                  <a:lnTo>
                    <a:pt x="899" y="2037"/>
                  </a:lnTo>
                  <a:lnTo>
                    <a:pt x="880" y="1990"/>
                  </a:lnTo>
                  <a:lnTo>
                    <a:pt x="861" y="1946"/>
                  </a:lnTo>
                  <a:lnTo>
                    <a:pt x="843" y="1903"/>
                  </a:lnTo>
                  <a:lnTo>
                    <a:pt x="826" y="1861"/>
                  </a:lnTo>
                  <a:lnTo>
                    <a:pt x="809" y="1819"/>
                  </a:lnTo>
                  <a:lnTo>
                    <a:pt x="792" y="1778"/>
                  </a:lnTo>
                  <a:lnTo>
                    <a:pt x="774" y="1734"/>
                  </a:lnTo>
                  <a:lnTo>
                    <a:pt x="756" y="1691"/>
                  </a:lnTo>
                  <a:lnTo>
                    <a:pt x="737" y="1645"/>
                  </a:lnTo>
                  <a:lnTo>
                    <a:pt x="718" y="1596"/>
                  </a:lnTo>
                  <a:lnTo>
                    <a:pt x="696" y="1545"/>
                  </a:lnTo>
                  <a:lnTo>
                    <a:pt x="673" y="1490"/>
                  </a:lnTo>
                  <a:lnTo>
                    <a:pt x="648" y="1430"/>
                  </a:lnTo>
                  <a:lnTo>
                    <a:pt x="622" y="1365"/>
                  </a:lnTo>
                  <a:lnTo>
                    <a:pt x="593" y="1296"/>
                  </a:lnTo>
                  <a:lnTo>
                    <a:pt x="562" y="1220"/>
                  </a:lnTo>
                  <a:lnTo>
                    <a:pt x="528" y="1138"/>
                  </a:lnTo>
                  <a:lnTo>
                    <a:pt x="490" y="1047"/>
                  </a:lnTo>
                  <a:lnTo>
                    <a:pt x="450" y="950"/>
                  </a:lnTo>
                  <a:lnTo>
                    <a:pt x="407" y="843"/>
                  </a:lnTo>
                  <a:lnTo>
                    <a:pt x="359" y="730"/>
                  </a:lnTo>
                  <a:lnTo>
                    <a:pt x="308" y="605"/>
                  </a:lnTo>
                  <a:lnTo>
                    <a:pt x="251" y="470"/>
                  </a:lnTo>
                  <a:lnTo>
                    <a:pt x="192" y="325"/>
                  </a:lnTo>
                  <a:lnTo>
                    <a:pt x="127" y="16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7" name="Freeform 644"/>
            <p:cNvSpPr>
              <a:spLocks/>
            </p:cNvSpPr>
            <p:nvPr/>
          </p:nvSpPr>
          <p:spPr bwMode="auto">
            <a:xfrm>
              <a:off x="1133" y="3302"/>
              <a:ext cx="46" cy="134"/>
            </a:xfrm>
            <a:custGeom>
              <a:avLst/>
              <a:gdLst>
                <a:gd name="T0" fmla="*/ 1 w 1017"/>
                <a:gd name="T1" fmla="*/ 0 h 2414"/>
                <a:gd name="T2" fmla="*/ 0 w 1017"/>
                <a:gd name="T3" fmla="*/ 1 h 2414"/>
                <a:gd name="T4" fmla="*/ 44 w 1017"/>
                <a:gd name="T5" fmla="*/ 134 h 2414"/>
                <a:gd name="T6" fmla="*/ 46 w 1017"/>
                <a:gd name="T7" fmla="*/ 133 h 2414"/>
                <a:gd name="T8" fmla="*/ 1 w 1017"/>
                <a:gd name="T9" fmla="*/ 0 h 2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7"/>
                <a:gd name="T16" fmla="*/ 0 h 2414"/>
                <a:gd name="T17" fmla="*/ 1017 w 1017"/>
                <a:gd name="T18" fmla="*/ 2414 h 2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7" h="2414">
                  <a:moveTo>
                    <a:pt x="32" y="0"/>
                  </a:moveTo>
                  <a:lnTo>
                    <a:pt x="0" y="13"/>
                  </a:lnTo>
                  <a:lnTo>
                    <a:pt x="977" y="2414"/>
                  </a:lnTo>
                  <a:lnTo>
                    <a:pt x="1017" y="239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8" name="Freeform 645"/>
            <p:cNvSpPr>
              <a:spLocks/>
            </p:cNvSpPr>
            <p:nvPr/>
          </p:nvSpPr>
          <p:spPr bwMode="auto">
            <a:xfrm>
              <a:off x="1132" y="3298"/>
              <a:ext cx="8" cy="6"/>
            </a:xfrm>
            <a:custGeom>
              <a:avLst/>
              <a:gdLst>
                <a:gd name="T0" fmla="*/ 8 w 173"/>
                <a:gd name="T1" fmla="*/ 1 h 95"/>
                <a:gd name="T2" fmla="*/ 0 w 173"/>
                <a:gd name="T3" fmla="*/ 6 h 95"/>
                <a:gd name="T4" fmla="*/ 0 w 173"/>
                <a:gd name="T5" fmla="*/ 5 h 95"/>
                <a:gd name="T6" fmla="*/ 8 w 173"/>
                <a:gd name="T7" fmla="*/ 0 h 95"/>
                <a:gd name="T8" fmla="*/ 8 w 173"/>
                <a:gd name="T9" fmla="*/ 1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95"/>
                <a:gd name="T17" fmla="*/ 173 w 17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95">
                  <a:moveTo>
                    <a:pt x="173" y="20"/>
                  </a:moveTo>
                  <a:lnTo>
                    <a:pt x="7" y="95"/>
                  </a:lnTo>
                  <a:lnTo>
                    <a:pt x="0" y="75"/>
                  </a:lnTo>
                  <a:lnTo>
                    <a:pt x="166" y="0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29" name="Freeform 646"/>
            <p:cNvSpPr>
              <a:spLocks/>
            </p:cNvSpPr>
            <p:nvPr/>
          </p:nvSpPr>
          <p:spPr bwMode="auto">
            <a:xfrm>
              <a:off x="1130" y="3293"/>
              <a:ext cx="9" cy="10"/>
            </a:xfrm>
            <a:custGeom>
              <a:avLst/>
              <a:gdLst>
                <a:gd name="T0" fmla="*/ 9 w 200"/>
                <a:gd name="T1" fmla="*/ 6 h 179"/>
                <a:gd name="T2" fmla="*/ 1 w 200"/>
                <a:gd name="T3" fmla="*/ 10 h 179"/>
                <a:gd name="T4" fmla="*/ 0 w 200"/>
                <a:gd name="T5" fmla="*/ 6 h 179"/>
                <a:gd name="T6" fmla="*/ 3 w 200"/>
                <a:gd name="T7" fmla="*/ 0 h 179"/>
                <a:gd name="T8" fmla="*/ 8 w 200"/>
                <a:gd name="T9" fmla="*/ 1 h 179"/>
                <a:gd name="T10" fmla="*/ 9 w 200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179"/>
                <a:gd name="T20" fmla="*/ 200 w 200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179">
                  <a:moveTo>
                    <a:pt x="200" y="106"/>
                  </a:moveTo>
                  <a:lnTo>
                    <a:pt x="33" y="179"/>
                  </a:lnTo>
                  <a:lnTo>
                    <a:pt x="0" y="100"/>
                  </a:lnTo>
                  <a:lnTo>
                    <a:pt x="58" y="0"/>
                  </a:lnTo>
                  <a:lnTo>
                    <a:pt x="168" y="26"/>
                  </a:lnTo>
                  <a:lnTo>
                    <a:pt x="200" y="106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0" name="Freeform 647"/>
            <p:cNvSpPr>
              <a:spLocks/>
            </p:cNvSpPr>
            <p:nvPr/>
          </p:nvSpPr>
          <p:spPr bwMode="auto">
            <a:xfrm>
              <a:off x="1130" y="3293"/>
              <a:ext cx="8" cy="10"/>
            </a:xfrm>
            <a:custGeom>
              <a:avLst/>
              <a:gdLst>
                <a:gd name="T0" fmla="*/ 8 w 173"/>
                <a:gd name="T1" fmla="*/ 7 h 177"/>
                <a:gd name="T2" fmla="*/ 7 w 173"/>
                <a:gd name="T3" fmla="*/ 7 h 177"/>
                <a:gd name="T4" fmla="*/ 7 w 173"/>
                <a:gd name="T5" fmla="*/ 7 h 177"/>
                <a:gd name="T6" fmla="*/ 6 w 173"/>
                <a:gd name="T7" fmla="*/ 7 h 177"/>
                <a:gd name="T8" fmla="*/ 6 w 173"/>
                <a:gd name="T9" fmla="*/ 8 h 177"/>
                <a:gd name="T10" fmla="*/ 5 w 173"/>
                <a:gd name="T11" fmla="*/ 8 h 177"/>
                <a:gd name="T12" fmla="*/ 4 w 173"/>
                <a:gd name="T13" fmla="*/ 8 h 177"/>
                <a:gd name="T14" fmla="*/ 3 w 173"/>
                <a:gd name="T15" fmla="*/ 9 h 177"/>
                <a:gd name="T16" fmla="*/ 2 w 173"/>
                <a:gd name="T17" fmla="*/ 10 h 177"/>
                <a:gd name="T18" fmla="*/ 1 w 173"/>
                <a:gd name="T19" fmla="*/ 9 h 177"/>
                <a:gd name="T20" fmla="*/ 1 w 173"/>
                <a:gd name="T21" fmla="*/ 9 h 177"/>
                <a:gd name="T22" fmla="*/ 1 w 173"/>
                <a:gd name="T23" fmla="*/ 9 h 177"/>
                <a:gd name="T24" fmla="*/ 1 w 173"/>
                <a:gd name="T25" fmla="*/ 8 h 177"/>
                <a:gd name="T26" fmla="*/ 1 w 173"/>
                <a:gd name="T27" fmla="*/ 8 h 177"/>
                <a:gd name="T28" fmla="*/ 1 w 173"/>
                <a:gd name="T29" fmla="*/ 7 h 177"/>
                <a:gd name="T30" fmla="*/ 0 w 173"/>
                <a:gd name="T31" fmla="*/ 7 h 177"/>
                <a:gd name="T32" fmla="*/ 0 w 173"/>
                <a:gd name="T33" fmla="*/ 5 h 177"/>
                <a:gd name="T34" fmla="*/ 0 w 173"/>
                <a:gd name="T35" fmla="*/ 5 h 177"/>
                <a:gd name="T36" fmla="*/ 1 w 173"/>
                <a:gd name="T37" fmla="*/ 4 h 177"/>
                <a:gd name="T38" fmla="*/ 1 w 173"/>
                <a:gd name="T39" fmla="*/ 4 h 177"/>
                <a:gd name="T40" fmla="*/ 1 w 173"/>
                <a:gd name="T41" fmla="*/ 4 h 177"/>
                <a:gd name="T42" fmla="*/ 1 w 173"/>
                <a:gd name="T43" fmla="*/ 3 h 177"/>
                <a:gd name="T44" fmla="*/ 1 w 173"/>
                <a:gd name="T45" fmla="*/ 2 h 177"/>
                <a:gd name="T46" fmla="*/ 2 w 173"/>
                <a:gd name="T47" fmla="*/ 1 h 177"/>
                <a:gd name="T48" fmla="*/ 2 w 173"/>
                <a:gd name="T49" fmla="*/ 0 h 177"/>
                <a:gd name="T50" fmla="*/ 3 w 173"/>
                <a:gd name="T51" fmla="*/ 0 h 177"/>
                <a:gd name="T52" fmla="*/ 3 w 173"/>
                <a:gd name="T53" fmla="*/ 0 h 177"/>
                <a:gd name="T54" fmla="*/ 4 w 173"/>
                <a:gd name="T55" fmla="*/ 0 h 177"/>
                <a:gd name="T56" fmla="*/ 4 w 173"/>
                <a:gd name="T57" fmla="*/ 1 h 177"/>
                <a:gd name="T58" fmla="*/ 4 w 173"/>
                <a:gd name="T59" fmla="*/ 1 h 177"/>
                <a:gd name="T60" fmla="*/ 5 w 173"/>
                <a:gd name="T61" fmla="*/ 1 h 177"/>
                <a:gd name="T62" fmla="*/ 6 w 173"/>
                <a:gd name="T63" fmla="*/ 2 h 177"/>
                <a:gd name="T64" fmla="*/ 6 w 173"/>
                <a:gd name="T65" fmla="*/ 2 h 177"/>
                <a:gd name="T66" fmla="*/ 7 w 173"/>
                <a:gd name="T67" fmla="*/ 2 h 177"/>
                <a:gd name="T68" fmla="*/ 7 w 173"/>
                <a:gd name="T69" fmla="*/ 3 h 177"/>
                <a:gd name="T70" fmla="*/ 7 w 173"/>
                <a:gd name="T71" fmla="*/ 3 h 177"/>
                <a:gd name="T72" fmla="*/ 7 w 173"/>
                <a:gd name="T73" fmla="*/ 3 h 177"/>
                <a:gd name="T74" fmla="*/ 7 w 173"/>
                <a:gd name="T75" fmla="*/ 4 h 177"/>
                <a:gd name="T76" fmla="*/ 7 w 173"/>
                <a:gd name="T77" fmla="*/ 5 h 177"/>
                <a:gd name="T78" fmla="*/ 8 w 173"/>
                <a:gd name="T79" fmla="*/ 5 h 177"/>
                <a:gd name="T80" fmla="*/ 8 w 173"/>
                <a:gd name="T81" fmla="*/ 7 h 17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3"/>
                <a:gd name="T124" fmla="*/ 0 h 177"/>
                <a:gd name="T125" fmla="*/ 173 w 173"/>
                <a:gd name="T126" fmla="*/ 177 h 17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3" h="177">
                  <a:moveTo>
                    <a:pt x="173" y="116"/>
                  </a:moveTo>
                  <a:lnTo>
                    <a:pt x="159" y="122"/>
                  </a:lnTo>
                  <a:lnTo>
                    <a:pt x="147" y="126"/>
                  </a:lnTo>
                  <a:lnTo>
                    <a:pt x="137" y="131"/>
                  </a:lnTo>
                  <a:lnTo>
                    <a:pt x="127" y="135"/>
                  </a:lnTo>
                  <a:lnTo>
                    <a:pt x="114" y="141"/>
                  </a:lnTo>
                  <a:lnTo>
                    <a:pt x="94" y="150"/>
                  </a:lnTo>
                  <a:lnTo>
                    <a:pt x="69" y="161"/>
                  </a:lnTo>
                  <a:lnTo>
                    <a:pt x="33" y="177"/>
                  </a:lnTo>
                  <a:lnTo>
                    <a:pt x="30" y="168"/>
                  </a:lnTo>
                  <a:lnTo>
                    <a:pt x="27" y="161"/>
                  </a:lnTo>
                  <a:lnTo>
                    <a:pt x="25" y="156"/>
                  </a:lnTo>
                  <a:lnTo>
                    <a:pt x="23" y="150"/>
                  </a:lnTo>
                  <a:lnTo>
                    <a:pt x="20" y="141"/>
                  </a:lnTo>
                  <a:lnTo>
                    <a:pt x="16" y="131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7" y="86"/>
                  </a:lnTo>
                  <a:lnTo>
                    <a:pt x="11" y="78"/>
                  </a:lnTo>
                  <a:lnTo>
                    <a:pt x="15" y="70"/>
                  </a:lnTo>
                  <a:lnTo>
                    <a:pt x="19" y="63"/>
                  </a:lnTo>
                  <a:lnTo>
                    <a:pt x="24" y="54"/>
                  </a:lnTo>
                  <a:lnTo>
                    <a:pt x="31" y="41"/>
                  </a:lnTo>
                  <a:lnTo>
                    <a:pt x="40" y="24"/>
                  </a:lnTo>
                  <a:lnTo>
                    <a:pt x="52" y="0"/>
                  </a:lnTo>
                  <a:lnTo>
                    <a:pt x="63" y="3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83" y="11"/>
                  </a:lnTo>
                  <a:lnTo>
                    <a:pt x="91" y="15"/>
                  </a:lnTo>
                  <a:lnTo>
                    <a:pt x="102" y="20"/>
                  </a:lnTo>
                  <a:lnTo>
                    <a:pt x="119" y="27"/>
                  </a:lnTo>
                  <a:lnTo>
                    <a:pt x="140" y="37"/>
                  </a:lnTo>
                  <a:lnTo>
                    <a:pt x="144" y="44"/>
                  </a:lnTo>
                  <a:lnTo>
                    <a:pt x="146" y="50"/>
                  </a:lnTo>
                  <a:lnTo>
                    <a:pt x="149" y="56"/>
                  </a:lnTo>
                  <a:lnTo>
                    <a:pt x="151" y="61"/>
                  </a:lnTo>
                  <a:lnTo>
                    <a:pt x="154" y="69"/>
                  </a:lnTo>
                  <a:lnTo>
                    <a:pt x="159" y="80"/>
                  </a:lnTo>
                  <a:lnTo>
                    <a:pt x="165" y="95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1" name="Freeform 648"/>
            <p:cNvSpPr>
              <a:spLocks/>
            </p:cNvSpPr>
            <p:nvPr/>
          </p:nvSpPr>
          <p:spPr bwMode="auto">
            <a:xfrm>
              <a:off x="1131" y="3293"/>
              <a:ext cx="6" cy="9"/>
            </a:xfrm>
            <a:custGeom>
              <a:avLst/>
              <a:gdLst>
                <a:gd name="T0" fmla="*/ 6 w 142"/>
                <a:gd name="T1" fmla="*/ 6 h 175"/>
                <a:gd name="T2" fmla="*/ 6 w 142"/>
                <a:gd name="T3" fmla="*/ 7 h 175"/>
                <a:gd name="T4" fmla="*/ 5 w 142"/>
                <a:gd name="T5" fmla="*/ 7 h 175"/>
                <a:gd name="T6" fmla="*/ 5 w 142"/>
                <a:gd name="T7" fmla="*/ 7 h 175"/>
                <a:gd name="T8" fmla="*/ 5 w 142"/>
                <a:gd name="T9" fmla="*/ 7 h 175"/>
                <a:gd name="T10" fmla="*/ 4 w 142"/>
                <a:gd name="T11" fmla="*/ 7 h 175"/>
                <a:gd name="T12" fmla="*/ 3 w 142"/>
                <a:gd name="T13" fmla="*/ 8 h 175"/>
                <a:gd name="T14" fmla="*/ 3 w 142"/>
                <a:gd name="T15" fmla="*/ 8 h 175"/>
                <a:gd name="T16" fmla="*/ 1 w 142"/>
                <a:gd name="T17" fmla="*/ 9 h 175"/>
                <a:gd name="T18" fmla="*/ 1 w 142"/>
                <a:gd name="T19" fmla="*/ 8 h 175"/>
                <a:gd name="T20" fmla="*/ 1 w 142"/>
                <a:gd name="T21" fmla="*/ 8 h 175"/>
                <a:gd name="T22" fmla="*/ 1 w 142"/>
                <a:gd name="T23" fmla="*/ 8 h 175"/>
                <a:gd name="T24" fmla="*/ 1 w 142"/>
                <a:gd name="T25" fmla="*/ 8 h 175"/>
                <a:gd name="T26" fmla="*/ 1 w 142"/>
                <a:gd name="T27" fmla="*/ 7 h 175"/>
                <a:gd name="T28" fmla="*/ 1 w 142"/>
                <a:gd name="T29" fmla="*/ 7 h 175"/>
                <a:gd name="T30" fmla="*/ 0 w 142"/>
                <a:gd name="T31" fmla="*/ 6 h 175"/>
                <a:gd name="T32" fmla="*/ 0 w 142"/>
                <a:gd name="T33" fmla="*/ 5 h 175"/>
                <a:gd name="T34" fmla="*/ 0 w 142"/>
                <a:gd name="T35" fmla="*/ 4 h 175"/>
                <a:gd name="T36" fmla="*/ 0 w 142"/>
                <a:gd name="T37" fmla="*/ 4 h 175"/>
                <a:gd name="T38" fmla="*/ 1 w 142"/>
                <a:gd name="T39" fmla="*/ 3 h 175"/>
                <a:gd name="T40" fmla="*/ 1 w 142"/>
                <a:gd name="T41" fmla="*/ 3 h 175"/>
                <a:gd name="T42" fmla="*/ 1 w 142"/>
                <a:gd name="T43" fmla="*/ 3 h 175"/>
                <a:gd name="T44" fmla="*/ 1 w 142"/>
                <a:gd name="T45" fmla="*/ 2 h 175"/>
                <a:gd name="T46" fmla="*/ 1 w 142"/>
                <a:gd name="T47" fmla="*/ 1 h 175"/>
                <a:gd name="T48" fmla="*/ 2 w 142"/>
                <a:gd name="T49" fmla="*/ 0 h 175"/>
                <a:gd name="T50" fmla="*/ 2 w 142"/>
                <a:gd name="T51" fmla="*/ 0 h 175"/>
                <a:gd name="T52" fmla="*/ 2 w 142"/>
                <a:gd name="T53" fmla="*/ 0 h 175"/>
                <a:gd name="T54" fmla="*/ 3 w 142"/>
                <a:gd name="T55" fmla="*/ 1 h 175"/>
                <a:gd name="T56" fmla="*/ 3 w 142"/>
                <a:gd name="T57" fmla="*/ 1 h 175"/>
                <a:gd name="T58" fmla="*/ 3 w 142"/>
                <a:gd name="T59" fmla="*/ 1 h 175"/>
                <a:gd name="T60" fmla="*/ 4 w 142"/>
                <a:gd name="T61" fmla="*/ 1 h 175"/>
                <a:gd name="T62" fmla="*/ 4 w 142"/>
                <a:gd name="T63" fmla="*/ 2 h 175"/>
                <a:gd name="T64" fmla="*/ 5 w 142"/>
                <a:gd name="T65" fmla="*/ 2 h 175"/>
                <a:gd name="T66" fmla="*/ 5 w 142"/>
                <a:gd name="T67" fmla="*/ 3 h 175"/>
                <a:gd name="T68" fmla="*/ 5 w 142"/>
                <a:gd name="T69" fmla="*/ 3 h 175"/>
                <a:gd name="T70" fmla="*/ 5 w 142"/>
                <a:gd name="T71" fmla="*/ 3 h 175"/>
                <a:gd name="T72" fmla="*/ 5 w 142"/>
                <a:gd name="T73" fmla="*/ 4 h 175"/>
                <a:gd name="T74" fmla="*/ 5 w 142"/>
                <a:gd name="T75" fmla="*/ 4 h 175"/>
                <a:gd name="T76" fmla="*/ 5 w 142"/>
                <a:gd name="T77" fmla="*/ 5 h 175"/>
                <a:gd name="T78" fmla="*/ 6 w 142"/>
                <a:gd name="T79" fmla="*/ 5 h 175"/>
                <a:gd name="T80" fmla="*/ 6 w 142"/>
                <a:gd name="T81" fmla="*/ 6 h 1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175"/>
                <a:gd name="T125" fmla="*/ 142 w 142"/>
                <a:gd name="T126" fmla="*/ 175 h 1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175">
                  <a:moveTo>
                    <a:pt x="142" y="126"/>
                  </a:moveTo>
                  <a:lnTo>
                    <a:pt x="131" y="131"/>
                  </a:lnTo>
                  <a:lnTo>
                    <a:pt x="122" y="135"/>
                  </a:lnTo>
                  <a:lnTo>
                    <a:pt x="115" y="137"/>
                  </a:lnTo>
                  <a:lnTo>
                    <a:pt x="107" y="141"/>
                  </a:lnTo>
                  <a:lnTo>
                    <a:pt x="96" y="145"/>
                  </a:lnTo>
                  <a:lnTo>
                    <a:pt x="81" y="152"/>
                  </a:lnTo>
                  <a:lnTo>
                    <a:pt x="61" y="161"/>
                  </a:lnTo>
                  <a:lnTo>
                    <a:pt x="32" y="175"/>
                  </a:lnTo>
                  <a:lnTo>
                    <a:pt x="29" y="165"/>
                  </a:lnTo>
                  <a:lnTo>
                    <a:pt x="26" y="159"/>
                  </a:lnTo>
                  <a:lnTo>
                    <a:pt x="24" y="153"/>
                  </a:lnTo>
                  <a:lnTo>
                    <a:pt x="22" y="146"/>
                  </a:lnTo>
                  <a:lnTo>
                    <a:pt x="19" y="139"/>
                  </a:lnTo>
                  <a:lnTo>
                    <a:pt x="15" y="12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5" y="84"/>
                  </a:lnTo>
                  <a:lnTo>
                    <a:pt x="9" y="76"/>
                  </a:lnTo>
                  <a:lnTo>
                    <a:pt x="12" y="68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6" y="40"/>
                  </a:lnTo>
                  <a:lnTo>
                    <a:pt x="34" y="23"/>
                  </a:lnTo>
                  <a:lnTo>
                    <a:pt x="45" y="0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3" y="11"/>
                  </a:lnTo>
                  <a:lnTo>
                    <a:pt x="68" y="15"/>
                  </a:lnTo>
                  <a:lnTo>
                    <a:pt x="74" y="19"/>
                  </a:lnTo>
                  <a:lnTo>
                    <a:pt x="83" y="25"/>
                  </a:lnTo>
                  <a:lnTo>
                    <a:pt x="94" y="34"/>
                  </a:lnTo>
                  <a:lnTo>
                    <a:pt x="111" y="46"/>
                  </a:lnTo>
                  <a:lnTo>
                    <a:pt x="115" y="55"/>
                  </a:lnTo>
                  <a:lnTo>
                    <a:pt x="117" y="60"/>
                  </a:lnTo>
                  <a:lnTo>
                    <a:pt x="120" y="65"/>
                  </a:lnTo>
                  <a:lnTo>
                    <a:pt x="122" y="71"/>
                  </a:lnTo>
                  <a:lnTo>
                    <a:pt x="125" y="79"/>
                  </a:lnTo>
                  <a:lnTo>
                    <a:pt x="129" y="89"/>
                  </a:lnTo>
                  <a:lnTo>
                    <a:pt x="135" y="105"/>
                  </a:lnTo>
                  <a:lnTo>
                    <a:pt x="142" y="126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2" name="Freeform 649"/>
            <p:cNvSpPr>
              <a:spLocks/>
            </p:cNvSpPr>
            <p:nvPr/>
          </p:nvSpPr>
          <p:spPr bwMode="auto">
            <a:xfrm>
              <a:off x="1131" y="3293"/>
              <a:ext cx="5" cy="9"/>
            </a:xfrm>
            <a:custGeom>
              <a:avLst/>
              <a:gdLst>
                <a:gd name="T0" fmla="*/ 5 w 116"/>
                <a:gd name="T1" fmla="*/ 7 h 172"/>
                <a:gd name="T2" fmla="*/ 5 w 116"/>
                <a:gd name="T3" fmla="*/ 7 h 172"/>
                <a:gd name="T4" fmla="*/ 4 w 116"/>
                <a:gd name="T5" fmla="*/ 7 h 172"/>
                <a:gd name="T6" fmla="*/ 4 w 116"/>
                <a:gd name="T7" fmla="*/ 8 h 172"/>
                <a:gd name="T8" fmla="*/ 4 w 116"/>
                <a:gd name="T9" fmla="*/ 8 h 172"/>
                <a:gd name="T10" fmla="*/ 3 w 116"/>
                <a:gd name="T11" fmla="*/ 8 h 172"/>
                <a:gd name="T12" fmla="*/ 3 w 116"/>
                <a:gd name="T13" fmla="*/ 8 h 172"/>
                <a:gd name="T14" fmla="*/ 2 w 116"/>
                <a:gd name="T15" fmla="*/ 8 h 172"/>
                <a:gd name="T16" fmla="*/ 1 w 116"/>
                <a:gd name="T17" fmla="*/ 9 h 172"/>
                <a:gd name="T18" fmla="*/ 1 w 116"/>
                <a:gd name="T19" fmla="*/ 9 h 172"/>
                <a:gd name="T20" fmla="*/ 1 w 116"/>
                <a:gd name="T21" fmla="*/ 8 h 172"/>
                <a:gd name="T22" fmla="*/ 1 w 116"/>
                <a:gd name="T23" fmla="*/ 8 h 172"/>
                <a:gd name="T24" fmla="*/ 1 w 116"/>
                <a:gd name="T25" fmla="*/ 8 h 172"/>
                <a:gd name="T26" fmla="*/ 1 w 116"/>
                <a:gd name="T27" fmla="*/ 7 h 172"/>
                <a:gd name="T28" fmla="*/ 1 w 116"/>
                <a:gd name="T29" fmla="*/ 7 h 172"/>
                <a:gd name="T30" fmla="*/ 0 w 116"/>
                <a:gd name="T31" fmla="*/ 6 h 172"/>
                <a:gd name="T32" fmla="*/ 0 w 116"/>
                <a:gd name="T33" fmla="*/ 5 h 172"/>
                <a:gd name="T34" fmla="*/ 0 w 116"/>
                <a:gd name="T35" fmla="*/ 4 h 172"/>
                <a:gd name="T36" fmla="*/ 0 w 116"/>
                <a:gd name="T37" fmla="*/ 4 h 172"/>
                <a:gd name="T38" fmla="*/ 0 w 116"/>
                <a:gd name="T39" fmla="*/ 4 h 172"/>
                <a:gd name="T40" fmla="*/ 1 w 116"/>
                <a:gd name="T41" fmla="*/ 3 h 172"/>
                <a:gd name="T42" fmla="*/ 1 w 116"/>
                <a:gd name="T43" fmla="*/ 3 h 172"/>
                <a:gd name="T44" fmla="*/ 1 w 116"/>
                <a:gd name="T45" fmla="*/ 2 h 172"/>
                <a:gd name="T46" fmla="*/ 1 w 116"/>
                <a:gd name="T47" fmla="*/ 1 h 172"/>
                <a:gd name="T48" fmla="*/ 2 w 116"/>
                <a:gd name="T49" fmla="*/ 0 h 172"/>
                <a:gd name="T50" fmla="*/ 2 w 116"/>
                <a:gd name="T51" fmla="*/ 0 h 172"/>
                <a:gd name="T52" fmla="*/ 2 w 116"/>
                <a:gd name="T53" fmla="*/ 0 h 172"/>
                <a:gd name="T54" fmla="*/ 2 w 116"/>
                <a:gd name="T55" fmla="*/ 1 h 172"/>
                <a:gd name="T56" fmla="*/ 2 w 116"/>
                <a:gd name="T57" fmla="*/ 1 h 172"/>
                <a:gd name="T58" fmla="*/ 3 w 116"/>
                <a:gd name="T59" fmla="*/ 1 h 172"/>
                <a:gd name="T60" fmla="*/ 3 w 116"/>
                <a:gd name="T61" fmla="*/ 2 h 172"/>
                <a:gd name="T62" fmla="*/ 3 w 116"/>
                <a:gd name="T63" fmla="*/ 2 h 172"/>
                <a:gd name="T64" fmla="*/ 4 w 116"/>
                <a:gd name="T65" fmla="*/ 3 h 172"/>
                <a:gd name="T66" fmla="*/ 4 w 116"/>
                <a:gd name="T67" fmla="*/ 3 h 172"/>
                <a:gd name="T68" fmla="*/ 4 w 116"/>
                <a:gd name="T69" fmla="*/ 4 h 172"/>
                <a:gd name="T70" fmla="*/ 4 w 116"/>
                <a:gd name="T71" fmla="*/ 4 h 172"/>
                <a:gd name="T72" fmla="*/ 4 w 116"/>
                <a:gd name="T73" fmla="*/ 4 h 172"/>
                <a:gd name="T74" fmla="*/ 4 w 116"/>
                <a:gd name="T75" fmla="*/ 5 h 172"/>
                <a:gd name="T76" fmla="*/ 4 w 116"/>
                <a:gd name="T77" fmla="*/ 5 h 172"/>
                <a:gd name="T78" fmla="*/ 5 w 116"/>
                <a:gd name="T79" fmla="*/ 6 h 172"/>
                <a:gd name="T80" fmla="*/ 5 w 116"/>
                <a:gd name="T81" fmla="*/ 7 h 1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6"/>
                <a:gd name="T124" fmla="*/ 0 h 172"/>
                <a:gd name="T125" fmla="*/ 116 w 116"/>
                <a:gd name="T126" fmla="*/ 172 h 1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6" h="172">
                  <a:moveTo>
                    <a:pt x="116" y="136"/>
                  </a:moveTo>
                  <a:lnTo>
                    <a:pt x="107" y="139"/>
                  </a:lnTo>
                  <a:lnTo>
                    <a:pt x="101" y="141"/>
                  </a:lnTo>
                  <a:lnTo>
                    <a:pt x="95" y="144"/>
                  </a:lnTo>
                  <a:lnTo>
                    <a:pt x="88" y="146"/>
                  </a:lnTo>
                  <a:lnTo>
                    <a:pt x="80" y="150"/>
                  </a:lnTo>
                  <a:lnTo>
                    <a:pt x="69" y="155"/>
                  </a:lnTo>
                  <a:lnTo>
                    <a:pt x="54" y="162"/>
                  </a:lnTo>
                  <a:lnTo>
                    <a:pt x="32" y="172"/>
                  </a:lnTo>
                  <a:lnTo>
                    <a:pt x="29" y="163"/>
                  </a:lnTo>
                  <a:lnTo>
                    <a:pt x="26" y="156"/>
                  </a:lnTo>
                  <a:lnTo>
                    <a:pt x="24" y="151"/>
                  </a:lnTo>
                  <a:lnTo>
                    <a:pt x="22" y="144"/>
                  </a:lnTo>
                  <a:lnTo>
                    <a:pt x="19" y="136"/>
                  </a:lnTo>
                  <a:lnTo>
                    <a:pt x="15" y="126"/>
                  </a:lnTo>
                  <a:lnTo>
                    <a:pt x="8" y="112"/>
                  </a:lnTo>
                  <a:lnTo>
                    <a:pt x="0" y="93"/>
                  </a:lnTo>
                  <a:lnTo>
                    <a:pt x="5" y="82"/>
                  </a:lnTo>
                  <a:lnTo>
                    <a:pt x="8" y="74"/>
                  </a:lnTo>
                  <a:lnTo>
                    <a:pt x="11" y="67"/>
                  </a:lnTo>
                  <a:lnTo>
                    <a:pt x="14" y="60"/>
                  </a:lnTo>
                  <a:lnTo>
                    <a:pt x="18" y="51"/>
                  </a:lnTo>
                  <a:lnTo>
                    <a:pt x="23" y="39"/>
                  </a:lnTo>
                  <a:lnTo>
                    <a:pt x="31" y="22"/>
                  </a:lnTo>
                  <a:lnTo>
                    <a:pt x="40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3" y="14"/>
                  </a:lnTo>
                  <a:lnTo>
                    <a:pt x="56" y="18"/>
                  </a:lnTo>
                  <a:lnTo>
                    <a:pt x="60" y="23"/>
                  </a:lnTo>
                  <a:lnTo>
                    <a:pt x="65" y="30"/>
                  </a:lnTo>
                  <a:lnTo>
                    <a:pt x="73" y="41"/>
                  </a:lnTo>
                  <a:lnTo>
                    <a:pt x="83" y="56"/>
                  </a:lnTo>
                  <a:lnTo>
                    <a:pt x="87" y="64"/>
                  </a:lnTo>
                  <a:lnTo>
                    <a:pt x="89" y="69"/>
                  </a:lnTo>
                  <a:lnTo>
                    <a:pt x="92" y="75"/>
                  </a:lnTo>
                  <a:lnTo>
                    <a:pt x="95" y="81"/>
                  </a:lnTo>
                  <a:lnTo>
                    <a:pt x="98" y="88"/>
                  </a:lnTo>
                  <a:lnTo>
                    <a:pt x="102" y="99"/>
                  </a:lnTo>
                  <a:lnTo>
                    <a:pt x="108" y="115"/>
                  </a:lnTo>
                  <a:lnTo>
                    <a:pt x="116" y="136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3" name="Freeform 650"/>
            <p:cNvSpPr>
              <a:spLocks/>
            </p:cNvSpPr>
            <p:nvPr/>
          </p:nvSpPr>
          <p:spPr bwMode="auto">
            <a:xfrm>
              <a:off x="1131" y="3293"/>
              <a:ext cx="4" cy="9"/>
            </a:xfrm>
            <a:custGeom>
              <a:avLst/>
              <a:gdLst>
                <a:gd name="T0" fmla="*/ 4 w 88"/>
                <a:gd name="T1" fmla="*/ 8 h 170"/>
                <a:gd name="T2" fmla="*/ 4 w 88"/>
                <a:gd name="T3" fmla="*/ 8 h 170"/>
                <a:gd name="T4" fmla="*/ 4 w 88"/>
                <a:gd name="T5" fmla="*/ 8 h 170"/>
                <a:gd name="T6" fmla="*/ 3 w 88"/>
                <a:gd name="T7" fmla="*/ 8 h 170"/>
                <a:gd name="T8" fmla="*/ 3 w 88"/>
                <a:gd name="T9" fmla="*/ 8 h 170"/>
                <a:gd name="T10" fmla="*/ 3 w 88"/>
                <a:gd name="T11" fmla="*/ 8 h 170"/>
                <a:gd name="T12" fmla="*/ 3 w 88"/>
                <a:gd name="T13" fmla="*/ 8 h 170"/>
                <a:gd name="T14" fmla="*/ 2 w 88"/>
                <a:gd name="T15" fmla="*/ 9 h 170"/>
                <a:gd name="T16" fmla="*/ 1 w 88"/>
                <a:gd name="T17" fmla="*/ 9 h 170"/>
                <a:gd name="T18" fmla="*/ 1 w 88"/>
                <a:gd name="T19" fmla="*/ 9 h 170"/>
                <a:gd name="T20" fmla="*/ 1 w 88"/>
                <a:gd name="T21" fmla="*/ 8 h 170"/>
                <a:gd name="T22" fmla="*/ 1 w 88"/>
                <a:gd name="T23" fmla="*/ 8 h 170"/>
                <a:gd name="T24" fmla="*/ 1 w 88"/>
                <a:gd name="T25" fmla="*/ 8 h 170"/>
                <a:gd name="T26" fmla="*/ 1 w 88"/>
                <a:gd name="T27" fmla="*/ 7 h 170"/>
                <a:gd name="T28" fmla="*/ 1 w 88"/>
                <a:gd name="T29" fmla="*/ 7 h 170"/>
                <a:gd name="T30" fmla="*/ 0 w 88"/>
                <a:gd name="T31" fmla="*/ 6 h 170"/>
                <a:gd name="T32" fmla="*/ 0 w 88"/>
                <a:gd name="T33" fmla="*/ 5 h 170"/>
                <a:gd name="T34" fmla="*/ 0 w 88"/>
                <a:gd name="T35" fmla="*/ 4 h 170"/>
                <a:gd name="T36" fmla="*/ 0 w 88"/>
                <a:gd name="T37" fmla="*/ 4 h 170"/>
                <a:gd name="T38" fmla="*/ 0 w 88"/>
                <a:gd name="T39" fmla="*/ 3 h 170"/>
                <a:gd name="T40" fmla="*/ 1 w 88"/>
                <a:gd name="T41" fmla="*/ 3 h 170"/>
                <a:gd name="T42" fmla="*/ 1 w 88"/>
                <a:gd name="T43" fmla="*/ 3 h 170"/>
                <a:gd name="T44" fmla="*/ 1 w 88"/>
                <a:gd name="T45" fmla="*/ 2 h 170"/>
                <a:gd name="T46" fmla="*/ 1 w 88"/>
                <a:gd name="T47" fmla="*/ 1 h 170"/>
                <a:gd name="T48" fmla="*/ 2 w 88"/>
                <a:gd name="T49" fmla="*/ 0 h 170"/>
                <a:gd name="T50" fmla="*/ 2 w 88"/>
                <a:gd name="T51" fmla="*/ 1 h 170"/>
                <a:gd name="T52" fmla="*/ 2 w 88"/>
                <a:gd name="T53" fmla="*/ 1 h 170"/>
                <a:gd name="T54" fmla="*/ 2 w 88"/>
                <a:gd name="T55" fmla="*/ 2 h 170"/>
                <a:gd name="T56" fmla="*/ 2 w 88"/>
                <a:gd name="T57" fmla="*/ 3 h 170"/>
                <a:gd name="T58" fmla="*/ 3 w 88"/>
                <a:gd name="T59" fmla="*/ 4 h 170"/>
                <a:gd name="T60" fmla="*/ 3 w 88"/>
                <a:gd name="T61" fmla="*/ 4 h 170"/>
                <a:gd name="T62" fmla="*/ 3 w 88"/>
                <a:gd name="T63" fmla="*/ 4 h 170"/>
                <a:gd name="T64" fmla="*/ 3 w 88"/>
                <a:gd name="T65" fmla="*/ 5 h 170"/>
                <a:gd name="T66" fmla="*/ 3 w 88"/>
                <a:gd name="T67" fmla="*/ 5 h 170"/>
                <a:gd name="T68" fmla="*/ 3 w 88"/>
                <a:gd name="T69" fmla="*/ 6 h 170"/>
                <a:gd name="T70" fmla="*/ 4 w 88"/>
                <a:gd name="T71" fmla="*/ 7 h 170"/>
                <a:gd name="T72" fmla="*/ 4 w 88"/>
                <a:gd name="T73" fmla="*/ 8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"/>
                <a:gd name="T112" fmla="*/ 0 h 170"/>
                <a:gd name="T113" fmla="*/ 88 w 8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" h="170">
                  <a:moveTo>
                    <a:pt x="88" y="145"/>
                  </a:moveTo>
                  <a:lnTo>
                    <a:pt x="81" y="147"/>
                  </a:lnTo>
                  <a:lnTo>
                    <a:pt x="77" y="150"/>
                  </a:lnTo>
                  <a:lnTo>
                    <a:pt x="73" y="151"/>
                  </a:lnTo>
                  <a:lnTo>
                    <a:pt x="69" y="153"/>
                  </a:lnTo>
                  <a:lnTo>
                    <a:pt x="64" y="155"/>
                  </a:lnTo>
                  <a:lnTo>
                    <a:pt x="57" y="158"/>
                  </a:lnTo>
                  <a:lnTo>
                    <a:pt x="47" y="163"/>
                  </a:lnTo>
                  <a:lnTo>
                    <a:pt x="32" y="170"/>
                  </a:lnTo>
                  <a:lnTo>
                    <a:pt x="29" y="161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2"/>
                  </a:lnTo>
                  <a:lnTo>
                    <a:pt x="19" y="134"/>
                  </a:lnTo>
                  <a:lnTo>
                    <a:pt x="15" y="123"/>
                  </a:lnTo>
                  <a:lnTo>
                    <a:pt x="8" y="109"/>
                  </a:lnTo>
                  <a:lnTo>
                    <a:pt x="0" y="89"/>
                  </a:lnTo>
                  <a:lnTo>
                    <a:pt x="4" y="79"/>
                  </a:lnTo>
                  <a:lnTo>
                    <a:pt x="7" y="71"/>
                  </a:lnTo>
                  <a:lnTo>
                    <a:pt x="9" y="65"/>
                  </a:lnTo>
                  <a:lnTo>
                    <a:pt x="12" y="58"/>
                  </a:lnTo>
                  <a:lnTo>
                    <a:pt x="15" y="49"/>
                  </a:lnTo>
                  <a:lnTo>
                    <a:pt x="19" y="38"/>
                  </a:lnTo>
                  <a:lnTo>
                    <a:pt x="26" y="22"/>
                  </a:lnTo>
                  <a:lnTo>
                    <a:pt x="34" y="0"/>
                  </a:lnTo>
                  <a:lnTo>
                    <a:pt x="40" y="11"/>
                  </a:lnTo>
                  <a:lnTo>
                    <a:pt x="43" y="21"/>
                  </a:lnTo>
                  <a:lnTo>
                    <a:pt x="47" y="36"/>
                  </a:lnTo>
                  <a:lnTo>
                    <a:pt x="55" y="65"/>
                  </a:lnTo>
                  <a:lnTo>
                    <a:pt x="59" y="74"/>
                  </a:lnTo>
                  <a:lnTo>
                    <a:pt x="61" y="79"/>
                  </a:lnTo>
                  <a:lnTo>
                    <a:pt x="64" y="84"/>
                  </a:lnTo>
                  <a:lnTo>
                    <a:pt x="66" y="90"/>
                  </a:lnTo>
                  <a:lnTo>
                    <a:pt x="69" y="98"/>
                  </a:lnTo>
                  <a:lnTo>
                    <a:pt x="73" y="108"/>
                  </a:lnTo>
                  <a:lnTo>
                    <a:pt x="79" y="124"/>
                  </a:lnTo>
                  <a:lnTo>
                    <a:pt x="88" y="145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4" name="Freeform 651"/>
            <p:cNvSpPr>
              <a:spLocks/>
            </p:cNvSpPr>
            <p:nvPr/>
          </p:nvSpPr>
          <p:spPr bwMode="auto">
            <a:xfrm>
              <a:off x="1132" y="3293"/>
              <a:ext cx="2" cy="9"/>
            </a:xfrm>
            <a:custGeom>
              <a:avLst/>
              <a:gdLst>
                <a:gd name="T0" fmla="*/ 2 w 59"/>
                <a:gd name="T1" fmla="*/ 8 h 167"/>
                <a:gd name="T2" fmla="*/ 1 w 59"/>
                <a:gd name="T3" fmla="*/ 9 h 167"/>
                <a:gd name="T4" fmla="*/ 0 w 59"/>
                <a:gd name="T5" fmla="*/ 5 h 167"/>
                <a:gd name="T6" fmla="*/ 1 w 59"/>
                <a:gd name="T7" fmla="*/ 0 h 167"/>
                <a:gd name="T8" fmla="*/ 1 w 59"/>
                <a:gd name="T9" fmla="*/ 4 h 167"/>
                <a:gd name="T10" fmla="*/ 2 w 59"/>
                <a:gd name="T11" fmla="*/ 8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67"/>
                <a:gd name="T20" fmla="*/ 59 w 59"/>
                <a:gd name="T21" fmla="*/ 167 h 1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67">
                  <a:moveTo>
                    <a:pt x="59" y="155"/>
                  </a:moveTo>
                  <a:lnTo>
                    <a:pt x="33" y="167"/>
                  </a:lnTo>
                  <a:lnTo>
                    <a:pt x="0" y="87"/>
                  </a:lnTo>
                  <a:lnTo>
                    <a:pt x="29" y="0"/>
                  </a:lnTo>
                  <a:lnTo>
                    <a:pt x="26" y="76"/>
                  </a:lnTo>
                  <a:lnTo>
                    <a:pt x="59" y="155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5" name="Freeform 652"/>
            <p:cNvSpPr>
              <a:spLocks/>
            </p:cNvSpPr>
            <p:nvPr/>
          </p:nvSpPr>
          <p:spPr bwMode="auto">
            <a:xfrm>
              <a:off x="1130" y="3294"/>
              <a:ext cx="8" cy="4"/>
            </a:xfrm>
            <a:custGeom>
              <a:avLst/>
              <a:gdLst>
                <a:gd name="T0" fmla="*/ 8 w 172"/>
                <a:gd name="T1" fmla="*/ 0 h 81"/>
                <a:gd name="T2" fmla="*/ 8 w 172"/>
                <a:gd name="T3" fmla="*/ 0 h 81"/>
                <a:gd name="T4" fmla="*/ 0 w 172"/>
                <a:gd name="T5" fmla="*/ 4 h 81"/>
                <a:gd name="T6" fmla="*/ 0 w 172"/>
                <a:gd name="T7" fmla="*/ 4 h 81"/>
                <a:gd name="T8" fmla="*/ 8 w 172"/>
                <a:gd name="T9" fmla="*/ 0 h 81"/>
                <a:gd name="T10" fmla="*/ 8 w 172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2"/>
                <a:gd name="T19" fmla="*/ 0 h 81"/>
                <a:gd name="T20" fmla="*/ 172 w 172"/>
                <a:gd name="T21" fmla="*/ 81 h 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2" h="81">
                  <a:moveTo>
                    <a:pt x="170" y="4"/>
                  </a:moveTo>
                  <a:lnTo>
                    <a:pt x="168" y="0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72" y="8"/>
                  </a:lnTo>
                  <a:lnTo>
                    <a:pt x="170" y="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6" name="Freeform 653"/>
            <p:cNvSpPr>
              <a:spLocks/>
            </p:cNvSpPr>
            <p:nvPr/>
          </p:nvSpPr>
          <p:spPr bwMode="auto">
            <a:xfrm>
              <a:off x="1176" y="3432"/>
              <a:ext cx="10" cy="6"/>
            </a:xfrm>
            <a:custGeom>
              <a:avLst/>
              <a:gdLst>
                <a:gd name="T0" fmla="*/ 10 w 216"/>
                <a:gd name="T1" fmla="*/ 1 h 103"/>
                <a:gd name="T2" fmla="*/ 0 w 216"/>
                <a:gd name="T3" fmla="*/ 6 h 103"/>
                <a:gd name="T4" fmla="*/ 0 w 216"/>
                <a:gd name="T5" fmla="*/ 5 h 103"/>
                <a:gd name="T6" fmla="*/ 10 w 216"/>
                <a:gd name="T7" fmla="*/ 0 h 103"/>
                <a:gd name="T8" fmla="*/ 10 w 216"/>
                <a:gd name="T9" fmla="*/ 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3"/>
                <a:gd name="T17" fmla="*/ 216 w 21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3">
                  <a:moveTo>
                    <a:pt x="216" y="12"/>
                  </a:moveTo>
                  <a:lnTo>
                    <a:pt x="4" y="103"/>
                  </a:lnTo>
                  <a:lnTo>
                    <a:pt x="0" y="93"/>
                  </a:lnTo>
                  <a:lnTo>
                    <a:pt x="211" y="0"/>
                  </a:lnTo>
                  <a:lnTo>
                    <a:pt x="216" y="12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7" name="Freeform 654"/>
            <p:cNvSpPr>
              <a:spLocks/>
            </p:cNvSpPr>
            <p:nvPr/>
          </p:nvSpPr>
          <p:spPr bwMode="auto">
            <a:xfrm>
              <a:off x="1176" y="3433"/>
              <a:ext cx="11" cy="16"/>
            </a:xfrm>
            <a:custGeom>
              <a:avLst/>
              <a:gdLst>
                <a:gd name="T0" fmla="*/ 9 w 250"/>
                <a:gd name="T1" fmla="*/ 16 h 298"/>
                <a:gd name="T2" fmla="*/ 10 w 250"/>
                <a:gd name="T3" fmla="*/ 15 h 298"/>
                <a:gd name="T4" fmla="*/ 10 w 250"/>
                <a:gd name="T5" fmla="*/ 14 h 298"/>
                <a:gd name="T6" fmla="*/ 11 w 250"/>
                <a:gd name="T7" fmla="*/ 13 h 298"/>
                <a:gd name="T8" fmla="*/ 11 w 250"/>
                <a:gd name="T9" fmla="*/ 11 h 298"/>
                <a:gd name="T10" fmla="*/ 11 w 250"/>
                <a:gd name="T11" fmla="*/ 9 h 298"/>
                <a:gd name="T12" fmla="*/ 11 w 250"/>
                <a:gd name="T13" fmla="*/ 6 h 298"/>
                <a:gd name="T14" fmla="*/ 10 w 250"/>
                <a:gd name="T15" fmla="*/ 3 h 298"/>
                <a:gd name="T16" fmla="*/ 9 w 250"/>
                <a:gd name="T17" fmla="*/ 0 h 298"/>
                <a:gd name="T18" fmla="*/ 9 w 250"/>
                <a:gd name="T19" fmla="*/ 0 h 298"/>
                <a:gd name="T20" fmla="*/ 8 w 250"/>
                <a:gd name="T21" fmla="*/ 1 h 298"/>
                <a:gd name="T22" fmla="*/ 8 w 250"/>
                <a:gd name="T23" fmla="*/ 1 h 298"/>
                <a:gd name="T24" fmla="*/ 7 w 250"/>
                <a:gd name="T25" fmla="*/ 1 h 298"/>
                <a:gd name="T26" fmla="*/ 6 w 250"/>
                <a:gd name="T27" fmla="*/ 2 h 298"/>
                <a:gd name="T28" fmla="*/ 6 w 250"/>
                <a:gd name="T29" fmla="*/ 2 h 298"/>
                <a:gd name="T30" fmla="*/ 5 w 250"/>
                <a:gd name="T31" fmla="*/ 2 h 298"/>
                <a:gd name="T32" fmla="*/ 5 w 250"/>
                <a:gd name="T33" fmla="*/ 2 h 298"/>
                <a:gd name="T34" fmla="*/ 4 w 250"/>
                <a:gd name="T35" fmla="*/ 3 h 298"/>
                <a:gd name="T36" fmla="*/ 4 w 250"/>
                <a:gd name="T37" fmla="*/ 3 h 298"/>
                <a:gd name="T38" fmla="*/ 3 w 250"/>
                <a:gd name="T39" fmla="*/ 3 h 298"/>
                <a:gd name="T40" fmla="*/ 2 w 250"/>
                <a:gd name="T41" fmla="*/ 4 h 298"/>
                <a:gd name="T42" fmla="*/ 2 w 250"/>
                <a:gd name="T43" fmla="*/ 4 h 298"/>
                <a:gd name="T44" fmla="*/ 1 w 250"/>
                <a:gd name="T45" fmla="*/ 4 h 298"/>
                <a:gd name="T46" fmla="*/ 1 w 250"/>
                <a:gd name="T47" fmla="*/ 5 h 298"/>
                <a:gd name="T48" fmla="*/ 0 w 250"/>
                <a:gd name="T49" fmla="*/ 5 h 298"/>
                <a:gd name="T50" fmla="*/ 1 w 250"/>
                <a:gd name="T51" fmla="*/ 7 h 298"/>
                <a:gd name="T52" fmla="*/ 1 w 250"/>
                <a:gd name="T53" fmla="*/ 8 h 298"/>
                <a:gd name="T54" fmla="*/ 2 w 250"/>
                <a:gd name="T55" fmla="*/ 9 h 298"/>
                <a:gd name="T56" fmla="*/ 3 w 250"/>
                <a:gd name="T57" fmla="*/ 11 h 298"/>
                <a:gd name="T58" fmla="*/ 3 w 250"/>
                <a:gd name="T59" fmla="*/ 12 h 298"/>
                <a:gd name="T60" fmla="*/ 4 w 250"/>
                <a:gd name="T61" fmla="*/ 13 h 298"/>
                <a:gd name="T62" fmla="*/ 4 w 250"/>
                <a:gd name="T63" fmla="*/ 13 h 298"/>
                <a:gd name="T64" fmla="*/ 5 w 250"/>
                <a:gd name="T65" fmla="*/ 14 h 298"/>
                <a:gd name="T66" fmla="*/ 6 w 250"/>
                <a:gd name="T67" fmla="*/ 15 h 298"/>
                <a:gd name="T68" fmla="*/ 6 w 250"/>
                <a:gd name="T69" fmla="*/ 15 h 298"/>
                <a:gd name="T70" fmla="*/ 7 w 250"/>
                <a:gd name="T71" fmla="*/ 16 h 298"/>
                <a:gd name="T72" fmla="*/ 7 w 250"/>
                <a:gd name="T73" fmla="*/ 16 h 298"/>
                <a:gd name="T74" fmla="*/ 8 w 250"/>
                <a:gd name="T75" fmla="*/ 16 h 298"/>
                <a:gd name="T76" fmla="*/ 8 w 250"/>
                <a:gd name="T77" fmla="*/ 16 h 298"/>
                <a:gd name="T78" fmla="*/ 9 w 250"/>
                <a:gd name="T79" fmla="*/ 16 h 298"/>
                <a:gd name="T80" fmla="*/ 9 w 250"/>
                <a:gd name="T81" fmla="*/ 16 h 2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50"/>
                <a:gd name="T124" fmla="*/ 0 h 298"/>
                <a:gd name="T125" fmla="*/ 250 w 250"/>
                <a:gd name="T126" fmla="*/ 298 h 2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50" h="298">
                  <a:moveTo>
                    <a:pt x="207" y="296"/>
                  </a:moveTo>
                  <a:lnTo>
                    <a:pt x="219" y="286"/>
                  </a:lnTo>
                  <a:lnTo>
                    <a:pt x="232" y="267"/>
                  </a:lnTo>
                  <a:lnTo>
                    <a:pt x="242" y="241"/>
                  </a:lnTo>
                  <a:lnTo>
                    <a:pt x="248" y="206"/>
                  </a:lnTo>
                  <a:lnTo>
                    <a:pt x="250" y="165"/>
                  </a:lnTo>
                  <a:lnTo>
                    <a:pt x="245" y="116"/>
                  </a:lnTo>
                  <a:lnTo>
                    <a:pt x="233" y="62"/>
                  </a:lnTo>
                  <a:lnTo>
                    <a:pt x="211" y="0"/>
                  </a:lnTo>
                  <a:lnTo>
                    <a:pt x="198" y="6"/>
                  </a:lnTo>
                  <a:lnTo>
                    <a:pt x="185" y="12"/>
                  </a:lnTo>
                  <a:lnTo>
                    <a:pt x="171" y="17"/>
                  </a:lnTo>
                  <a:lnTo>
                    <a:pt x="158" y="24"/>
                  </a:lnTo>
                  <a:lnTo>
                    <a:pt x="145" y="29"/>
                  </a:lnTo>
                  <a:lnTo>
                    <a:pt x="132" y="35"/>
                  </a:lnTo>
                  <a:lnTo>
                    <a:pt x="118" y="41"/>
                  </a:lnTo>
                  <a:lnTo>
                    <a:pt x="106" y="46"/>
                  </a:lnTo>
                  <a:lnTo>
                    <a:pt x="93" y="52"/>
                  </a:lnTo>
                  <a:lnTo>
                    <a:pt x="80" y="57"/>
                  </a:lnTo>
                  <a:lnTo>
                    <a:pt x="66" y="64"/>
                  </a:lnTo>
                  <a:lnTo>
                    <a:pt x="53" y="69"/>
                  </a:lnTo>
                  <a:lnTo>
                    <a:pt x="40" y="75"/>
                  </a:lnTo>
                  <a:lnTo>
                    <a:pt x="27" y="81"/>
                  </a:lnTo>
                  <a:lnTo>
                    <a:pt x="13" y="87"/>
                  </a:lnTo>
                  <a:lnTo>
                    <a:pt x="0" y="92"/>
                  </a:lnTo>
                  <a:lnTo>
                    <a:pt x="13" y="123"/>
                  </a:lnTo>
                  <a:lnTo>
                    <a:pt x="28" y="150"/>
                  </a:lnTo>
                  <a:lnTo>
                    <a:pt x="42" y="175"/>
                  </a:lnTo>
                  <a:lnTo>
                    <a:pt x="57" y="198"/>
                  </a:lnTo>
                  <a:lnTo>
                    <a:pt x="73" y="218"/>
                  </a:lnTo>
                  <a:lnTo>
                    <a:pt x="87" y="236"/>
                  </a:lnTo>
                  <a:lnTo>
                    <a:pt x="102" y="250"/>
                  </a:lnTo>
                  <a:lnTo>
                    <a:pt x="117" y="263"/>
                  </a:lnTo>
                  <a:lnTo>
                    <a:pt x="132" y="274"/>
                  </a:lnTo>
                  <a:lnTo>
                    <a:pt x="145" y="283"/>
                  </a:lnTo>
                  <a:lnTo>
                    <a:pt x="158" y="289"/>
                  </a:lnTo>
                  <a:lnTo>
                    <a:pt x="170" y="294"/>
                  </a:lnTo>
                  <a:lnTo>
                    <a:pt x="182" y="297"/>
                  </a:lnTo>
                  <a:lnTo>
                    <a:pt x="192" y="298"/>
                  </a:lnTo>
                  <a:lnTo>
                    <a:pt x="200" y="298"/>
                  </a:lnTo>
                  <a:lnTo>
                    <a:pt x="207" y="296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8" name="Freeform 655"/>
            <p:cNvSpPr>
              <a:spLocks/>
            </p:cNvSpPr>
            <p:nvPr/>
          </p:nvSpPr>
          <p:spPr bwMode="auto">
            <a:xfrm>
              <a:off x="1176" y="3433"/>
              <a:ext cx="10" cy="16"/>
            </a:xfrm>
            <a:custGeom>
              <a:avLst/>
              <a:gdLst>
                <a:gd name="T0" fmla="*/ 9 w 226"/>
                <a:gd name="T1" fmla="*/ 16 h 287"/>
                <a:gd name="T2" fmla="*/ 9 w 226"/>
                <a:gd name="T3" fmla="*/ 15 h 287"/>
                <a:gd name="T4" fmla="*/ 10 w 226"/>
                <a:gd name="T5" fmla="*/ 14 h 287"/>
                <a:gd name="T6" fmla="*/ 10 w 226"/>
                <a:gd name="T7" fmla="*/ 13 h 287"/>
                <a:gd name="T8" fmla="*/ 10 w 226"/>
                <a:gd name="T9" fmla="*/ 11 h 287"/>
                <a:gd name="T10" fmla="*/ 10 w 226"/>
                <a:gd name="T11" fmla="*/ 9 h 287"/>
                <a:gd name="T12" fmla="*/ 9 w 226"/>
                <a:gd name="T13" fmla="*/ 6 h 287"/>
                <a:gd name="T14" fmla="*/ 9 w 226"/>
                <a:gd name="T15" fmla="*/ 3 h 287"/>
                <a:gd name="T16" fmla="*/ 8 w 226"/>
                <a:gd name="T17" fmla="*/ 0 h 287"/>
                <a:gd name="T18" fmla="*/ 7 w 226"/>
                <a:gd name="T19" fmla="*/ 0 h 287"/>
                <a:gd name="T20" fmla="*/ 7 w 226"/>
                <a:gd name="T21" fmla="*/ 1 h 287"/>
                <a:gd name="T22" fmla="*/ 6 w 226"/>
                <a:gd name="T23" fmla="*/ 1 h 287"/>
                <a:gd name="T24" fmla="*/ 6 w 226"/>
                <a:gd name="T25" fmla="*/ 1 h 287"/>
                <a:gd name="T26" fmla="*/ 5 w 226"/>
                <a:gd name="T27" fmla="*/ 1 h 287"/>
                <a:gd name="T28" fmla="*/ 5 w 226"/>
                <a:gd name="T29" fmla="*/ 2 h 287"/>
                <a:gd name="T30" fmla="*/ 4 w 226"/>
                <a:gd name="T31" fmla="*/ 2 h 287"/>
                <a:gd name="T32" fmla="*/ 4 w 226"/>
                <a:gd name="T33" fmla="*/ 2 h 287"/>
                <a:gd name="T34" fmla="*/ 3 w 226"/>
                <a:gd name="T35" fmla="*/ 2 h 287"/>
                <a:gd name="T36" fmla="*/ 3 w 226"/>
                <a:gd name="T37" fmla="*/ 3 h 287"/>
                <a:gd name="T38" fmla="*/ 2 w 226"/>
                <a:gd name="T39" fmla="*/ 3 h 287"/>
                <a:gd name="T40" fmla="*/ 2 w 226"/>
                <a:gd name="T41" fmla="*/ 3 h 287"/>
                <a:gd name="T42" fmla="*/ 2 w 226"/>
                <a:gd name="T43" fmla="*/ 4 h 287"/>
                <a:gd name="T44" fmla="*/ 1 w 226"/>
                <a:gd name="T45" fmla="*/ 4 h 287"/>
                <a:gd name="T46" fmla="*/ 0 w 226"/>
                <a:gd name="T47" fmla="*/ 4 h 287"/>
                <a:gd name="T48" fmla="*/ 0 w 226"/>
                <a:gd name="T49" fmla="*/ 4 h 287"/>
                <a:gd name="T50" fmla="*/ 1 w 226"/>
                <a:gd name="T51" fmla="*/ 6 h 287"/>
                <a:gd name="T52" fmla="*/ 1 w 226"/>
                <a:gd name="T53" fmla="*/ 8 h 287"/>
                <a:gd name="T54" fmla="*/ 2 w 226"/>
                <a:gd name="T55" fmla="*/ 9 h 287"/>
                <a:gd name="T56" fmla="*/ 2 w 226"/>
                <a:gd name="T57" fmla="*/ 10 h 287"/>
                <a:gd name="T58" fmla="*/ 3 w 226"/>
                <a:gd name="T59" fmla="*/ 11 h 287"/>
                <a:gd name="T60" fmla="*/ 4 w 226"/>
                <a:gd name="T61" fmla="*/ 12 h 287"/>
                <a:gd name="T62" fmla="*/ 4 w 226"/>
                <a:gd name="T63" fmla="*/ 13 h 287"/>
                <a:gd name="T64" fmla="*/ 5 w 226"/>
                <a:gd name="T65" fmla="*/ 14 h 287"/>
                <a:gd name="T66" fmla="*/ 6 w 226"/>
                <a:gd name="T67" fmla="*/ 14 h 287"/>
                <a:gd name="T68" fmla="*/ 6 w 226"/>
                <a:gd name="T69" fmla="*/ 15 h 287"/>
                <a:gd name="T70" fmla="*/ 7 w 226"/>
                <a:gd name="T71" fmla="*/ 15 h 287"/>
                <a:gd name="T72" fmla="*/ 7 w 226"/>
                <a:gd name="T73" fmla="*/ 16 h 287"/>
                <a:gd name="T74" fmla="*/ 8 w 226"/>
                <a:gd name="T75" fmla="*/ 16 h 287"/>
                <a:gd name="T76" fmla="*/ 8 w 226"/>
                <a:gd name="T77" fmla="*/ 16 h 287"/>
                <a:gd name="T78" fmla="*/ 9 w 226"/>
                <a:gd name="T79" fmla="*/ 16 h 287"/>
                <a:gd name="T80" fmla="*/ 9 w 226"/>
                <a:gd name="T81" fmla="*/ 16 h 2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87"/>
                <a:gd name="T125" fmla="*/ 226 w 226"/>
                <a:gd name="T126" fmla="*/ 287 h 2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87">
                  <a:moveTo>
                    <a:pt x="199" y="285"/>
                  </a:moveTo>
                  <a:lnTo>
                    <a:pt x="209" y="276"/>
                  </a:lnTo>
                  <a:lnTo>
                    <a:pt x="217" y="259"/>
                  </a:lnTo>
                  <a:lnTo>
                    <a:pt x="224" y="234"/>
                  </a:lnTo>
                  <a:lnTo>
                    <a:pt x="226" y="202"/>
                  </a:lnTo>
                  <a:lnTo>
                    <a:pt x="223" y="162"/>
                  </a:lnTo>
                  <a:lnTo>
                    <a:pt x="214" y="115"/>
                  </a:lnTo>
                  <a:lnTo>
                    <a:pt x="200" y="61"/>
                  </a:lnTo>
                  <a:lnTo>
                    <a:pt x="178" y="0"/>
                  </a:lnTo>
                  <a:lnTo>
                    <a:pt x="166" y="5"/>
                  </a:lnTo>
                  <a:lnTo>
                    <a:pt x="155" y="10"/>
                  </a:lnTo>
                  <a:lnTo>
                    <a:pt x="144" y="15"/>
                  </a:lnTo>
                  <a:lnTo>
                    <a:pt x="134" y="20"/>
                  </a:lnTo>
                  <a:lnTo>
                    <a:pt x="123" y="24"/>
                  </a:lnTo>
                  <a:lnTo>
                    <a:pt x="111" y="30"/>
                  </a:lnTo>
                  <a:lnTo>
                    <a:pt x="100" y="34"/>
                  </a:lnTo>
                  <a:lnTo>
                    <a:pt x="89" y="39"/>
                  </a:lnTo>
                  <a:lnTo>
                    <a:pt x="78" y="44"/>
                  </a:lnTo>
                  <a:lnTo>
                    <a:pt x="67" y="49"/>
                  </a:lnTo>
                  <a:lnTo>
                    <a:pt x="55" y="54"/>
                  </a:lnTo>
                  <a:lnTo>
                    <a:pt x="45" y="58"/>
                  </a:lnTo>
                  <a:lnTo>
                    <a:pt x="34" y="63"/>
                  </a:lnTo>
                  <a:lnTo>
                    <a:pt x="23" y="69"/>
                  </a:lnTo>
                  <a:lnTo>
                    <a:pt x="11" y="73"/>
                  </a:lnTo>
                  <a:lnTo>
                    <a:pt x="0" y="78"/>
                  </a:lnTo>
                  <a:lnTo>
                    <a:pt x="13" y="109"/>
                  </a:lnTo>
                  <a:lnTo>
                    <a:pt x="28" y="136"/>
                  </a:lnTo>
                  <a:lnTo>
                    <a:pt x="42" y="161"/>
                  </a:lnTo>
                  <a:lnTo>
                    <a:pt x="56" y="184"/>
                  </a:lnTo>
                  <a:lnTo>
                    <a:pt x="72" y="204"/>
                  </a:lnTo>
                  <a:lnTo>
                    <a:pt x="86" y="221"/>
                  </a:lnTo>
                  <a:lnTo>
                    <a:pt x="101" y="236"/>
                  </a:lnTo>
                  <a:lnTo>
                    <a:pt x="115" y="250"/>
                  </a:lnTo>
                  <a:lnTo>
                    <a:pt x="129" y="260"/>
                  </a:lnTo>
                  <a:lnTo>
                    <a:pt x="142" y="270"/>
                  </a:lnTo>
                  <a:lnTo>
                    <a:pt x="155" y="276"/>
                  </a:lnTo>
                  <a:lnTo>
                    <a:pt x="166" y="282"/>
                  </a:lnTo>
                  <a:lnTo>
                    <a:pt x="177" y="285"/>
                  </a:lnTo>
                  <a:lnTo>
                    <a:pt x="186" y="287"/>
                  </a:lnTo>
                  <a:lnTo>
                    <a:pt x="193" y="287"/>
                  </a:lnTo>
                  <a:lnTo>
                    <a:pt x="199" y="285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39" name="Freeform 656"/>
            <p:cNvSpPr>
              <a:spLocks/>
            </p:cNvSpPr>
            <p:nvPr/>
          </p:nvSpPr>
          <p:spPr bwMode="auto">
            <a:xfrm>
              <a:off x="1177" y="3434"/>
              <a:ext cx="9" cy="15"/>
            </a:xfrm>
            <a:custGeom>
              <a:avLst/>
              <a:gdLst>
                <a:gd name="T0" fmla="*/ 8 w 202"/>
                <a:gd name="T1" fmla="*/ 15 h 274"/>
                <a:gd name="T2" fmla="*/ 9 w 202"/>
                <a:gd name="T3" fmla="*/ 15 h 274"/>
                <a:gd name="T4" fmla="*/ 9 w 202"/>
                <a:gd name="T5" fmla="*/ 14 h 274"/>
                <a:gd name="T6" fmla="*/ 9 w 202"/>
                <a:gd name="T7" fmla="*/ 12 h 274"/>
                <a:gd name="T8" fmla="*/ 9 w 202"/>
                <a:gd name="T9" fmla="*/ 11 h 274"/>
                <a:gd name="T10" fmla="*/ 9 w 202"/>
                <a:gd name="T11" fmla="*/ 9 h 274"/>
                <a:gd name="T12" fmla="*/ 8 w 202"/>
                <a:gd name="T13" fmla="*/ 6 h 274"/>
                <a:gd name="T14" fmla="*/ 7 w 202"/>
                <a:gd name="T15" fmla="*/ 3 h 274"/>
                <a:gd name="T16" fmla="*/ 6 w 202"/>
                <a:gd name="T17" fmla="*/ 0 h 274"/>
                <a:gd name="T18" fmla="*/ 6 w 202"/>
                <a:gd name="T19" fmla="*/ 0 h 274"/>
                <a:gd name="T20" fmla="*/ 5 w 202"/>
                <a:gd name="T21" fmla="*/ 1 h 274"/>
                <a:gd name="T22" fmla="*/ 4 w 202"/>
                <a:gd name="T23" fmla="*/ 1 h 274"/>
                <a:gd name="T24" fmla="*/ 3 w 202"/>
                <a:gd name="T25" fmla="*/ 2 h 274"/>
                <a:gd name="T26" fmla="*/ 2 w 202"/>
                <a:gd name="T27" fmla="*/ 2 h 274"/>
                <a:gd name="T28" fmla="*/ 2 w 202"/>
                <a:gd name="T29" fmla="*/ 3 h 274"/>
                <a:gd name="T30" fmla="*/ 1 w 202"/>
                <a:gd name="T31" fmla="*/ 3 h 274"/>
                <a:gd name="T32" fmla="*/ 0 w 202"/>
                <a:gd name="T33" fmla="*/ 3 h 274"/>
                <a:gd name="T34" fmla="*/ 1 w 202"/>
                <a:gd name="T35" fmla="*/ 5 h 274"/>
                <a:gd name="T36" fmla="*/ 1 w 202"/>
                <a:gd name="T37" fmla="*/ 7 h 274"/>
                <a:gd name="T38" fmla="*/ 2 w 202"/>
                <a:gd name="T39" fmla="*/ 8 h 274"/>
                <a:gd name="T40" fmla="*/ 3 w 202"/>
                <a:gd name="T41" fmla="*/ 9 h 274"/>
                <a:gd name="T42" fmla="*/ 3 w 202"/>
                <a:gd name="T43" fmla="*/ 10 h 274"/>
                <a:gd name="T44" fmla="*/ 4 w 202"/>
                <a:gd name="T45" fmla="*/ 11 h 274"/>
                <a:gd name="T46" fmla="*/ 4 w 202"/>
                <a:gd name="T47" fmla="*/ 12 h 274"/>
                <a:gd name="T48" fmla="*/ 5 w 202"/>
                <a:gd name="T49" fmla="*/ 13 h 274"/>
                <a:gd name="T50" fmla="*/ 6 w 202"/>
                <a:gd name="T51" fmla="*/ 13 h 274"/>
                <a:gd name="T52" fmla="*/ 6 w 202"/>
                <a:gd name="T53" fmla="*/ 14 h 274"/>
                <a:gd name="T54" fmla="*/ 7 w 202"/>
                <a:gd name="T55" fmla="*/ 14 h 274"/>
                <a:gd name="T56" fmla="*/ 7 w 202"/>
                <a:gd name="T57" fmla="*/ 15 h 274"/>
                <a:gd name="T58" fmla="*/ 8 w 202"/>
                <a:gd name="T59" fmla="*/ 15 h 274"/>
                <a:gd name="T60" fmla="*/ 8 w 202"/>
                <a:gd name="T61" fmla="*/ 15 h 274"/>
                <a:gd name="T62" fmla="*/ 8 w 202"/>
                <a:gd name="T63" fmla="*/ 15 h 274"/>
                <a:gd name="T64" fmla="*/ 8 w 202"/>
                <a:gd name="T65" fmla="*/ 15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"/>
                <a:gd name="T100" fmla="*/ 0 h 274"/>
                <a:gd name="T101" fmla="*/ 202 w 202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" h="274">
                  <a:moveTo>
                    <a:pt x="189" y="273"/>
                  </a:moveTo>
                  <a:lnTo>
                    <a:pt x="196" y="265"/>
                  </a:lnTo>
                  <a:lnTo>
                    <a:pt x="201" y="251"/>
                  </a:lnTo>
                  <a:lnTo>
                    <a:pt x="202" y="227"/>
                  </a:lnTo>
                  <a:lnTo>
                    <a:pt x="200" y="197"/>
                  </a:lnTo>
                  <a:lnTo>
                    <a:pt x="193" y="159"/>
                  </a:lnTo>
                  <a:lnTo>
                    <a:pt x="182" y="114"/>
                  </a:lnTo>
                  <a:lnTo>
                    <a:pt x="165" y="60"/>
                  </a:lnTo>
                  <a:lnTo>
                    <a:pt x="142" y="0"/>
                  </a:lnTo>
                  <a:lnTo>
                    <a:pt x="125" y="7"/>
                  </a:lnTo>
                  <a:lnTo>
                    <a:pt x="107" y="14"/>
                  </a:lnTo>
                  <a:lnTo>
                    <a:pt x="89" y="23"/>
                  </a:lnTo>
                  <a:lnTo>
                    <a:pt x="72" y="30"/>
                  </a:lnTo>
                  <a:lnTo>
                    <a:pt x="53" y="39"/>
                  </a:lnTo>
                  <a:lnTo>
                    <a:pt x="36" y="46"/>
                  </a:lnTo>
                  <a:lnTo>
                    <a:pt x="18" y="54"/>
                  </a:lnTo>
                  <a:lnTo>
                    <a:pt x="0" y="62"/>
                  </a:lnTo>
                  <a:lnTo>
                    <a:pt x="14" y="92"/>
                  </a:lnTo>
                  <a:lnTo>
                    <a:pt x="28" y="120"/>
                  </a:lnTo>
                  <a:lnTo>
                    <a:pt x="41" y="145"/>
                  </a:lnTo>
                  <a:lnTo>
                    <a:pt x="57" y="168"/>
                  </a:lnTo>
                  <a:lnTo>
                    <a:pt x="71" y="188"/>
                  </a:lnTo>
                  <a:lnTo>
                    <a:pt x="85" y="206"/>
                  </a:lnTo>
                  <a:lnTo>
                    <a:pt x="98" y="221"/>
                  </a:lnTo>
                  <a:lnTo>
                    <a:pt x="113" y="235"/>
                  </a:lnTo>
                  <a:lnTo>
                    <a:pt x="126" y="246"/>
                  </a:lnTo>
                  <a:lnTo>
                    <a:pt x="138" y="256"/>
                  </a:lnTo>
                  <a:lnTo>
                    <a:pt x="149" y="262"/>
                  </a:lnTo>
                  <a:lnTo>
                    <a:pt x="160" y="268"/>
                  </a:lnTo>
                  <a:lnTo>
                    <a:pt x="170" y="272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89" y="273"/>
                  </a:lnTo>
                  <a:close/>
                </a:path>
              </a:pathLst>
            </a:custGeom>
            <a:solidFill>
              <a:srgbClr val="47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0" name="Freeform 657"/>
            <p:cNvSpPr>
              <a:spLocks/>
            </p:cNvSpPr>
            <p:nvPr/>
          </p:nvSpPr>
          <p:spPr bwMode="auto">
            <a:xfrm>
              <a:off x="1177" y="3435"/>
              <a:ext cx="9" cy="14"/>
            </a:xfrm>
            <a:custGeom>
              <a:avLst/>
              <a:gdLst>
                <a:gd name="T0" fmla="*/ 9 w 186"/>
                <a:gd name="T1" fmla="*/ 14 h 264"/>
                <a:gd name="T2" fmla="*/ 9 w 186"/>
                <a:gd name="T3" fmla="*/ 14 h 264"/>
                <a:gd name="T4" fmla="*/ 9 w 186"/>
                <a:gd name="T5" fmla="*/ 13 h 264"/>
                <a:gd name="T6" fmla="*/ 9 w 186"/>
                <a:gd name="T7" fmla="*/ 12 h 264"/>
                <a:gd name="T8" fmla="*/ 9 w 186"/>
                <a:gd name="T9" fmla="*/ 10 h 264"/>
                <a:gd name="T10" fmla="*/ 8 w 186"/>
                <a:gd name="T11" fmla="*/ 8 h 264"/>
                <a:gd name="T12" fmla="*/ 7 w 186"/>
                <a:gd name="T13" fmla="*/ 6 h 264"/>
                <a:gd name="T14" fmla="*/ 6 w 186"/>
                <a:gd name="T15" fmla="*/ 3 h 264"/>
                <a:gd name="T16" fmla="*/ 5 w 186"/>
                <a:gd name="T17" fmla="*/ 0 h 264"/>
                <a:gd name="T18" fmla="*/ 5 w 186"/>
                <a:gd name="T19" fmla="*/ 0 h 264"/>
                <a:gd name="T20" fmla="*/ 4 w 186"/>
                <a:gd name="T21" fmla="*/ 1 h 264"/>
                <a:gd name="T22" fmla="*/ 3 w 186"/>
                <a:gd name="T23" fmla="*/ 1 h 264"/>
                <a:gd name="T24" fmla="*/ 3 w 186"/>
                <a:gd name="T25" fmla="*/ 1 h 264"/>
                <a:gd name="T26" fmla="*/ 2 w 186"/>
                <a:gd name="T27" fmla="*/ 2 h 264"/>
                <a:gd name="T28" fmla="*/ 1 w 186"/>
                <a:gd name="T29" fmla="*/ 2 h 264"/>
                <a:gd name="T30" fmla="*/ 1 w 186"/>
                <a:gd name="T31" fmla="*/ 2 h 264"/>
                <a:gd name="T32" fmla="*/ 0 w 186"/>
                <a:gd name="T33" fmla="*/ 3 h 264"/>
                <a:gd name="T34" fmla="*/ 1 w 186"/>
                <a:gd name="T35" fmla="*/ 4 h 264"/>
                <a:gd name="T36" fmla="*/ 1 w 186"/>
                <a:gd name="T37" fmla="*/ 6 h 264"/>
                <a:gd name="T38" fmla="*/ 2 w 186"/>
                <a:gd name="T39" fmla="*/ 7 h 264"/>
                <a:gd name="T40" fmla="*/ 3 w 186"/>
                <a:gd name="T41" fmla="*/ 8 h 264"/>
                <a:gd name="T42" fmla="*/ 3 w 186"/>
                <a:gd name="T43" fmla="*/ 9 h 264"/>
                <a:gd name="T44" fmla="*/ 4 w 186"/>
                <a:gd name="T45" fmla="*/ 10 h 264"/>
                <a:gd name="T46" fmla="*/ 5 w 186"/>
                <a:gd name="T47" fmla="*/ 11 h 264"/>
                <a:gd name="T48" fmla="*/ 5 w 186"/>
                <a:gd name="T49" fmla="*/ 12 h 264"/>
                <a:gd name="T50" fmla="*/ 6 w 186"/>
                <a:gd name="T51" fmla="*/ 12 h 264"/>
                <a:gd name="T52" fmla="*/ 6 w 186"/>
                <a:gd name="T53" fmla="*/ 13 h 264"/>
                <a:gd name="T54" fmla="*/ 7 w 186"/>
                <a:gd name="T55" fmla="*/ 13 h 264"/>
                <a:gd name="T56" fmla="*/ 8 w 186"/>
                <a:gd name="T57" fmla="*/ 14 h 264"/>
                <a:gd name="T58" fmla="*/ 8 w 186"/>
                <a:gd name="T59" fmla="*/ 14 h 264"/>
                <a:gd name="T60" fmla="*/ 8 w 186"/>
                <a:gd name="T61" fmla="*/ 14 h 264"/>
                <a:gd name="T62" fmla="*/ 9 w 186"/>
                <a:gd name="T63" fmla="*/ 14 h 264"/>
                <a:gd name="T64" fmla="*/ 9 w 186"/>
                <a:gd name="T65" fmla="*/ 14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64"/>
                <a:gd name="T101" fmla="*/ 186 w 186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64">
                  <a:moveTo>
                    <a:pt x="180" y="263"/>
                  </a:moveTo>
                  <a:lnTo>
                    <a:pt x="185" y="256"/>
                  </a:lnTo>
                  <a:lnTo>
                    <a:pt x="186" y="243"/>
                  </a:lnTo>
                  <a:lnTo>
                    <a:pt x="183" y="222"/>
                  </a:lnTo>
                  <a:lnTo>
                    <a:pt x="177" y="193"/>
                  </a:lnTo>
                  <a:lnTo>
                    <a:pt x="166" y="157"/>
                  </a:lnTo>
                  <a:lnTo>
                    <a:pt x="151" y="113"/>
                  </a:lnTo>
                  <a:lnTo>
                    <a:pt x="131" y="60"/>
                  </a:lnTo>
                  <a:lnTo>
                    <a:pt x="108" y="0"/>
                  </a:lnTo>
                  <a:lnTo>
                    <a:pt x="94" y="7"/>
                  </a:lnTo>
                  <a:lnTo>
                    <a:pt x="80" y="13"/>
                  </a:lnTo>
                  <a:lnTo>
                    <a:pt x="67" y="18"/>
                  </a:lnTo>
                  <a:lnTo>
                    <a:pt x="54" y="24"/>
                  </a:lnTo>
                  <a:lnTo>
                    <a:pt x="40" y="30"/>
                  </a:lnTo>
                  <a:lnTo>
                    <a:pt x="27" y="36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13" y="78"/>
                  </a:lnTo>
                  <a:lnTo>
                    <a:pt x="26" y="106"/>
                  </a:lnTo>
                  <a:lnTo>
                    <a:pt x="40" y="131"/>
                  </a:lnTo>
                  <a:lnTo>
                    <a:pt x="55" y="154"/>
                  </a:lnTo>
                  <a:lnTo>
                    <a:pt x="69" y="174"/>
                  </a:lnTo>
                  <a:lnTo>
                    <a:pt x="83" y="192"/>
                  </a:lnTo>
                  <a:lnTo>
                    <a:pt x="96" y="208"/>
                  </a:lnTo>
                  <a:lnTo>
                    <a:pt x="110" y="222"/>
                  </a:lnTo>
                  <a:lnTo>
                    <a:pt x="122" y="233"/>
                  </a:lnTo>
                  <a:lnTo>
                    <a:pt x="134" y="243"/>
                  </a:lnTo>
                  <a:lnTo>
                    <a:pt x="145" y="250"/>
                  </a:lnTo>
                  <a:lnTo>
                    <a:pt x="155" y="256"/>
                  </a:lnTo>
                  <a:lnTo>
                    <a:pt x="164" y="261"/>
                  </a:lnTo>
                  <a:lnTo>
                    <a:pt x="171" y="263"/>
                  </a:lnTo>
                  <a:lnTo>
                    <a:pt x="176" y="264"/>
                  </a:lnTo>
                  <a:lnTo>
                    <a:pt x="180" y="26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1" name="Freeform 658"/>
            <p:cNvSpPr>
              <a:spLocks/>
            </p:cNvSpPr>
            <p:nvPr/>
          </p:nvSpPr>
          <p:spPr bwMode="auto">
            <a:xfrm>
              <a:off x="1177" y="3435"/>
              <a:ext cx="8" cy="14"/>
            </a:xfrm>
            <a:custGeom>
              <a:avLst/>
              <a:gdLst>
                <a:gd name="T0" fmla="*/ 8 w 173"/>
                <a:gd name="T1" fmla="*/ 14 h 251"/>
                <a:gd name="T2" fmla="*/ 8 w 173"/>
                <a:gd name="T3" fmla="*/ 14 h 251"/>
                <a:gd name="T4" fmla="*/ 8 w 173"/>
                <a:gd name="T5" fmla="*/ 13 h 251"/>
                <a:gd name="T6" fmla="*/ 8 w 173"/>
                <a:gd name="T7" fmla="*/ 12 h 251"/>
                <a:gd name="T8" fmla="*/ 7 w 173"/>
                <a:gd name="T9" fmla="*/ 10 h 251"/>
                <a:gd name="T10" fmla="*/ 6 w 173"/>
                <a:gd name="T11" fmla="*/ 9 h 251"/>
                <a:gd name="T12" fmla="*/ 6 w 173"/>
                <a:gd name="T13" fmla="*/ 6 h 251"/>
                <a:gd name="T14" fmla="*/ 4 w 173"/>
                <a:gd name="T15" fmla="*/ 3 h 251"/>
                <a:gd name="T16" fmla="*/ 3 w 173"/>
                <a:gd name="T17" fmla="*/ 0 h 251"/>
                <a:gd name="T18" fmla="*/ 3 w 173"/>
                <a:gd name="T19" fmla="*/ 0 h 251"/>
                <a:gd name="T20" fmla="*/ 2 w 173"/>
                <a:gd name="T21" fmla="*/ 0 h 251"/>
                <a:gd name="T22" fmla="*/ 2 w 173"/>
                <a:gd name="T23" fmla="*/ 1 h 251"/>
                <a:gd name="T24" fmla="*/ 2 w 173"/>
                <a:gd name="T25" fmla="*/ 1 h 251"/>
                <a:gd name="T26" fmla="*/ 1 w 173"/>
                <a:gd name="T27" fmla="*/ 1 h 251"/>
                <a:gd name="T28" fmla="*/ 1 w 173"/>
                <a:gd name="T29" fmla="*/ 1 h 251"/>
                <a:gd name="T30" fmla="*/ 0 w 173"/>
                <a:gd name="T31" fmla="*/ 2 h 251"/>
                <a:gd name="T32" fmla="*/ 0 w 173"/>
                <a:gd name="T33" fmla="*/ 2 h 251"/>
                <a:gd name="T34" fmla="*/ 1 w 173"/>
                <a:gd name="T35" fmla="*/ 3 h 251"/>
                <a:gd name="T36" fmla="*/ 1 w 173"/>
                <a:gd name="T37" fmla="*/ 5 h 251"/>
                <a:gd name="T38" fmla="*/ 2 w 173"/>
                <a:gd name="T39" fmla="*/ 6 h 251"/>
                <a:gd name="T40" fmla="*/ 2 w 173"/>
                <a:gd name="T41" fmla="*/ 8 h 251"/>
                <a:gd name="T42" fmla="*/ 3 w 173"/>
                <a:gd name="T43" fmla="*/ 9 h 251"/>
                <a:gd name="T44" fmla="*/ 4 w 173"/>
                <a:gd name="T45" fmla="*/ 10 h 251"/>
                <a:gd name="T46" fmla="*/ 4 w 173"/>
                <a:gd name="T47" fmla="*/ 11 h 251"/>
                <a:gd name="T48" fmla="*/ 5 w 173"/>
                <a:gd name="T49" fmla="*/ 11 h 251"/>
                <a:gd name="T50" fmla="*/ 6 w 173"/>
                <a:gd name="T51" fmla="*/ 12 h 251"/>
                <a:gd name="T52" fmla="*/ 6 w 173"/>
                <a:gd name="T53" fmla="*/ 13 h 251"/>
                <a:gd name="T54" fmla="*/ 7 w 173"/>
                <a:gd name="T55" fmla="*/ 13 h 251"/>
                <a:gd name="T56" fmla="*/ 7 w 173"/>
                <a:gd name="T57" fmla="*/ 13 h 251"/>
                <a:gd name="T58" fmla="*/ 7 w 173"/>
                <a:gd name="T59" fmla="*/ 14 h 251"/>
                <a:gd name="T60" fmla="*/ 8 w 173"/>
                <a:gd name="T61" fmla="*/ 14 h 251"/>
                <a:gd name="T62" fmla="*/ 8 w 173"/>
                <a:gd name="T63" fmla="*/ 14 h 251"/>
                <a:gd name="T64" fmla="*/ 8 w 173"/>
                <a:gd name="T65" fmla="*/ 14 h 2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3"/>
                <a:gd name="T100" fmla="*/ 0 h 251"/>
                <a:gd name="T101" fmla="*/ 173 w 173"/>
                <a:gd name="T102" fmla="*/ 251 h 2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3" h="251">
                  <a:moveTo>
                    <a:pt x="171" y="251"/>
                  </a:moveTo>
                  <a:lnTo>
                    <a:pt x="173" y="245"/>
                  </a:lnTo>
                  <a:lnTo>
                    <a:pt x="170" y="233"/>
                  </a:lnTo>
                  <a:lnTo>
                    <a:pt x="164" y="214"/>
                  </a:lnTo>
                  <a:lnTo>
                    <a:pt x="153" y="187"/>
                  </a:lnTo>
                  <a:lnTo>
                    <a:pt x="137" y="153"/>
                  </a:lnTo>
                  <a:lnTo>
                    <a:pt x="119" y="110"/>
                  </a:lnTo>
                  <a:lnTo>
                    <a:pt x="97" y="60"/>
                  </a:lnTo>
                  <a:lnTo>
                    <a:pt x="72" y="0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5" y="11"/>
                  </a:lnTo>
                  <a:lnTo>
                    <a:pt x="36" y="16"/>
                  </a:lnTo>
                  <a:lnTo>
                    <a:pt x="27" y="20"/>
                  </a:lnTo>
                  <a:lnTo>
                    <a:pt x="18" y="23"/>
                  </a:lnTo>
                  <a:lnTo>
                    <a:pt x="9" y="27"/>
                  </a:lnTo>
                  <a:lnTo>
                    <a:pt x="0" y="31"/>
                  </a:lnTo>
                  <a:lnTo>
                    <a:pt x="13" y="62"/>
                  </a:lnTo>
                  <a:lnTo>
                    <a:pt x="26" y="89"/>
                  </a:lnTo>
                  <a:lnTo>
                    <a:pt x="41" y="115"/>
                  </a:lnTo>
                  <a:lnTo>
                    <a:pt x="54" y="138"/>
                  </a:lnTo>
                  <a:lnTo>
                    <a:pt x="68" y="159"/>
                  </a:lnTo>
                  <a:lnTo>
                    <a:pt x="81" y="177"/>
                  </a:lnTo>
                  <a:lnTo>
                    <a:pt x="95" y="193"/>
                  </a:lnTo>
                  <a:lnTo>
                    <a:pt x="107" y="206"/>
                  </a:lnTo>
                  <a:lnTo>
                    <a:pt x="119" y="218"/>
                  </a:lnTo>
                  <a:lnTo>
                    <a:pt x="130" y="229"/>
                  </a:lnTo>
                  <a:lnTo>
                    <a:pt x="141" y="236"/>
                  </a:lnTo>
                  <a:lnTo>
                    <a:pt x="150" y="242"/>
                  </a:lnTo>
                  <a:lnTo>
                    <a:pt x="157" y="246"/>
                  </a:lnTo>
                  <a:lnTo>
                    <a:pt x="163" y="250"/>
                  </a:lnTo>
                  <a:lnTo>
                    <a:pt x="168" y="251"/>
                  </a:lnTo>
                  <a:lnTo>
                    <a:pt x="171" y="251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2" name="Freeform 659"/>
            <p:cNvSpPr>
              <a:spLocks/>
            </p:cNvSpPr>
            <p:nvPr/>
          </p:nvSpPr>
          <p:spPr bwMode="auto">
            <a:xfrm>
              <a:off x="1178" y="3436"/>
              <a:ext cx="7" cy="13"/>
            </a:xfrm>
            <a:custGeom>
              <a:avLst/>
              <a:gdLst>
                <a:gd name="T0" fmla="*/ 7 w 163"/>
                <a:gd name="T1" fmla="*/ 13 h 240"/>
                <a:gd name="T2" fmla="*/ 7 w 163"/>
                <a:gd name="T3" fmla="*/ 13 h 240"/>
                <a:gd name="T4" fmla="*/ 7 w 163"/>
                <a:gd name="T5" fmla="*/ 12 h 240"/>
                <a:gd name="T6" fmla="*/ 6 w 163"/>
                <a:gd name="T7" fmla="*/ 11 h 240"/>
                <a:gd name="T8" fmla="*/ 6 w 163"/>
                <a:gd name="T9" fmla="*/ 10 h 240"/>
                <a:gd name="T10" fmla="*/ 5 w 163"/>
                <a:gd name="T11" fmla="*/ 8 h 240"/>
                <a:gd name="T12" fmla="*/ 4 w 163"/>
                <a:gd name="T13" fmla="*/ 6 h 240"/>
                <a:gd name="T14" fmla="*/ 3 w 163"/>
                <a:gd name="T15" fmla="*/ 3 h 240"/>
                <a:gd name="T16" fmla="*/ 2 w 163"/>
                <a:gd name="T17" fmla="*/ 0 h 240"/>
                <a:gd name="T18" fmla="*/ 1 w 163"/>
                <a:gd name="T19" fmla="*/ 0 h 240"/>
                <a:gd name="T20" fmla="*/ 1 w 163"/>
                <a:gd name="T21" fmla="*/ 0 h 240"/>
                <a:gd name="T22" fmla="*/ 1 w 163"/>
                <a:gd name="T23" fmla="*/ 0 h 240"/>
                <a:gd name="T24" fmla="*/ 1 w 163"/>
                <a:gd name="T25" fmla="*/ 0 h 240"/>
                <a:gd name="T26" fmla="*/ 1 w 163"/>
                <a:gd name="T27" fmla="*/ 1 h 240"/>
                <a:gd name="T28" fmla="*/ 0 w 163"/>
                <a:gd name="T29" fmla="*/ 1 h 240"/>
                <a:gd name="T30" fmla="*/ 0 w 163"/>
                <a:gd name="T31" fmla="*/ 1 h 240"/>
                <a:gd name="T32" fmla="*/ 0 w 163"/>
                <a:gd name="T33" fmla="*/ 1 h 240"/>
                <a:gd name="T34" fmla="*/ 1 w 163"/>
                <a:gd name="T35" fmla="*/ 3 h 240"/>
                <a:gd name="T36" fmla="*/ 1 w 163"/>
                <a:gd name="T37" fmla="*/ 4 h 240"/>
                <a:gd name="T38" fmla="*/ 2 w 163"/>
                <a:gd name="T39" fmla="*/ 6 h 240"/>
                <a:gd name="T40" fmla="*/ 2 w 163"/>
                <a:gd name="T41" fmla="*/ 7 h 240"/>
                <a:gd name="T42" fmla="*/ 3 w 163"/>
                <a:gd name="T43" fmla="*/ 8 h 240"/>
                <a:gd name="T44" fmla="*/ 4 w 163"/>
                <a:gd name="T45" fmla="*/ 9 h 240"/>
                <a:gd name="T46" fmla="*/ 4 w 163"/>
                <a:gd name="T47" fmla="*/ 10 h 240"/>
                <a:gd name="T48" fmla="*/ 5 w 163"/>
                <a:gd name="T49" fmla="*/ 10 h 240"/>
                <a:gd name="T50" fmla="*/ 5 w 163"/>
                <a:gd name="T51" fmla="*/ 11 h 240"/>
                <a:gd name="T52" fmla="*/ 5 w 163"/>
                <a:gd name="T53" fmla="*/ 12 h 240"/>
                <a:gd name="T54" fmla="*/ 6 w 163"/>
                <a:gd name="T55" fmla="*/ 12 h 240"/>
                <a:gd name="T56" fmla="*/ 6 w 163"/>
                <a:gd name="T57" fmla="*/ 12 h 240"/>
                <a:gd name="T58" fmla="*/ 7 w 163"/>
                <a:gd name="T59" fmla="*/ 13 h 240"/>
                <a:gd name="T60" fmla="*/ 7 w 163"/>
                <a:gd name="T61" fmla="*/ 13 h 240"/>
                <a:gd name="T62" fmla="*/ 7 w 163"/>
                <a:gd name="T63" fmla="*/ 13 h 240"/>
                <a:gd name="T64" fmla="*/ 7 w 163"/>
                <a:gd name="T65" fmla="*/ 13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3"/>
                <a:gd name="T100" fmla="*/ 0 h 240"/>
                <a:gd name="T101" fmla="*/ 163 w 163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3" h="240">
                  <a:moveTo>
                    <a:pt x="163" y="240"/>
                  </a:moveTo>
                  <a:lnTo>
                    <a:pt x="162" y="235"/>
                  </a:lnTo>
                  <a:lnTo>
                    <a:pt x="156" y="225"/>
                  </a:lnTo>
                  <a:lnTo>
                    <a:pt x="145" y="208"/>
                  </a:lnTo>
                  <a:lnTo>
                    <a:pt x="129" y="183"/>
                  </a:lnTo>
                  <a:lnTo>
                    <a:pt x="110" y="150"/>
                  </a:lnTo>
                  <a:lnTo>
                    <a:pt x="89" y="110"/>
                  </a:lnTo>
                  <a:lnTo>
                    <a:pt x="64" y="59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8" y="5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10" y="13"/>
                  </a:lnTo>
                  <a:lnTo>
                    <a:pt x="5" y="15"/>
                  </a:lnTo>
                  <a:lnTo>
                    <a:pt x="0" y="17"/>
                  </a:lnTo>
                  <a:lnTo>
                    <a:pt x="13" y="48"/>
                  </a:lnTo>
                  <a:lnTo>
                    <a:pt x="26" y="75"/>
                  </a:lnTo>
                  <a:lnTo>
                    <a:pt x="41" y="102"/>
                  </a:lnTo>
                  <a:lnTo>
                    <a:pt x="54" y="124"/>
                  </a:lnTo>
                  <a:lnTo>
                    <a:pt x="68" y="145"/>
                  </a:lnTo>
                  <a:lnTo>
                    <a:pt x="82" y="163"/>
                  </a:lnTo>
                  <a:lnTo>
                    <a:pt x="94" y="180"/>
                  </a:lnTo>
                  <a:lnTo>
                    <a:pt x="106" y="193"/>
                  </a:lnTo>
                  <a:lnTo>
                    <a:pt x="117" y="205"/>
                  </a:lnTo>
                  <a:lnTo>
                    <a:pt x="127" y="215"/>
                  </a:lnTo>
                  <a:lnTo>
                    <a:pt x="138" y="224"/>
                  </a:lnTo>
                  <a:lnTo>
                    <a:pt x="146" y="230"/>
                  </a:lnTo>
                  <a:lnTo>
                    <a:pt x="152" y="234"/>
                  </a:lnTo>
                  <a:lnTo>
                    <a:pt x="158" y="238"/>
                  </a:lnTo>
                  <a:lnTo>
                    <a:pt x="161" y="240"/>
                  </a:lnTo>
                  <a:lnTo>
                    <a:pt x="163" y="240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43" name="Freeform 660"/>
            <p:cNvSpPr>
              <a:spLocks/>
            </p:cNvSpPr>
            <p:nvPr/>
          </p:nvSpPr>
          <p:spPr bwMode="auto">
            <a:xfrm>
              <a:off x="1185" y="3449"/>
              <a:ext cx="2" cy="5"/>
            </a:xfrm>
            <a:custGeom>
              <a:avLst/>
              <a:gdLst>
                <a:gd name="T0" fmla="*/ 1 w 48"/>
                <a:gd name="T1" fmla="*/ 0 h 99"/>
                <a:gd name="T2" fmla="*/ 2 w 48"/>
                <a:gd name="T3" fmla="*/ 4 h 99"/>
                <a:gd name="T4" fmla="*/ 2 w 48"/>
                <a:gd name="T5" fmla="*/ 5 h 99"/>
                <a:gd name="T6" fmla="*/ 2 w 48"/>
                <a:gd name="T7" fmla="*/ 5 h 99"/>
                <a:gd name="T8" fmla="*/ 2 w 48"/>
                <a:gd name="T9" fmla="*/ 5 h 99"/>
                <a:gd name="T10" fmla="*/ 1 w 48"/>
                <a:gd name="T11" fmla="*/ 4 h 99"/>
                <a:gd name="T12" fmla="*/ 0 w 48"/>
                <a:gd name="T13" fmla="*/ 0 h 99"/>
                <a:gd name="T14" fmla="*/ 1 w 4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9"/>
                <a:gd name="T26" fmla="*/ 48 w 48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9">
                  <a:moveTo>
                    <a:pt x="13" y="0"/>
                  </a:moveTo>
                  <a:lnTo>
                    <a:pt x="44" y="76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9" y="96"/>
                  </a:lnTo>
                  <a:lnTo>
                    <a:pt x="31" y="83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</p:grpSp>
      <p:sp>
        <p:nvSpPr>
          <p:cNvPr id="144" name="Freeform 661"/>
          <p:cNvSpPr>
            <a:spLocks/>
          </p:cNvSpPr>
          <p:nvPr/>
        </p:nvSpPr>
        <p:spPr bwMode="auto">
          <a:xfrm>
            <a:off x="4405396" y="1890796"/>
            <a:ext cx="14288" cy="7938"/>
          </a:xfrm>
          <a:custGeom>
            <a:avLst/>
            <a:gdLst>
              <a:gd name="T0" fmla="*/ 0 w 206"/>
              <a:gd name="T1" fmla="*/ 6332 h 84"/>
              <a:gd name="T2" fmla="*/ 13802 w 206"/>
              <a:gd name="T3" fmla="*/ 0 h 84"/>
              <a:gd name="T4" fmla="*/ 14288 w 206"/>
              <a:gd name="T5" fmla="*/ 1607 h 84"/>
              <a:gd name="T6" fmla="*/ 486 w 206"/>
              <a:gd name="T7" fmla="*/ 7938 h 84"/>
              <a:gd name="T8" fmla="*/ 0 w 206"/>
              <a:gd name="T9" fmla="*/ 6332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"/>
              <a:gd name="T16" fmla="*/ 0 h 84"/>
              <a:gd name="T17" fmla="*/ 206 w 206"/>
              <a:gd name="T18" fmla="*/ 84 h 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" h="84">
                <a:moveTo>
                  <a:pt x="0" y="67"/>
                </a:moveTo>
                <a:lnTo>
                  <a:pt x="199" y="0"/>
                </a:lnTo>
                <a:lnTo>
                  <a:pt x="206" y="17"/>
                </a:lnTo>
                <a:lnTo>
                  <a:pt x="7" y="84"/>
                </a:lnTo>
                <a:lnTo>
                  <a:pt x="0" y="6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5" name="Freeform 662"/>
          <p:cNvSpPr>
            <a:spLocks/>
          </p:cNvSpPr>
          <p:nvPr/>
        </p:nvSpPr>
        <p:spPr bwMode="auto">
          <a:xfrm>
            <a:off x="4499059" y="2132096"/>
            <a:ext cx="4762" cy="9525"/>
          </a:xfrm>
          <a:custGeom>
            <a:avLst/>
            <a:gdLst>
              <a:gd name="T0" fmla="*/ 2613 w 82"/>
              <a:gd name="T1" fmla="*/ 0 h 108"/>
              <a:gd name="T2" fmla="*/ 4646 w 82"/>
              <a:gd name="T3" fmla="*/ 6791 h 108"/>
              <a:gd name="T4" fmla="*/ 4762 w 82"/>
              <a:gd name="T5" fmla="*/ 7673 h 108"/>
              <a:gd name="T6" fmla="*/ 4646 w 82"/>
              <a:gd name="T7" fmla="*/ 8378 h 108"/>
              <a:gd name="T8" fmla="*/ 4297 w 82"/>
              <a:gd name="T9" fmla="*/ 8996 h 108"/>
              <a:gd name="T10" fmla="*/ 3833 w 82"/>
              <a:gd name="T11" fmla="*/ 9349 h 108"/>
              <a:gd name="T12" fmla="*/ 3310 w 82"/>
              <a:gd name="T13" fmla="*/ 9525 h 108"/>
              <a:gd name="T14" fmla="*/ 2846 w 82"/>
              <a:gd name="T15" fmla="*/ 9349 h 108"/>
              <a:gd name="T16" fmla="*/ 2381 w 82"/>
              <a:gd name="T17" fmla="*/ 8996 h 108"/>
              <a:gd name="T18" fmla="*/ 2033 w 82"/>
              <a:gd name="T19" fmla="*/ 8202 h 108"/>
              <a:gd name="T20" fmla="*/ 0 w 82"/>
              <a:gd name="T21" fmla="*/ 1411 h 108"/>
              <a:gd name="T22" fmla="*/ 2613 w 82"/>
              <a:gd name="T23" fmla="*/ 0 h 1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"/>
              <a:gd name="T37" fmla="*/ 0 h 108"/>
              <a:gd name="T38" fmla="*/ 82 w 82"/>
              <a:gd name="T39" fmla="*/ 108 h 10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" h="108">
                <a:moveTo>
                  <a:pt x="45" y="0"/>
                </a:moveTo>
                <a:lnTo>
                  <a:pt x="80" y="77"/>
                </a:lnTo>
                <a:lnTo>
                  <a:pt x="82" y="87"/>
                </a:lnTo>
                <a:lnTo>
                  <a:pt x="80" y="95"/>
                </a:lnTo>
                <a:lnTo>
                  <a:pt x="74" y="102"/>
                </a:lnTo>
                <a:lnTo>
                  <a:pt x="66" y="106"/>
                </a:lnTo>
                <a:lnTo>
                  <a:pt x="57" y="108"/>
                </a:lnTo>
                <a:lnTo>
                  <a:pt x="49" y="106"/>
                </a:lnTo>
                <a:lnTo>
                  <a:pt x="41" y="102"/>
                </a:lnTo>
                <a:lnTo>
                  <a:pt x="35" y="93"/>
                </a:lnTo>
                <a:lnTo>
                  <a:pt x="0" y="16"/>
                </a:lnTo>
                <a:lnTo>
                  <a:pt x="45" y="0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6" name="Freeform 663"/>
          <p:cNvSpPr>
            <a:spLocks/>
          </p:cNvSpPr>
          <p:nvPr/>
        </p:nvSpPr>
        <p:spPr bwMode="auto">
          <a:xfrm>
            <a:off x="4483184" y="2105109"/>
            <a:ext cx="20637" cy="28575"/>
          </a:xfrm>
          <a:custGeom>
            <a:avLst/>
            <a:gdLst>
              <a:gd name="T0" fmla="*/ 17397 w 293"/>
              <a:gd name="T1" fmla="*/ 28396 h 319"/>
              <a:gd name="T2" fmla="*/ 18383 w 293"/>
              <a:gd name="T3" fmla="*/ 27500 h 319"/>
              <a:gd name="T4" fmla="*/ 19369 w 293"/>
              <a:gd name="T5" fmla="*/ 25709 h 319"/>
              <a:gd name="T6" fmla="*/ 20074 w 293"/>
              <a:gd name="T7" fmla="*/ 22932 h 319"/>
              <a:gd name="T8" fmla="*/ 20567 w 293"/>
              <a:gd name="T9" fmla="*/ 19528 h 319"/>
              <a:gd name="T10" fmla="*/ 20637 w 293"/>
              <a:gd name="T11" fmla="*/ 15497 h 319"/>
              <a:gd name="T12" fmla="*/ 20285 w 293"/>
              <a:gd name="T13" fmla="*/ 10749 h 319"/>
              <a:gd name="T14" fmla="*/ 19299 w 293"/>
              <a:gd name="T15" fmla="*/ 5554 h 319"/>
              <a:gd name="T16" fmla="*/ 17679 w 293"/>
              <a:gd name="T17" fmla="*/ 0 h 319"/>
              <a:gd name="T18" fmla="*/ 16552 w 293"/>
              <a:gd name="T19" fmla="*/ 448 h 319"/>
              <a:gd name="T20" fmla="*/ 15425 w 293"/>
              <a:gd name="T21" fmla="*/ 896 h 319"/>
              <a:gd name="T22" fmla="*/ 14368 w 293"/>
              <a:gd name="T23" fmla="*/ 1523 h 319"/>
              <a:gd name="T24" fmla="*/ 13241 w 293"/>
              <a:gd name="T25" fmla="*/ 1971 h 319"/>
              <a:gd name="T26" fmla="*/ 12115 w 293"/>
              <a:gd name="T27" fmla="*/ 2508 h 319"/>
              <a:gd name="T28" fmla="*/ 11058 w 293"/>
              <a:gd name="T29" fmla="*/ 3046 h 319"/>
              <a:gd name="T30" fmla="*/ 9861 w 293"/>
              <a:gd name="T31" fmla="*/ 3583 h 319"/>
              <a:gd name="T32" fmla="*/ 8804 w 293"/>
              <a:gd name="T33" fmla="*/ 4031 h 319"/>
              <a:gd name="T34" fmla="*/ 7748 w 293"/>
              <a:gd name="T35" fmla="*/ 4658 h 319"/>
              <a:gd name="T36" fmla="*/ 6621 w 293"/>
              <a:gd name="T37" fmla="*/ 5195 h 319"/>
              <a:gd name="T38" fmla="*/ 5494 w 293"/>
              <a:gd name="T39" fmla="*/ 5643 h 319"/>
              <a:gd name="T40" fmla="*/ 4437 w 293"/>
              <a:gd name="T41" fmla="*/ 6181 h 319"/>
              <a:gd name="T42" fmla="*/ 3310 w 293"/>
              <a:gd name="T43" fmla="*/ 6718 h 319"/>
              <a:gd name="T44" fmla="*/ 2183 w 293"/>
              <a:gd name="T45" fmla="*/ 7256 h 319"/>
              <a:gd name="T46" fmla="*/ 1057 w 293"/>
              <a:gd name="T47" fmla="*/ 7704 h 319"/>
              <a:gd name="T48" fmla="*/ 0 w 293"/>
              <a:gd name="T49" fmla="*/ 8241 h 319"/>
              <a:gd name="T50" fmla="*/ 1057 w 293"/>
              <a:gd name="T51" fmla="*/ 10928 h 319"/>
              <a:gd name="T52" fmla="*/ 2113 w 293"/>
              <a:gd name="T53" fmla="*/ 13616 h 319"/>
              <a:gd name="T54" fmla="*/ 3381 w 293"/>
              <a:gd name="T55" fmla="*/ 15855 h 319"/>
              <a:gd name="T56" fmla="*/ 4578 w 293"/>
              <a:gd name="T57" fmla="*/ 18005 h 319"/>
              <a:gd name="T58" fmla="*/ 5776 w 293"/>
              <a:gd name="T59" fmla="*/ 19886 h 319"/>
              <a:gd name="T60" fmla="*/ 7114 w 293"/>
              <a:gd name="T61" fmla="*/ 21678 h 319"/>
              <a:gd name="T62" fmla="*/ 8382 w 293"/>
              <a:gd name="T63" fmla="*/ 23200 h 319"/>
              <a:gd name="T64" fmla="*/ 9579 w 293"/>
              <a:gd name="T65" fmla="*/ 24544 h 319"/>
              <a:gd name="T66" fmla="*/ 10847 w 293"/>
              <a:gd name="T67" fmla="*/ 25709 h 319"/>
              <a:gd name="T68" fmla="*/ 12044 w 293"/>
              <a:gd name="T69" fmla="*/ 26604 h 319"/>
              <a:gd name="T70" fmla="*/ 13101 w 293"/>
              <a:gd name="T71" fmla="*/ 27411 h 319"/>
              <a:gd name="T72" fmla="*/ 14228 w 293"/>
              <a:gd name="T73" fmla="*/ 27948 h 319"/>
              <a:gd name="T74" fmla="*/ 15143 w 293"/>
              <a:gd name="T75" fmla="*/ 28306 h 319"/>
              <a:gd name="T76" fmla="*/ 15988 w 293"/>
              <a:gd name="T77" fmla="*/ 28485 h 319"/>
              <a:gd name="T78" fmla="*/ 16763 w 293"/>
              <a:gd name="T79" fmla="*/ 28575 h 319"/>
              <a:gd name="T80" fmla="*/ 17397 w 293"/>
              <a:gd name="T81" fmla="*/ 28396 h 3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93"/>
              <a:gd name="T124" fmla="*/ 0 h 319"/>
              <a:gd name="T125" fmla="*/ 293 w 293"/>
              <a:gd name="T126" fmla="*/ 319 h 3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93" h="319">
                <a:moveTo>
                  <a:pt x="247" y="317"/>
                </a:moveTo>
                <a:lnTo>
                  <a:pt x="261" y="307"/>
                </a:lnTo>
                <a:lnTo>
                  <a:pt x="275" y="287"/>
                </a:lnTo>
                <a:lnTo>
                  <a:pt x="285" y="256"/>
                </a:lnTo>
                <a:lnTo>
                  <a:pt x="292" y="218"/>
                </a:lnTo>
                <a:lnTo>
                  <a:pt x="293" y="173"/>
                </a:lnTo>
                <a:lnTo>
                  <a:pt x="288" y="120"/>
                </a:lnTo>
                <a:lnTo>
                  <a:pt x="274" y="62"/>
                </a:lnTo>
                <a:lnTo>
                  <a:pt x="251" y="0"/>
                </a:lnTo>
                <a:lnTo>
                  <a:pt x="235" y="5"/>
                </a:lnTo>
                <a:lnTo>
                  <a:pt x="219" y="10"/>
                </a:lnTo>
                <a:lnTo>
                  <a:pt x="204" y="17"/>
                </a:lnTo>
                <a:lnTo>
                  <a:pt x="188" y="22"/>
                </a:lnTo>
                <a:lnTo>
                  <a:pt x="172" y="28"/>
                </a:lnTo>
                <a:lnTo>
                  <a:pt x="157" y="34"/>
                </a:lnTo>
                <a:lnTo>
                  <a:pt x="140" y="40"/>
                </a:lnTo>
                <a:lnTo>
                  <a:pt x="125" y="45"/>
                </a:lnTo>
                <a:lnTo>
                  <a:pt x="110" y="52"/>
                </a:lnTo>
                <a:lnTo>
                  <a:pt x="94" y="58"/>
                </a:lnTo>
                <a:lnTo>
                  <a:pt x="78" y="63"/>
                </a:lnTo>
                <a:lnTo>
                  <a:pt x="63" y="69"/>
                </a:lnTo>
                <a:lnTo>
                  <a:pt x="47" y="75"/>
                </a:lnTo>
                <a:lnTo>
                  <a:pt x="31" y="81"/>
                </a:lnTo>
                <a:lnTo>
                  <a:pt x="15" y="86"/>
                </a:lnTo>
                <a:lnTo>
                  <a:pt x="0" y="92"/>
                </a:lnTo>
                <a:lnTo>
                  <a:pt x="15" y="122"/>
                </a:lnTo>
                <a:lnTo>
                  <a:pt x="30" y="152"/>
                </a:lnTo>
                <a:lnTo>
                  <a:pt x="48" y="177"/>
                </a:lnTo>
                <a:lnTo>
                  <a:pt x="65" y="201"/>
                </a:lnTo>
                <a:lnTo>
                  <a:pt x="82" y="222"/>
                </a:lnTo>
                <a:lnTo>
                  <a:pt x="101" y="242"/>
                </a:lnTo>
                <a:lnTo>
                  <a:pt x="119" y="259"/>
                </a:lnTo>
                <a:lnTo>
                  <a:pt x="136" y="274"/>
                </a:lnTo>
                <a:lnTo>
                  <a:pt x="154" y="287"/>
                </a:lnTo>
                <a:lnTo>
                  <a:pt x="171" y="297"/>
                </a:lnTo>
                <a:lnTo>
                  <a:pt x="186" y="306"/>
                </a:lnTo>
                <a:lnTo>
                  <a:pt x="202" y="312"/>
                </a:lnTo>
                <a:lnTo>
                  <a:pt x="215" y="316"/>
                </a:lnTo>
                <a:lnTo>
                  <a:pt x="227" y="318"/>
                </a:lnTo>
                <a:lnTo>
                  <a:pt x="238" y="319"/>
                </a:lnTo>
                <a:lnTo>
                  <a:pt x="247" y="31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7" name="Freeform 664"/>
          <p:cNvSpPr>
            <a:spLocks/>
          </p:cNvSpPr>
          <p:nvPr/>
        </p:nvSpPr>
        <p:spPr bwMode="auto">
          <a:xfrm>
            <a:off x="4405396" y="1892384"/>
            <a:ext cx="95250" cy="220662"/>
          </a:xfrm>
          <a:custGeom>
            <a:avLst/>
            <a:gdLst>
              <a:gd name="T0" fmla="*/ 14353 w 1314"/>
              <a:gd name="T1" fmla="*/ 0 h 2506"/>
              <a:gd name="T2" fmla="*/ 0 w 1314"/>
              <a:gd name="T3" fmla="*/ 5812 h 2506"/>
              <a:gd name="T4" fmla="*/ 77128 w 1314"/>
              <a:gd name="T5" fmla="*/ 220662 h 2506"/>
              <a:gd name="T6" fmla="*/ 95250 w 1314"/>
              <a:gd name="T7" fmla="*/ 213177 h 2506"/>
              <a:gd name="T8" fmla="*/ 14353 w 1314"/>
              <a:gd name="T9" fmla="*/ 0 h 25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4"/>
              <a:gd name="T16" fmla="*/ 0 h 2506"/>
              <a:gd name="T17" fmla="*/ 1314 w 1314"/>
              <a:gd name="T18" fmla="*/ 2506 h 25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4" h="2506">
                <a:moveTo>
                  <a:pt x="198" y="0"/>
                </a:moveTo>
                <a:lnTo>
                  <a:pt x="0" y="66"/>
                </a:lnTo>
                <a:lnTo>
                  <a:pt x="1064" y="2506"/>
                </a:lnTo>
                <a:lnTo>
                  <a:pt x="1314" y="2421"/>
                </a:lnTo>
                <a:lnTo>
                  <a:pt x="198" y="0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8" name="Freeform 665"/>
          <p:cNvSpPr>
            <a:spLocks/>
          </p:cNvSpPr>
          <p:nvPr/>
        </p:nvSpPr>
        <p:spPr bwMode="auto">
          <a:xfrm>
            <a:off x="4402221" y="1881271"/>
            <a:ext cx="17463" cy="15875"/>
          </a:xfrm>
          <a:custGeom>
            <a:avLst/>
            <a:gdLst>
              <a:gd name="T0" fmla="*/ 17463 w 235"/>
              <a:gd name="T1" fmla="*/ 9844 h 179"/>
              <a:gd name="T2" fmla="*/ 2675 w 235"/>
              <a:gd name="T3" fmla="*/ 15875 h 179"/>
              <a:gd name="T4" fmla="*/ 0 w 235"/>
              <a:gd name="T5" fmla="*/ 8603 h 179"/>
              <a:gd name="T6" fmla="*/ 5202 w 235"/>
              <a:gd name="T7" fmla="*/ 0 h 179"/>
              <a:gd name="T8" fmla="*/ 14788 w 235"/>
              <a:gd name="T9" fmla="*/ 2661 h 179"/>
              <a:gd name="T10" fmla="*/ 17463 w 235"/>
              <a:gd name="T11" fmla="*/ 9844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5"/>
              <a:gd name="T19" fmla="*/ 0 h 179"/>
              <a:gd name="T20" fmla="*/ 235 w 235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5" h="179">
                <a:moveTo>
                  <a:pt x="235" y="111"/>
                </a:moveTo>
                <a:lnTo>
                  <a:pt x="36" y="179"/>
                </a:lnTo>
                <a:lnTo>
                  <a:pt x="0" y="97"/>
                </a:lnTo>
                <a:lnTo>
                  <a:pt x="70" y="0"/>
                </a:lnTo>
                <a:lnTo>
                  <a:pt x="199" y="30"/>
                </a:lnTo>
                <a:lnTo>
                  <a:pt x="235" y="111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49" name="Freeform 666"/>
          <p:cNvSpPr>
            <a:spLocks/>
          </p:cNvSpPr>
          <p:nvPr/>
        </p:nvSpPr>
        <p:spPr bwMode="auto">
          <a:xfrm>
            <a:off x="4419684" y="1581234"/>
            <a:ext cx="330200" cy="320675"/>
          </a:xfrm>
          <a:custGeom>
            <a:avLst/>
            <a:gdLst>
              <a:gd name="T0" fmla="*/ 0 w 4569"/>
              <a:gd name="T1" fmla="*/ 143207 h 3641"/>
              <a:gd name="T2" fmla="*/ 263784 w 4569"/>
              <a:gd name="T3" fmla="*/ 0 h 3641"/>
              <a:gd name="T4" fmla="*/ 330200 w 4569"/>
              <a:gd name="T5" fmla="*/ 175971 h 3641"/>
              <a:gd name="T6" fmla="*/ 63091 w 4569"/>
              <a:gd name="T7" fmla="*/ 320675 h 3641"/>
              <a:gd name="T8" fmla="*/ 0 w 4569"/>
              <a:gd name="T9" fmla="*/ 143207 h 3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9"/>
              <a:gd name="T16" fmla="*/ 0 h 3641"/>
              <a:gd name="T17" fmla="*/ 4569 w 4569"/>
              <a:gd name="T18" fmla="*/ 3641 h 3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9" h="3641">
                <a:moveTo>
                  <a:pt x="0" y="1626"/>
                </a:moveTo>
                <a:lnTo>
                  <a:pt x="3650" y="0"/>
                </a:lnTo>
                <a:lnTo>
                  <a:pt x="4569" y="1998"/>
                </a:lnTo>
                <a:lnTo>
                  <a:pt x="873" y="3641"/>
                </a:lnTo>
                <a:lnTo>
                  <a:pt x="0" y="1626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0" name="Freeform 667"/>
          <p:cNvSpPr>
            <a:spLocks/>
          </p:cNvSpPr>
          <p:nvPr/>
        </p:nvSpPr>
        <p:spPr bwMode="auto">
          <a:xfrm>
            <a:off x="4391109" y="1489159"/>
            <a:ext cx="430212" cy="623887"/>
          </a:xfrm>
          <a:custGeom>
            <a:avLst/>
            <a:gdLst>
              <a:gd name="T0" fmla="*/ 180260 w 5957"/>
              <a:gd name="T1" fmla="*/ 623004 h 7066"/>
              <a:gd name="T2" fmla="*/ 425662 w 5957"/>
              <a:gd name="T3" fmla="*/ 479703 h 7066"/>
              <a:gd name="T4" fmla="*/ 426962 w 5957"/>
              <a:gd name="T5" fmla="*/ 478643 h 7066"/>
              <a:gd name="T6" fmla="*/ 428045 w 5957"/>
              <a:gd name="T7" fmla="*/ 477407 h 7066"/>
              <a:gd name="T8" fmla="*/ 429056 w 5957"/>
              <a:gd name="T9" fmla="*/ 475818 h 7066"/>
              <a:gd name="T10" fmla="*/ 429706 w 5957"/>
              <a:gd name="T11" fmla="*/ 474052 h 7066"/>
              <a:gd name="T12" fmla="*/ 430068 w 5957"/>
              <a:gd name="T13" fmla="*/ 472198 h 7066"/>
              <a:gd name="T14" fmla="*/ 430212 w 5957"/>
              <a:gd name="T15" fmla="*/ 470167 h 7066"/>
              <a:gd name="T16" fmla="*/ 430068 w 5957"/>
              <a:gd name="T17" fmla="*/ 468224 h 7066"/>
              <a:gd name="T18" fmla="*/ 429562 w 5957"/>
              <a:gd name="T19" fmla="*/ 466370 h 7066"/>
              <a:gd name="T20" fmla="*/ 252985 w 5957"/>
              <a:gd name="T21" fmla="*/ 5739 h 7066"/>
              <a:gd name="T22" fmla="*/ 252191 w 5957"/>
              <a:gd name="T23" fmla="*/ 4150 h 7066"/>
              <a:gd name="T24" fmla="*/ 251107 w 5957"/>
              <a:gd name="T25" fmla="*/ 2737 h 7066"/>
              <a:gd name="T26" fmla="*/ 249880 w 5957"/>
              <a:gd name="T27" fmla="*/ 1589 h 7066"/>
              <a:gd name="T28" fmla="*/ 248508 w 5957"/>
              <a:gd name="T29" fmla="*/ 795 h 7066"/>
              <a:gd name="T30" fmla="*/ 246991 w 5957"/>
              <a:gd name="T31" fmla="*/ 265 h 7066"/>
              <a:gd name="T32" fmla="*/ 245474 w 5957"/>
              <a:gd name="T33" fmla="*/ 0 h 7066"/>
              <a:gd name="T34" fmla="*/ 243885 w 5957"/>
              <a:gd name="T35" fmla="*/ 265 h 7066"/>
              <a:gd name="T36" fmla="*/ 242441 w 5957"/>
              <a:gd name="T37" fmla="*/ 795 h 7066"/>
              <a:gd name="T38" fmla="*/ 4550 w 5957"/>
              <a:gd name="T39" fmla="*/ 131294 h 7066"/>
              <a:gd name="T40" fmla="*/ 3250 w 5957"/>
              <a:gd name="T41" fmla="*/ 132176 h 7066"/>
              <a:gd name="T42" fmla="*/ 2094 w 5957"/>
              <a:gd name="T43" fmla="*/ 133501 h 7066"/>
              <a:gd name="T44" fmla="*/ 1156 w 5957"/>
              <a:gd name="T45" fmla="*/ 135090 h 7066"/>
              <a:gd name="T46" fmla="*/ 506 w 5957"/>
              <a:gd name="T47" fmla="*/ 136856 h 7066"/>
              <a:gd name="T48" fmla="*/ 144 w 5957"/>
              <a:gd name="T49" fmla="*/ 138799 h 7066"/>
              <a:gd name="T50" fmla="*/ 0 w 5957"/>
              <a:gd name="T51" fmla="*/ 140741 h 7066"/>
              <a:gd name="T52" fmla="*/ 217 w 5957"/>
              <a:gd name="T53" fmla="*/ 142683 h 7066"/>
              <a:gd name="T54" fmla="*/ 650 w 5957"/>
              <a:gd name="T55" fmla="*/ 144538 h 7066"/>
              <a:gd name="T56" fmla="*/ 169716 w 5957"/>
              <a:gd name="T57" fmla="*/ 618060 h 7066"/>
              <a:gd name="T58" fmla="*/ 170510 w 5957"/>
              <a:gd name="T59" fmla="*/ 619649 h 7066"/>
              <a:gd name="T60" fmla="*/ 171594 w 5957"/>
              <a:gd name="T61" fmla="*/ 621062 h 7066"/>
              <a:gd name="T62" fmla="*/ 172821 w 5957"/>
              <a:gd name="T63" fmla="*/ 622298 h 7066"/>
              <a:gd name="T64" fmla="*/ 174194 w 5957"/>
              <a:gd name="T65" fmla="*/ 623092 h 7066"/>
              <a:gd name="T66" fmla="*/ 175710 w 5957"/>
              <a:gd name="T67" fmla="*/ 623710 h 7066"/>
              <a:gd name="T68" fmla="*/ 177227 w 5957"/>
              <a:gd name="T69" fmla="*/ 623887 h 7066"/>
              <a:gd name="T70" fmla="*/ 178816 w 5957"/>
              <a:gd name="T71" fmla="*/ 623710 h 7066"/>
              <a:gd name="T72" fmla="*/ 180260 w 5957"/>
              <a:gd name="T73" fmla="*/ 623004 h 706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957"/>
              <a:gd name="T112" fmla="*/ 0 h 7066"/>
              <a:gd name="T113" fmla="*/ 5957 w 5957"/>
              <a:gd name="T114" fmla="*/ 7066 h 706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957" h="7066">
                <a:moveTo>
                  <a:pt x="2496" y="7056"/>
                </a:moveTo>
                <a:lnTo>
                  <a:pt x="5894" y="5433"/>
                </a:lnTo>
                <a:lnTo>
                  <a:pt x="5912" y="5421"/>
                </a:lnTo>
                <a:lnTo>
                  <a:pt x="5927" y="5407"/>
                </a:lnTo>
                <a:lnTo>
                  <a:pt x="5941" y="5389"/>
                </a:lnTo>
                <a:lnTo>
                  <a:pt x="5950" y="5369"/>
                </a:lnTo>
                <a:lnTo>
                  <a:pt x="5955" y="5348"/>
                </a:lnTo>
                <a:lnTo>
                  <a:pt x="5957" y="5325"/>
                </a:lnTo>
                <a:lnTo>
                  <a:pt x="5955" y="5303"/>
                </a:lnTo>
                <a:lnTo>
                  <a:pt x="5948" y="5282"/>
                </a:lnTo>
                <a:lnTo>
                  <a:pt x="3503" y="65"/>
                </a:lnTo>
                <a:lnTo>
                  <a:pt x="3492" y="47"/>
                </a:lnTo>
                <a:lnTo>
                  <a:pt x="3477" y="31"/>
                </a:lnTo>
                <a:lnTo>
                  <a:pt x="3460" y="18"/>
                </a:lnTo>
                <a:lnTo>
                  <a:pt x="3441" y="9"/>
                </a:lnTo>
                <a:lnTo>
                  <a:pt x="3420" y="3"/>
                </a:lnTo>
                <a:lnTo>
                  <a:pt x="3399" y="0"/>
                </a:lnTo>
                <a:lnTo>
                  <a:pt x="3377" y="3"/>
                </a:lnTo>
                <a:lnTo>
                  <a:pt x="3357" y="9"/>
                </a:lnTo>
                <a:lnTo>
                  <a:pt x="63" y="1487"/>
                </a:lnTo>
                <a:lnTo>
                  <a:pt x="45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3" y="1616"/>
                </a:lnTo>
                <a:lnTo>
                  <a:pt x="9" y="1637"/>
                </a:lnTo>
                <a:lnTo>
                  <a:pt x="2350" y="7000"/>
                </a:lnTo>
                <a:lnTo>
                  <a:pt x="2361" y="7018"/>
                </a:lnTo>
                <a:lnTo>
                  <a:pt x="2376" y="7034"/>
                </a:lnTo>
                <a:lnTo>
                  <a:pt x="2393" y="7048"/>
                </a:lnTo>
                <a:lnTo>
                  <a:pt x="2412" y="7057"/>
                </a:lnTo>
                <a:lnTo>
                  <a:pt x="2433" y="7064"/>
                </a:lnTo>
                <a:lnTo>
                  <a:pt x="2454" y="7066"/>
                </a:lnTo>
                <a:lnTo>
                  <a:pt x="2476" y="7064"/>
                </a:lnTo>
                <a:lnTo>
                  <a:pt x="2496" y="7056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1" name="Freeform 668"/>
          <p:cNvSpPr>
            <a:spLocks/>
          </p:cNvSpPr>
          <p:nvPr/>
        </p:nvSpPr>
        <p:spPr bwMode="auto">
          <a:xfrm>
            <a:off x="4683209" y="1570121"/>
            <a:ext cx="80962" cy="192088"/>
          </a:xfrm>
          <a:custGeom>
            <a:avLst/>
            <a:gdLst>
              <a:gd name="T0" fmla="*/ 65469 w 1134"/>
              <a:gd name="T1" fmla="*/ 187418 h 2180"/>
              <a:gd name="T2" fmla="*/ 0 w 1134"/>
              <a:gd name="T3" fmla="*/ 11543 h 2180"/>
              <a:gd name="T4" fmla="*/ 2356 w 1134"/>
              <a:gd name="T5" fmla="*/ 0 h 2180"/>
              <a:gd name="T6" fmla="*/ 4998 w 1134"/>
              <a:gd name="T7" fmla="*/ 1234 h 2180"/>
              <a:gd name="T8" fmla="*/ 7568 w 1134"/>
              <a:gd name="T9" fmla="*/ 2555 h 2180"/>
              <a:gd name="T10" fmla="*/ 10209 w 1134"/>
              <a:gd name="T11" fmla="*/ 3877 h 2180"/>
              <a:gd name="T12" fmla="*/ 12851 w 1134"/>
              <a:gd name="T13" fmla="*/ 5375 h 2180"/>
              <a:gd name="T14" fmla="*/ 15493 w 1134"/>
              <a:gd name="T15" fmla="*/ 6873 h 2180"/>
              <a:gd name="T16" fmla="*/ 17992 w 1134"/>
              <a:gd name="T17" fmla="*/ 8459 h 2180"/>
              <a:gd name="T18" fmla="*/ 20562 w 1134"/>
              <a:gd name="T19" fmla="*/ 10221 h 2180"/>
              <a:gd name="T20" fmla="*/ 23132 w 1134"/>
              <a:gd name="T21" fmla="*/ 11983 h 2180"/>
              <a:gd name="T22" fmla="*/ 25559 w 1134"/>
              <a:gd name="T23" fmla="*/ 14010 h 2180"/>
              <a:gd name="T24" fmla="*/ 28058 w 1134"/>
              <a:gd name="T25" fmla="*/ 15949 h 2180"/>
              <a:gd name="T26" fmla="*/ 30557 w 1134"/>
              <a:gd name="T27" fmla="*/ 17975 h 2180"/>
              <a:gd name="T28" fmla="*/ 32913 w 1134"/>
              <a:gd name="T29" fmla="*/ 20090 h 2180"/>
              <a:gd name="T30" fmla="*/ 35341 w 1134"/>
              <a:gd name="T31" fmla="*/ 22205 h 2180"/>
              <a:gd name="T32" fmla="*/ 37697 w 1134"/>
              <a:gd name="T33" fmla="*/ 24584 h 2180"/>
              <a:gd name="T34" fmla="*/ 39981 w 1134"/>
              <a:gd name="T35" fmla="*/ 26875 h 2180"/>
              <a:gd name="T36" fmla="*/ 42266 w 1134"/>
              <a:gd name="T37" fmla="*/ 29342 h 2180"/>
              <a:gd name="T38" fmla="*/ 44551 w 1134"/>
              <a:gd name="T39" fmla="*/ 31809 h 2180"/>
              <a:gd name="T40" fmla="*/ 46692 w 1134"/>
              <a:gd name="T41" fmla="*/ 34276 h 2180"/>
              <a:gd name="T42" fmla="*/ 48834 w 1134"/>
              <a:gd name="T43" fmla="*/ 36920 h 2180"/>
              <a:gd name="T44" fmla="*/ 50905 w 1134"/>
              <a:gd name="T45" fmla="*/ 39651 h 2180"/>
              <a:gd name="T46" fmla="*/ 52975 w 1134"/>
              <a:gd name="T47" fmla="*/ 42383 h 2180"/>
              <a:gd name="T48" fmla="*/ 54903 w 1134"/>
              <a:gd name="T49" fmla="*/ 45202 h 2180"/>
              <a:gd name="T50" fmla="*/ 56830 w 1134"/>
              <a:gd name="T51" fmla="*/ 48022 h 2180"/>
              <a:gd name="T52" fmla="*/ 58687 w 1134"/>
              <a:gd name="T53" fmla="*/ 50930 h 2180"/>
              <a:gd name="T54" fmla="*/ 60472 w 1134"/>
              <a:gd name="T55" fmla="*/ 53926 h 2180"/>
              <a:gd name="T56" fmla="*/ 62185 w 1134"/>
              <a:gd name="T57" fmla="*/ 57010 h 2180"/>
              <a:gd name="T58" fmla="*/ 63899 w 1134"/>
              <a:gd name="T59" fmla="*/ 60005 h 2180"/>
              <a:gd name="T60" fmla="*/ 65469 w 1134"/>
              <a:gd name="T61" fmla="*/ 63178 h 2180"/>
              <a:gd name="T62" fmla="*/ 67040 w 1134"/>
              <a:gd name="T63" fmla="*/ 66438 h 2180"/>
              <a:gd name="T64" fmla="*/ 68468 w 1134"/>
              <a:gd name="T65" fmla="*/ 69698 h 2180"/>
              <a:gd name="T66" fmla="*/ 69896 w 1134"/>
              <a:gd name="T67" fmla="*/ 72958 h 2180"/>
              <a:gd name="T68" fmla="*/ 71181 w 1134"/>
              <a:gd name="T69" fmla="*/ 76307 h 2180"/>
              <a:gd name="T70" fmla="*/ 73251 w 1134"/>
              <a:gd name="T71" fmla="*/ 82651 h 2180"/>
              <a:gd name="T72" fmla="*/ 75179 w 1134"/>
              <a:gd name="T73" fmla="*/ 89435 h 2180"/>
              <a:gd name="T74" fmla="*/ 76750 w 1134"/>
              <a:gd name="T75" fmla="*/ 96573 h 2180"/>
              <a:gd name="T76" fmla="*/ 78178 w 1134"/>
              <a:gd name="T77" fmla="*/ 103974 h 2180"/>
              <a:gd name="T78" fmla="*/ 79249 w 1134"/>
              <a:gd name="T79" fmla="*/ 111640 h 2180"/>
              <a:gd name="T80" fmla="*/ 80034 w 1134"/>
              <a:gd name="T81" fmla="*/ 119482 h 2180"/>
              <a:gd name="T82" fmla="*/ 80676 w 1134"/>
              <a:gd name="T83" fmla="*/ 127412 h 2180"/>
              <a:gd name="T84" fmla="*/ 80962 w 1134"/>
              <a:gd name="T85" fmla="*/ 135343 h 2180"/>
              <a:gd name="T86" fmla="*/ 80962 w 1134"/>
              <a:gd name="T87" fmla="*/ 143273 h 2180"/>
              <a:gd name="T88" fmla="*/ 80748 w 1134"/>
              <a:gd name="T89" fmla="*/ 151203 h 2180"/>
              <a:gd name="T90" fmla="*/ 80105 w 1134"/>
              <a:gd name="T91" fmla="*/ 158781 h 2180"/>
              <a:gd name="T92" fmla="*/ 79320 w 1134"/>
              <a:gd name="T93" fmla="*/ 166183 h 2180"/>
              <a:gd name="T94" fmla="*/ 78249 w 1134"/>
              <a:gd name="T95" fmla="*/ 173320 h 2180"/>
              <a:gd name="T96" fmla="*/ 76821 w 1134"/>
              <a:gd name="T97" fmla="*/ 180104 h 2180"/>
              <a:gd name="T98" fmla="*/ 75179 w 1134"/>
              <a:gd name="T99" fmla="*/ 186361 h 2180"/>
              <a:gd name="T100" fmla="*/ 73180 w 1134"/>
              <a:gd name="T101" fmla="*/ 192088 h 2180"/>
              <a:gd name="T102" fmla="*/ 65469 w 1134"/>
              <a:gd name="T103" fmla="*/ 187418 h 21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4"/>
              <a:gd name="T157" fmla="*/ 0 h 2180"/>
              <a:gd name="T158" fmla="*/ 1134 w 1134"/>
              <a:gd name="T159" fmla="*/ 2180 h 218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4" h="2180">
                <a:moveTo>
                  <a:pt x="917" y="2127"/>
                </a:moveTo>
                <a:lnTo>
                  <a:pt x="0" y="131"/>
                </a:lnTo>
                <a:lnTo>
                  <a:pt x="33" y="0"/>
                </a:lnTo>
                <a:lnTo>
                  <a:pt x="70" y="14"/>
                </a:lnTo>
                <a:lnTo>
                  <a:pt x="106" y="29"/>
                </a:lnTo>
                <a:lnTo>
                  <a:pt x="143" y="44"/>
                </a:lnTo>
                <a:lnTo>
                  <a:pt x="180" y="61"/>
                </a:lnTo>
                <a:lnTo>
                  <a:pt x="217" y="78"/>
                </a:lnTo>
                <a:lnTo>
                  <a:pt x="252" y="96"/>
                </a:lnTo>
                <a:lnTo>
                  <a:pt x="288" y="116"/>
                </a:lnTo>
                <a:lnTo>
                  <a:pt x="324" y="136"/>
                </a:lnTo>
                <a:lnTo>
                  <a:pt x="358" y="159"/>
                </a:lnTo>
                <a:lnTo>
                  <a:pt x="393" y="181"/>
                </a:lnTo>
                <a:lnTo>
                  <a:pt x="428" y="204"/>
                </a:lnTo>
                <a:lnTo>
                  <a:pt x="461" y="228"/>
                </a:lnTo>
                <a:lnTo>
                  <a:pt x="495" y="252"/>
                </a:lnTo>
                <a:lnTo>
                  <a:pt x="528" y="279"/>
                </a:lnTo>
                <a:lnTo>
                  <a:pt x="560" y="305"/>
                </a:lnTo>
                <a:lnTo>
                  <a:pt x="592" y="333"/>
                </a:lnTo>
                <a:lnTo>
                  <a:pt x="624" y="361"/>
                </a:lnTo>
                <a:lnTo>
                  <a:pt x="654" y="389"/>
                </a:lnTo>
                <a:lnTo>
                  <a:pt x="684" y="419"/>
                </a:lnTo>
                <a:lnTo>
                  <a:pt x="713" y="450"/>
                </a:lnTo>
                <a:lnTo>
                  <a:pt x="742" y="481"/>
                </a:lnTo>
                <a:lnTo>
                  <a:pt x="769" y="513"/>
                </a:lnTo>
                <a:lnTo>
                  <a:pt x="796" y="545"/>
                </a:lnTo>
                <a:lnTo>
                  <a:pt x="822" y="578"/>
                </a:lnTo>
                <a:lnTo>
                  <a:pt x="847" y="612"/>
                </a:lnTo>
                <a:lnTo>
                  <a:pt x="871" y="647"/>
                </a:lnTo>
                <a:lnTo>
                  <a:pt x="895" y="681"/>
                </a:lnTo>
                <a:lnTo>
                  <a:pt x="917" y="717"/>
                </a:lnTo>
                <a:lnTo>
                  <a:pt x="939" y="754"/>
                </a:lnTo>
                <a:lnTo>
                  <a:pt x="959" y="791"/>
                </a:lnTo>
                <a:lnTo>
                  <a:pt x="979" y="828"/>
                </a:lnTo>
                <a:lnTo>
                  <a:pt x="997" y="866"/>
                </a:lnTo>
                <a:lnTo>
                  <a:pt x="1026" y="938"/>
                </a:lnTo>
                <a:lnTo>
                  <a:pt x="1053" y="1015"/>
                </a:lnTo>
                <a:lnTo>
                  <a:pt x="1075" y="1096"/>
                </a:lnTo>
                <a:lnTo>
                  <a:pt x="1095" y="1180"/>
                </a:lnTo>
                <a:lnTo>
                  <a:pt x="1110" y="1267"/>
                </a:lnTo>
                <a:lnTo>
                  <a:pt x="1121" y="1356"/>
                </a:lnTo>
                <a:lnTo>
                  <a:pt x="1130" y="1446"/>
                </a:lnTo>
                <a:lnTo>
                  <a:pt x="1134" y="1536"/>
                </a:lnTo>
                <a:lnTo>
                  <a:pt x="1134" y="1626"/>
                </a:lnTo>
                <a:lnTo>
                  <a:pt x="1131" y="1716"/>
                </a:lnTo>
                <a:lnTo>
                  <a:pt x="1122" y="1802"/>
                </a:lnTo>
                <a:lnTo>
                  <a:pt x="1111" y="1886"/>
                </a:lnTo>
                <a:lnTo>
                  <a:pt x="1096" y="1967"/>
                </a:lnTo>
                <a:lnTo>
                  <a:pt x="1076" y="2044"/>
                </a:lnTo>
                <a:lnTo>
                  <a:pt x="1053" y="2115"/>
                </a:lnTo>
                <a:lnTo>
                  <a:pt x="1025" y="2180"/>
                </a:lnTo>
                <a:lnTo>
                  <a:pt x="917" y="2127"/>
                </a:lnTo>
                <a:close/>
              </a:path>
            </a:pathLst>
          </a:custGeom>
          <a:solidFill>
            <a:srgbClr val="6B6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2" name="Freeform 669"/>
          <p:cNvSpPr>
            <a:spLocks/>
          </p:cNvSpPr>
          <p:nvPr/>
        </p:nvSpPr>
        <p:spPr bwMode="auto">
          <a:xfrm>
            <a:off x="4379996" y="1547896"/>
            <a:ext cx="328613" cy="320675"/>
          </a:xfrm>
          <a:custGeom>
            <a:avLst/>
            <a:gdLst>
              <a:gd name="T0" fmla="*/ 0 w 4569"/>
              <a:gd name="T1" fmla="*/ 143119 h 3641"/>
              <a:gd name="T2" fmla="*/ 262516 w 4569"/>
              <a:gd name="T3" fmla="*/ 0 h 3641"/>
              <a:gd name="T4" fmla="*/ 328613 w 4569"/>
              <a:gd name="T5" fmla="*/ 175882 h 3641"/>
              <a:gd name="T6" fmla="*/ 62788 w 4569"/>
              <a:gd name="T7" fmla="*/ 320675 h 3641"/>
              <a:gd name="T8" fmla="*/ 0 w 4569"/>
              <a:gd name="T9" fmla="*/ 143119 h 3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9"/>
              <a:gd name="T16" fmla="*/ 0 h 3641"/>
              <a:gd name="T17" fmla="*/ 4569 w 4569"/>
              <a:gd name="T18" fmla="*/ 3641 h 3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9" h="3641">
                <a:moveTo>
                  <a:pt x="0" y="1625"/>
                </a:moveTo>
                <a:lnTo>
                  <a:pt x="3650" y="0"/>
                </a:lnTo>
                <a:lnTo>
                  <a:pt x="4569" y="1997"/>
                </a:lnTo>
                <a:lnTo>
                  <a:pt x="873" y="3641"/>
                </a:lnTo>
                <a:lnTo>
                  <a:pt x="0" y="1625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3" name="Freeform 670"/>
          <p:cNvSpPr>
            <a:spLocks/>
          </p:cNvSpPr>
          <p:nvPr/>
        </p:nvSpPr>
        <p:spPr bwMode="auto">
          <a:xfrm>
            <a:off x="4351421" y="1455821"/>
            <a:ext cx="430213" cy="623888"/>
          </a:xfrm>
          <a:custGeom>
            <a:avLst/>
            <a:gdLst>
              <a:gd name="T0" fmla="*/ 180333 w 5957"/>
              <a:gd name="T1" fmla="*/ 623093 h 7065"/>
              <a:gd name="T2" fmla="*/ 425663 w 5957"/>
              <a:gd name="T3" fmla="*/ 479683 h 7065"/>
              <a:gd name="T4" fmla="*/ 426963 w 5957"/>
              <a:gd name="T5" fmla="*/ 478712 h 7065"/>
              <a:gd name="T6" fmla="*/ 428119 w 5957"/>
              <a:gd name="T7" fmla="*/ 477387 h 7065"/>
              <a:gd name="T8" fmla="*/ 429057 w 5957"/>
              <a:gd name="T9" fmla="*/ 475797 h 7065"/>
              <a:gd name="T10" fmla="*/ 429707 w 5957"/>
              <a:gd name="T11" fmla="*/ 474031 h 7065"/>
              <a:gd name="T12" fmla="*/ 430069 w 5957"/>
              <a:gd name="T13" fmla="*/ 472177 h 7065"/>
              <a:gd name="T14" fmla="*/ 430213 w 5957"/>
              <a:gd name="T15" fmla="*/ 470234 h 7065"/>
              <a:gd name="T16" fmla="*/ 430069 w 5957"/>
              <a:gd name="T17" fmla="*/ 468291 h 7065"/>
              <a:gd name="T18" fmla="*/ 429563 w 5957"/>
              <a:gd name="T19" fmla="*/ 466437 h 7065"/>
              <a:gd name="T20" fmla="*/ 252986 w 5957"/>
              <a:gd name="T21" fmla="*/ 5652 h 7065"/>
              <a:gd name="T22" fmla="*/ 252191 w 5957"/>
              <a:gd name="T23" fmla="*/ 4062 h 7065"/>
              <a:gd name="T24" fmla="*/ 251108 w 5957"/>
              <a:gd name="T25" fmla="*/ 2738 h 7065"/>
              <a:gd name="T26" fmla="*/ 249880 w 5957"/>
              <a:gd name="T27" fmla="*/ 1590 h 7065"/>
              <a:gd name="T28" fmla="*/ 248508 w 5957"/>
              <a:gd name="T29" fmla="*/ 706 h 7065"/>
              <a:gd name="T30" fmla="*/ 246992 w 5957"/>
              <a:gd name="T31" fmla="*/ 177 h 7065"/>
              <a:gd name="T32" fmla="*/ 245475 w 5957"/>
              <a:gd name="T33" fmla="*/ 0 h 7065"/>
              <a:gd name="T34" fmla="*/ 243886 w 5957"/>
              <a:gd name="T35" fmla="*/ 177 h 7065"/>
              <a:gd name="T36" fmla="*/ 242442 w 5957"/>
              <a:gd name="T37" fmla="*/ 706 h 7065"/>
              <a:gd name="T38" fmla="*/ 4550 w 5957"/>
              <a:gd name="T39" fmla="*/ 131224 h 7065"/>
              <a:gd name="T40" fmla="*/ 3250 w 5957"/>
              <a:gd name="T41" fmla="*/ 132195 h 7065"/>
              <a:gd name="T42" fmla="*/ 2167 w 5957"/>
              <a:gd name="T43" fmla="*/ 133520 h 7065"/>
              <a:gd name="T44" fmla="*/ 1156 w 5957"/>
              <a:gd name="T45" fmla="*/ 135110 h 7065"/>
              <a:gd name="T46" fmla="*/ 506 w 5957"/>
              <a:gd name="T47" fmla="*/ 136876 h 7065"/>
              <a:gd name="T48" fmla="*/ 144 w 5957"/>
              <a:gd name="T49" fmla="*/ 138818 h 7065"/>
              <a:gd name="T50" fmla="*/ 0 w 5957"/>
              <a:gd name="T51" fmla="*/ 140761 h 7065"/>
              <a:gd name="T52" fmla="*/ 217 w 5957"/>
              <a:gd name="T53" fmla="*/ 142616 h 7065"/>
              <a:gd name="T54" fmla="*/ 650 w 5957"/>
              <a:gd name="T55" fmla="*/ 144470 h 7065"/>
              <a:gd name="T56" fmla="*/ 169789 w 5957"/>
              <a:gd name="T57" fmla="*/ 618060 h 7065"/>
              <a:gd name="T58" fmla="*/ 170583 w 5957"/>
              <a:gd name="T59" fmla="*/ 619738 h 7065"/>
              <a:gd name="T60" fmla="*/ 171666 w 5957"/>
              <a:gd name="T61" fmla="*/ 621150 h 7065"/>
              <a:gd name="T62" fmla="*/ 172894 w 5957"/>
              <a:gd name="T63" fmla="*/ 622387 h 7065"/>
              <a:gd name="T64" fmla="*/ 174266 w 5957"/>
              <a:gd name="T65" fmla="*/ 623182 h 7065"/>
              <a:gd name="T66" fmla="*/ 175783 w 5957"/>
              <a:gd name="T67" fmla="*/ 623711 h 7065"/>
              <a:gd name="T68" fmla="*/ 177299 w 5957"/>
              <a:gd name="T69" fmla="*/ 623888 h 7065"/>
              <a:gd name="T70" fmla="*/ 178888 w 5957"/>
              <a:gd name="T71" fmla="*/ 623711 h 7065"/>
              <a:gd name="T72" fmla="*/ 180333 w 5957"/>
              <a:gd name="T73" fmla="*/ 623093 h 70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957"/>
              <a:gd name="T112" fmla="*/ 0 h 7065"/>
              <a:gd name="T113" fmla="*/ 5957 w 5957"/>
              <a:gd name="T114" fmla="*/ 7065 h 706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957" h="7065">
                <a:moveTo>
                  <a:pt x="2497" y="7056"/>
                </a:moveTo>
                <a:lnTo>
                  <a:pt x="5894" y="5432"/>
                </a:lnTo>
                <a:lnTo>
                  <a:pt x="5912" y="5421"/>
                </a:lnTo>
                <a:lnTo>
                  <a:pt x="5928" y="5406"/>
                </a:lnTo>
                <a:lnTo>
                  <a:pt x="5941" y="5388"/>
                </a:lnTo>
                <a:lnTo>
                  <a:pt x="5950" y="5368"/>
                </a:lnTo>
                <a:lnTo>
                  <a:pt x="5955" y="5347"/>
                </a:lnTo>
                <a:lnTo>
                  <a:pt x="5957" y="5325"/>
                </a:lnTo>
                <a:lnTo>
                  <a:pt x="5955" y="5303"/>
                </a:lnTo>
                <a:lnTo>
                  <a:pt x="5948" y="5282"/>
                </a:lnTo>
                <a:lnTo>
                  <a:pt x="3503" y="64"/>
                </a:lnTo>
                <a:lnTo>
                  <a:pt x="3492" y="46"/>
                </a:lnTo>
                <a:lnTo>
                  <a:pt x="3477" y="31"/>
                </a:lnTo>
                <a:lnTo>
                  <a:pt x="3460" y="18"/>
                </a:lnTo>
                <a:lnTo>
                  <a:pt x="3441" y="8"/>
                </a:lnTo>
                <a:lnTo>
                  <a:pt x="3420" y="2"/>
                </a:lnTo>
                <a:lnTo>
                  <a:pt x="3399" y="0"/>
                </a:lnTo>
                <a:lnTo>
                  <a:pt x="3377" y="2"/>
                </a:lnTo>
                <a:lnTo>
                  <a:pt x="3357" y="8"/>
                </a:lnTo>
                <a:lnTo>
                  <a:pt x="63" y="1486"/>
                </a:lnTo>
                <a:lnTo>
                  <a:pt x="45" y="1497"/>
                </a:lnTo>
                <a:lnTo>
                  <a:pt x="30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3" y="1615"/>
                </a:lnTo>
                <a:lnTo>
                  <a:pt x="9" y="1636"/>
                </a:lnTo>
                <a:lnTo>
                  <a:pt x="2351" y="6999"/>
                </a:lnTo>
                <a:lnTo>
                  <a:pt x="2362" y="7018"/>
                </a:lnTo>
                <a:lnTo>
                  <a:pt x="2377" y="7034"/>
                </a:lnTo>
                <a:lnTo>
                  <a:pt x="2394" y="7048"/>
                </a:lnTo>
                <a:lnTo>
                  <a:pt x="2413" y="7057"/>
                </a:lnTo>
                <a:lnTo>
                  <a:pt x="2434" y="7063"/>
                </a:lnTo>
                <a:lnTo>
                  <a:pt x="2455" y="7065"/>
                </a:lnTo>
                <a:lnTo>
                  <a:pt x="2477" y="7063"/>
                </a:lnTo>
                <a:lnTo>
                  <a:pt x="2497" y="705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4" name="Freeform 671"/>
          <p:cNvSpPr>
            <a:spLocks/>
          </p:cNvSpPr>
          <p:nvPr/>
        </p:nvSpPr>
        <p:spPr bwMode="auto">
          <a:xfrm>
            <a:off x="4351421" y="1455821"/>
            <a:ext cx="257175" cy="157163"/>
          </a:xfrm>
          <a:custGeom>
            <a:avLst/>
            <a:gdLst>
              <a:gd name="T0" fmla="*/ 257175 w 3562"/>
              <a:gd name="T1" fmla="*/ 16222 h 1773"/>
              <a:gd name="T2" fmla="*/ 252843 w 3562"/>
              <a:gd name="T3" fmla="*/ 5673 h 1773"/>
              <a:gd name="T4" fmla="*/ 252049 w 3562"/>
              <a:gd name="T5" fmla="*/ 4078 h 1773"/>
              <a:gd name="T6" fmla="*/ 250966 w 3562"/>
              <a:gd name="T7" fmla="*/ 2748 h 1773"/>
              <a:gd name="T8" fmla="*/ 249738 w 3562"/>
              <a:gd name="T9" fmla="*/ 1596 h 1773"/>
              <a:gd name="T10" fmla="*/ 248367 w 3562"/>
              <a:gd name="T11" fmla="*/ 709 h 1773"/>
              <a:gd name="T12" fmla="*/ 246778 w 3562"/>
              <a:gd name="T13" fmla="*/ 177 h 1773"/>
              <a:gd name="T14" fmla="*/ 245262 w 3562"/>
              <a:gd name="T15" fmla="*/ 0 h 1773"/>
              <a:gd name="T16" fmla="*/ 243746 w 3562"/>
              <a:gd name="T17" fmla="*/ 177 h 1773"/>
              <a:gd name="T18" fmla="*/ 242302 w 3562"/>
              <a:gd name="T19" fmla="*/ 709 h 1773"/>
              <a:gd name="T20" fmla="*/ 4476 w 3562"/>
              <a:gd name="T21" fmla="*/ 131723 h 1773"/>
              <a:gd name="T22" fmla="*/ 3177 w 3562"/>
              <a:gd name="T23" fmla="*/ 132698 h 1773"/>
              <a:gd name="T24" fmla="*/ 2094 w 3562"/>
              <a:gd name="T25" fmla="*/ 134027 h 1773"/>
              <a:gd name="T26" fmla="*/ 1155 w 3562"/>
              <a:gd name="T27" fmla="*/ 135623 h 1773"/>
              <a:gd name="T28" fmla="*/ 505 w 3562"/>
              <a:gd name="T29" fmla="*/ 137396 h 1773"/>
              <a:gd name="T30" fmla="*/ 144 w 3562"/>
              <a:gd name="T31" fmla="*/ 139346 h 1773"/>
              <a:gd name="T32" fmla="*/ 0 w 3562"/>
              <a:gd name="T33" fmla="*/ 141296 h 1773"/>
              <a:gd name="T34" fmla="*/ 144 w 3562"/>
              <a:gd name="T35" fmla="*/ 143158 h 1773"/>
              <a:gd name="T36" fmla="*/ 578 w 3562"/>
              <a:gd name="T37" fmla="*/ 145019 h 1773"/>
              <a:gd name="T38" fmla="*/ 4910 w 3562"/>
              <a:gd name="T39" fmla="*/ 157163 h 1773"/>
              <a:gd name="T40" fmla="*/ 257175 w 3562"/>
              <a:gd name="T41" fmla="*/ 16222 h 177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562"/>
              <a:gd name="T64" fmla="*/ 0 h 1773"/>
              <a:gd name="T65" fmla="*/ 3562 w 3562"/>
              <a:gd name="T66" fmla="*/ 1773 h 177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562" h="1773">
                <a:moveTo>
                  <a:pt x="3562" y="183"/>
                </a:move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68" y="1773"/>
                </a:lnTo>
                <a:lnTo>
                  <a:pt x="3562" y="183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5" name="Freeform 672"/>
          <p:cNvSpPr>
            <a:spLocks/>
          </p:cNvSpPr>
          <p:nvPr/>
        </p:nvSpPr>
        <p:spPr bwMode="auto">
          <a:xfrm>
            <a:off x="4351421" y="1455821"/>
            <a:ext cx="255588" cy="153988"/>
          </a:xfrm>
          <a:custGeom>
            <a:avLst/>
            <a:gdLst>
              <a:gd name="T0" fmla="*/ 255228 w 3550"/>
              <a:gd name="T1" fmla="*/ 13478 h 1748"/>
              <a:gd name="T2" fmla="*/ 254724 w 3550"/>
              <a:gd name="T3" fmla="*/ 12069 h 1748"/>
              <a:gd name="T4" fmla="*/ 254076 w 3550"/>
              <a:gd name="T5" fmla="*/ 10571 h 1748"/>
              <a:gd name="T6" fmla="*/ 252996 w 3550"/>
              <a:gd name="T7" fmla="*/ 7928 h 1748"/>
              <a:gd name="T8" fmla="*/ 251340 w 3550"/>
              <a:gd name="T9" fmla="*/ 4052 h 1748"/>
              <a:gd name="T10" fmla="*/ 249036 w 3550"/>
              <a:gd name="T11" fmla="*/ 1586 h 1748"/>
              <a:gd name="T12" fmla="*/ 246084 w 3550"/>
              <a:gd name="T13" fmla="*/ 176 h 1748"/>
              <a:gd name="T14" fmla="*/ 243061 w 3550"/>
              <a:gd name="T15" fmla="*/ 176 h 1748"/>
              <a:gd name="T16" fmla="*/ 234493 w 3550"/>
              <a:gd name="T17" fmla="*/ 4669 h 1748"/>
              <a:gd name="T18" fmla="*/ 221966 w 3550"/>
              <a:gd name="T19" fmla="*/ 11540 h 1748"/>
              <a:gd name="T20" fmla="*/ 211094 w 3550"/>
              <a:gd name="T21" fmla="*/ 17443 h 1748"/>
              <a:gd name="T22" fmla="*/ 201591 w 3550"/>
              <a:gd name="T23" fmla="*/ 22728 h 1748"/>
              <a:gd name="T24" fmla="*/ 193023 w 3550"/>
              <a:gd name="T25" fmla="*/ 27485 h 1748"/>
              <a:gd name="T26" fmla="*/ 184671 w 3550"/>
              <a:gd name="T27" fmla="*/ 32066 h 1748"/>
              <a:gd name="T28" fmla="*/ 176392 w 3550"/>
              <a:gd name="T29" fmla="*/ 36559 h 1748"/>
              <a:gd name="T30" fmla="*/ 167536 w 3550"/>
              <a:gd name="T31" fmla="*/ 41492 h 1748"/>
              <a:gd name="T32" fmla="*/ 157601 w 3550"/>
              <a:gd name="T33" fmla="*/ 46866 h 1748"/>
              <a:gd name="T34" fmla="*/ 146225 w 3550"/>
              <a:gd name="T35" fmla="*/ 53121 h 1748"/>
              <a:gd name="T36" fmla="*/ 132906 w 3550"/>
              <a:gd name="T37" fmla="*/ 60432 h 1748"/>
              <a:gd name="T38" fmla="*/ 117210 w 3550"/>
              <a:gd name="T39" fmla="*/ 69066 h 1748"/>
              <a:gd name="T40" fmla="*/ 98635 w 3550"/>
              <a:gd name="T41" fmla="*/ 79196 h 1748"/>
              <a:gd name="T42" fmla="*/ 76748 w 3550"/>
              <a:gd name="T43" fmla="*/ 91265 h 1748"/>
              <a:gd name="T44" fmla="*/ 51118 w 3550"/>
              <a:gd name="T45" fmla="*/ 105272 h 1748"/>
              <a:gd name="T46" fmla="*/ 21167 w 3550"/>
              <a:gd name="T47" fmla="*/ 121746 h 1748"/>
              <a:gd name="T48" fmla="*/ 3168 w 3550"/>
              <a:gd name="T49" fmla="*/ 131876 h 1748"/>
              <a:gd name="T50" fmla="*/ 1152 w 3550"/>
              <a:gd name="T51" fmla="*/ 134784 h 1748"/>
              <a:gd name="T52" fmla="*/ 144 w 3550"/>
              <a:gd name="T53" fmla="*/ 138483 h 1748"/>
              <a:gd name="T54" fmla="*/ 144 w 3550"/>
              <a:gd name="T55" fmla="*/ 142272 h 1748"/>
              <a:gd name="T56" fmla="*/ 1008 w 3550"/>
              <a:gd name="T57" fmla="*/ 145179 h 1748"/>
              <a:gd name="T58" fmla="*/ 1512 w 3550"/>
              <a:gd name="T59" fmla="*/ 146676 h 1748"/>
              <a:gd name="T60" fmla="*/ 2232 w 3550"/>
              <a:gd name="T61" fmla="*/ 148438 h 1748"/>
              <a:gd name="T62" fmla="*/ 3312 w 3550"/>
              <a:gd name="T63" fmla="*/ 151433 h 1748"/>
              <a:gd name="T64" fmla="*/ 11663 w 3550"/>
              <a:gd name="T65" fmla="*/ 149759 h 1748"/>
              <a:gd name="T66" fmla="*/ 25055 w 3550"/>
              <a:gd name="T67" fmla="*/ 142360 h 1748"/>
              <a:gd name="T68" fmla="*/ 36574 w 3550"/>
              <a:gd name="T69" fmla="*/ 135929 h 1748"/>
              <a:gd name="T70" fmla="*/ 46654 w 3550"/>
              <a:gd name="T71" fmla="*/ 130379 h 1748"/>
              <a:gd name="T72" fmla="*/ 55869 w 3550"/>
              <a:gd name="T73" fmla="*/ 125269 h 1748"/>
              <a:gd name="T74" fmla="*/ 64653 w 3550"/>
              <a:gd name="T75" fmla="*/ 120424 h 1748"/>
              <a:gd name="T76" fmla="*/ 73509 w 3550"/>
              <a:gd name="T77" fmla="*/ 115491 h 1748"/>
              <a:gd name="T78" fmla="*/ 83012 w 3550"/>
              <a:gd name="T79" fmla="*/ 110205 h 1748"/>
              <a:gd name="T80" fmla="*/ 93524 w 3550"/>
              <a:gd name="T81" fmla="*/ 104479 h 1748"/>
              <a:gd name="T82" fmla="*/ 105547 w 3550"/>
              <a:gd name="T83" fmla="*/ 97784 h 1748"/>
              <a:gd name="T84" fmla="*/ 119658 w 3550"/>
              <a:gd name="T85" fmla="*/ 89856 h 1748"/>
              <a:gd name="T86" fmla="*/ 136218 w 3550"/>
              <a:gd name="T87" fmla="*/ 80694 h 1748"/>
              <a:gd name="T88" fmla="*/ 155945 w 3550"/>
              <a:gd name="T89" fmla="*/ 69770 h 1748"/>
              <a:gd name="T90" fmla="*/ 179128 w 3550"/>
              <a:gd name="T91" fmla="*/ 56909 h 1748"/>
              <a:gd name="T92" fmla="*/ 206198 w 3550"/>
              <a:gd name="T93" fmla="*/ 41756 h 1748"/>
              <a:gd name="T94" fmla="*/ 237877 w 3550"/>
              <a:gd name="T95" fmla="*/ 24226 h 174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550"/>
              <a:gd name="T145" fmla="*/ 0 h 1748"/>
              <a:gd name="T146" fmla="*/ 3550 w 3550"/>
              <a:gd name="T147" fmla="*/ 1748 h 174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550" h="1748">
                <a:moveTo>
                  <a:pt x="3550" y="163"/>
                </a:moveTo>
                <a:lnTo>
                  <a:pt x="3545" y="153"/>
                </a:lnTo>
                <a:lnTo>
                  <a:pt x="3541" y="144"/>
                </a:lnTo>
                <a:lnTo>
                  <a:pt x="3538" y="137"/>
                </a:lnTo>
                <a:lnTo>
                  <a:pt x="3533" y="130"/>
                </a:lnTo>
                <a:lnTo>
                  <a:pt x="3529" y="120"/>
                </a:lnTo>
                <a:lnTo>
                  <a:pt x="3523" y="108"/>
                </a:lnTo>
                <a:lnTo>
                  <a:pt x="3514" y="90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4" y="1648"/>
                </a:lnTo>
                <a:lnTo>
                  <a:pt x="18" y="1657"/>
                </a:lnTo>
                <a:lnTo>
                  <a:pt x="21" y="1665"/>
                </a:lnTo>
                <a:lnTo>
                  <a:pt x="26" y="1673"/>
                </a:lnTo>
                <a:lnTo>
                  <a:pt x="31" y="1685"/>
                </a:lnTo>
                <a:lnTo>
                  <a:pt x="37" y="1699"/>
                </a:lnTo>
                <a:lnTo>
                  <a:pt x="46" y="1719"/>
                </a:lnTo>
                <a:lnTo>
                  <a:pt x="57" y="1748"/>
                </a:lnTo>
                <a:lnTo>
                  <a:pt x="162" y="1700"/>
                </a:lnTo>
                <a:lnTo>
                  <a:pt x="259" y="1656"/>
                </a:lnTo>
                <a:lnTo>
                  <a:pt x="348" y="1616"/>
                </a:lnTo>
                <a:lnTo>
                  <a:pt x="430" y="1579"/>
                </a:lnTo>
                <a:lnTo>
                  <a:pt x="508" y="1543"/>
                </a:lnTo>
                <a:lnTo>
                  <a:pt x="579" y="1511"/>
                </a:lnTo>
                <a:lnTo>
                  <a:pt x="648" y="1480"/>
                </a:lnTo>
                <a:lnTo>
                  <a:pt x="713" y="1451"/>
                </a:lnTo>
                <a:lnTo>
                  <a:pt x="776" y="1422"/>
                </a:lnTo>
                <a:lnTo>
                  <a:pt x="837" y="1395"/>
                </a:lnTo>
                <a:lnTo>
                  <a:pt x="898" y="1367"/>
                </a:lnTo>
                <a:lnTo>
                  <a:pt x="959" y="1340"/>
                </a:lnTo>
                <a:lnTo>
                  <a:pt x="1021" y="1311"/>
                </a:lnTo>
                <a:lnTo>
                  <a:pt x="1085" y="1282"/>
                </a:lnTo>
                <a:lnTo>
                  <a:pt x="1153" y="1251"/>
                </a:lnTo>
                <a:lnTo>
                  <a:pt x="1223" y="1220"/>
                </a:lnTo>
                <a:lnTo>
                  <a:pt x="1299" y="1186"/>
                </a:lnTo>
                <a:lnTo>
                  <a:pt x="1379" y="1149"/>
                </a:lnTo>
                <a:lnTo>
                  <a:pt x="1466" y="1110"/>
                </a:lnTo>
                <a:lnTo>
                  <a:pt x="1560" y="1067"/>
                </a:lnTo>
                <a:lnTo>
                  <a:pt x="1662" y="1020"/>
                </a:lnTo>
                <a:lnTo>
                  <a:pt x="1772" y="971"/>
                </a:lnTo>
                <a:lnTo>
                  <a:pt x="1892" y="916"/>
                </a:lnTo>
                <a:lnTo>
                  <a:pt x="2024" y="857"/>
                </a:lnTo>
                <a:lnTo>
                  <a:pt x="2166" y="792"/>
                </a:lnTo>
                <a:lnTo>
                  <a:pt x="2320" y="722"/>
                </a:lnTo>
                <a:lnTo>
                  <a:pt x="2488" y="646"/>
                </a:lnTo>
                <a:lnTo>
                  <a:pt x="2668" y="564"/>
                </a:lnTo>
                <a:lnTo>
                  <a:pt x="2864" y="474"/>
                </a:lnTo>
                <a:lnTo>
                  <a:pt x="3075" y="378"/>
                </a:lnTo>
                <a:lnTo>
                  <a:pt x="3304" y="275"/>
                </a:lnTo>
                <a:lnTo>
                  <a:pt x="3550" y="163"/>
                </a:lnTo>
                <a:close/>
              </a:path>
            </a:pathLst>
          </a:custGeom>
          <a:solidFill>
            <a:srgbClr val="BF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6" name="Freeform 673"/>
          <p:cNvSpPr>
            <a:spLocks/>
          </p:cNvSpPr>
          <p:nvPr/>
        </p:nvSpPr>
        <p:spPr bwMode="auto">
          <a:xfrm>
            <a:off x="4351421" y="1455821"/>
            <a:ext cx="255588" cy="152400"/>
          </a:xfrm>
          <a:custGeom>
            <a:avLst/>
            <a:gdLst>
              <a:gd name="T0" fmla="*/ 255227 w 3539"/>
              <a:gd name="T1" fmla="*/ 11934 h 1724"/>
              <a:gd name="T2" fmla="*/ 254866 w 3539"/>
              <a:gd name="T3" fmla="*/ 10873 h 1724"/>
              <a:gd name="T4" fmla="*/ 254432 w 3539"/>
              <a:gd name="T5" fmla="*/ 9724 h 1724"/>
              <a:gd name="T6" fmla="*/ 253566 w 3539"/>
              <a:gd name="T7" fmla="*/ 7426 h 1724"/>
              <a:gd name="T8" fmla="*/ 252121 w 3539"/>
              <a:gd name="T9" fmla="*/ 4066 h 1724"/>
              <a:gd name="T10" fmla="*/ 249810 w 3539"/>
              <a:gd name="T11" fmla="*/ 1591 h 1724"/>
              <a:gd name="T12" fmla="*/ 246849 w 3539"/>
              <a:gd name="T13" fmla="*/ 177 h 1724"/>
              <a:gd name="T14" fmla="*/ 243816 w 3539"/>
              <a:gd name="T15" fmla="*/ 177 h 1724"/>
              <a:gd name="T16" fmla="*/ 235222 w 3539"/>
              <a:gd name="T17" fmla="*/ 4685 h 1724"/>
              <a:gd name="T18" fmla="*/ 222656 w 3539"/>
              <a:gd name="T19" fmla="*/ 11580 h 1724"/>
              <a:gd name="T20" fmla="*/ 211750 w 3539"/>
              <a:gd name="T21" fmla="*/ 17503 h 1724"/>
              <a:gd name="T22" fmla="*/ 202217 w 3539"/>
              <a:gd name="T23" fmla="*/ 22807 h 1724"/>
              <a:gd name="T24" fmla="*/ 193623 w 3539"/>
              <a:gd name="T25" fmla="*/ 27581 h 1724"/>
              <a:gd name="T26" fmla="*/ 185245 w 3539"/>
              <a:gd name="T27" fmla="*/ 32177 h 1724"/>
              <a:gd name="T28" fmla="*/ 176940 w 3539"/>
              <a:gd name="T29" fmla="*/ 36686 h 1724"/>
              <a:gd name="T30" fmla="*/ 168057 w 3539"/>
              <a:gd name="T31" fmla="*/ 41636 h 1724"/>
              <a:gd name="T32" fmla="*/ 158090 w 3539"/>
              <a:gd name="T33" fmla="*/ 47028 h 1724"/>
              <a:gd name="T34" fmla="*/ 146680 w 3539"/>
              <a:gd name="T35" fmla="*/ 53305 h 1724"/>
              <a:gd name="T36" fmla="*/ 133319 w 3539"/>
              <a:gd name="T37" fmla="*/ 60642 h 1724"/>
              <a:gd name="T38" fmla="*/ 117575 w 3539"/>
              <a:gd name="T39" fmla="*/ 69305 h 1724"/>
              <a:gd name="T40" fmla="*/ 98942 w 3539"/>
              <a:gd name="T41" fmla="*/ 79471 h 1724"/>
              <a:gd name="T42" fmla="*/ 76987 w 3539"/>
              <a:gd name="T43" fmla="*/ 91581 h 1724"/>
              <a:gd name="T44" fmla="*/ 51276 w 3539"/>
              <a:gd name="T45" fmla="*/ 105637 h 1724"/>
              <a:gd name="T46" fmla="*/ 21233 w 3539"/>
              <a:gd name="T47" fmla="*/ 122168 h 1724"/>
              <a:gd name="T48" fmla="*/ 3178 w 3539"/>
              <a:gd name="T49" fmla="*/ 132333 h 1724"/>
              <a:gd name="T50" fmla="*/ 1156 w 3539"/>
              <a:gd name="T51" fmla="*/ 135251 h 1724"/>
              <a:gd name="T52" fmla="*/ 144 w 3539"/>
              <a:gd name="T53" fmla="*/ 138963 h 1724"/>
              <a:gd name="T54" fmla="*/ 144 w 3539"/>
              <a:gd name="T55" fmla="*/ 142765 h 1724"/>
              <a:gd name="T56" fmla="*/ 939 w 3539"/>
              <a:gd name="T57" fmla="*/ 145505 h 1724"/>
              <a:gd name="T58" fmla="*/ 1372 w 3539"/>
              <a:gd name="T59" fmla="*/ 146566 h 1724"/>
              <a:gd name="T60" fmla="*/ 1878 w 3539"/>
              <a:gd name="T61" fmla="*/ 147980 h 1724"/>
              <a:gd name="T62" fmla="*/ 2672 w 3539"/>
              <a:gd name="T63" fmla="*/ 150455 h 1724"/>
              <a:gd name="T64" fmla="*/ 10905 w 3539"/>
              <a:gd name="T65" fmla="*/ 148157 h 1724"/>
              <a:gd name="T66" fmla="*/ 24338 w 3539"/>
              <a:gd name="T67" fmla="*/ 140731 h 1724"/>
              <a:gd name="T68" fmla="*/ 35894 w 3539"/>
              <a:gd name="T69" fmla="*/ 134367 h 1724"/>
              <a:gd name="T70" fmla="*/ 46004 w 3539"/>
              <a:gd name="T71" fmla="*/ 128797 h 1724"/>
              <a:gd name="T72" fmla="*/ 55249 w 3539"/>
              <a:gd name="T73" fmla="*/ 123670 h 1724"/>
              <a:gd name="T74" fmla="*/ 63987 w 3539"/>
              <a:gd name="T75" fmla="*/ 118808 h 1724"/>
              <a:gd name="T76" fmla="*/ 72943 w 3539"/>
              <a:gd name="T77" fmla="*/ 113858 h 1724"/>
              <a:gd name="T78" fmla="*/ 82403 w 3539"/>
              <a:gd name="T79" fmla="*/ 108642 h 1724"/>
              <a:gd name="T80" fmla="*/ 92948 w 3539"/>
              <a:gd name="T81" fmla="*/ 102808 h 1724"/>
              <a:gd name="T82" fmla="*/ 105081 w 3539"/>
              <a:gd name="T83" fmla="*/ 96090 h 1724"/>
              <a:gd name="T84" fmla="*/ 119164 w 3539"/>
              <a:gd name="T85" fmla="*/ 88222 h 1724"/>
              <a:gd name="T86" fmla="*/ 135847 w 3539"/>
              <a:gd name="T87" fmla="*/ 79029 h 1724"/>
              <a:gd name="T88" fmla="*/ 155563 w 3539"/>
              <a:gd name="T89" fmla="*/ 68156 h 1724"/>
              <a:gd name="T90" fmla="*/ 178890 w 3539"/>
              <a:gd name="T91" fmla="*/ 55249 h 1724"/>
              <a:gd name="T92" fmla="*/ 206045 w 3539"/>
              <a:gd name="T93" fmla="*/ 40045 h 1724"/>
              <a:gd name="T94" fmla="*/ 237822 w 3539"/>
              <a:gd name="T95" fmla="*/ 22453 h 17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539"/>
              <a:gd name="T145" fmla="*/ 0 h 1724"/>
              <a:gd name="T146" fmla="*/ 3539 w 3539"/>
              <a:gd name="T147" fmla="*/ 1724 h 172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539" h="1724">
                <a:moveTo>
                  <a:pt x="3539" y="143"/>
                </a:moveTo>
                <a:lnTo>
                  <a:pt x="3534" y="135"/>
                </a:lnTo>
                <a:lnTo>
                  <a:pt x="3531" y="129"/>
                </a:lnTo>
                <a:lnTo>
                  <a:pt x="3529" y="123"/>
                </a:lnTo>
                <a:lnTo>
                  <a:pt x="3526" y="117"/>
                </a:lnTo>
                <a:lnTo>
                  <a:pt x="3523" y="110"/>
                </a:lnTo>
                <a:lnTo>
                  <a:pt x="3518" y="99"/>
                </a:lnTo>
                <a:lnTo>
                  <a:pt x="3511" y="84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3" y="1646"/>
                </a:lnTo>
                <a:lnTo>
                  <a:pt x="16" y="1652"/>
                </a:lnTo>
                <a:lnTo>
                  <a:pt x="19" y="1658"/>
                </a:lnTo>
                <a:lnTo>
                  <a:pt x="22" y="1666"/>
                </a:lnTo>
                <a:lnTo>
                  <a:pt x="26" y="1674"/>
                </a:lnTo>
                <a:lnTo>
                  <a:pt x="31" y="1686"/>
                </a:lnTo>
                <a:lnTo>
                  <a:pt x="37" y="1702"/>
                </a:lnTo>
                <a:lnTo>
                  <a:pt x="46" y="1724"/>
                </a:lnTo>
                <a:lnTo>
                  <a:pt x="151" y="1676"/>
                </a:lnTo>
                <a:lnTo>
                  <a:pt x="248" y="1633"/>
                </a:lnTo>
                <a:lnTo>
                  <a:pt x="337" y="1592"/>
                </a:lnTo>
                <a:lnTo>
                  <a:pt x="419" y="1555"/>
                </a:lnTo>
                <a:lnTo>
                  <a:pt x="497" y="1520"/>
                </a:lnTo>
                <a:lnTo>
                  <a:pt x="568" y="1488"/>
                </a:lnTo>
                <a:lnTo>
                  <a:pt x="637" y="1457"/>
                </a:lnTo>
                <a:lnTo>
                  <a:pt x="702" y="1427"/>
                </a:lnTo>
                <a:lnTo>
                  <a:pt x="765" y="1399"/>
                </a:lnTo>
                <a:lnTo>
                  <a:pt x="826" y="1372"/>
                </a:lnTo>
                <a:lnTo>
                  <a:pt x="886" y="1344"/>
                </a:lnTo>
                <a:lnTo>
                  <a:pt x="948" y="1316"/>
                </a:lnTo>
                <a:lnTo>
                  <a:pt x="1010" y="1288"/>
                </a:lnTo>
                <a:lnTo>
                  <a:pt x="1074" y="1259"/>
                </a:lnTo>
                <a:lnTo>
                  <a:pt x="1141" y="1229"/>
                </a:lnTo>
                <a:lnTo>
                  <a:pt x="1212" y="1197"/>
                </a:lnTo>
                <a:lnTo>
                  <a:pt x="1287" y="1163"/>
                </a:lnTo>
                <a:lnTo>
                  <a:pt x="1368" y="1126"/>
                </a:lnTo>
                <a:lnTo>
                  <a:pt x="1455" y="1087"/>
                </a:lnTo>
                <a:lnTo>
                  <a:pt x="1548" y="1045"/>
                </a:lnTo>
                <a:lnTo>
                  <a:pt x="1650" y="998"/>
                </a:lnTo>
                <a:lnTo>
                  <a:pt x="1761" y="949"/>
                </a:lnTo>
                <a:lnTo>
                  <a:pt x="1881" y="894"/>
                </a:lnTo>
                <a:lnTo>
                  <a:pt x="2013" y="835"/>
                </a:lnTo>
                <a:lnTo>
                  <a:pt x="2154" y="771"/>
                </a:lnTo>
                <a:lnTo>
                  <a:pt x="2308" y="700"/>
                </a:lnTo>
                <a:lnTo>
                  <a:pt x="2477" y="625"/>
                </a:lnTo>
                <a:lnTo>
                  <a:pt x="2657" y="543"/>
                </a:lnTo>
                <a:lnTo>
                  <a:pt x="2853" y="453"/>
                </a:lnTo>
                <a:lnTo>
                  <a:pt x="3064" y="357"/>
                </a:lnTo>
                <a:lnTo>
                  <a:pt x="3293" y="254"/>
                </a:lnTo>
                <a:lnTo>
                  <a:pt x="3539" y="143"/>
                </a:lnTo>
                <a:close/>
              </a:path>
            </a:pathLst>
          </a:custGeom>
          <a:solidFill>
            <a:srgbClr val="C9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7" name="Freeform 674"/>
          <p:cNvSpPr>
            <a:spLocks/>
          </p:cNvSpPr>
          <p:nvPr/>
        </p:nvSpPr>
        <p:spPr bwMode="auto">
          <a:xfrm>
            <a:off x="4351421" y="1455821"/>
            <a:ext cx="254000" cy="149225"/>
          </a:xfrm>
          <a:custGeom>
            <a:avLst/>
            <a:gdLst>
              <a:gd name="T0" fmla="*/ 253712 w 3526"/>
              <a:gd name="T1" fmla="*/ 9843 h 1698"/>
              <a:gd name="T2" fmla="*/ 253064 w 3526"/>
              <a:gd name="T3" fmla="*/ 7997 h 1698"/>
              <a:gd name="T4" fmla="*/ 251479 w 3526"/>
              <a:gd name="T5" fmla="*/ 4043 h 1698"/>
              <a:gd name="T6" fmla="*/ 249174 w 3526"/>
              <a:gd name="T7" fmla="*/ 1582 h 1698"/>
              <a:gd name="T8" fmla="*/ 246220 w 3526"/>
              <a:gd name="T9" fmla="*/ 176 h 1698"/>
              <a:gd name="T10" fmla="*/ 243195 w 3526"/>
              <a:gd name="T11" fmla="*/ 176 h 1698"/>
              <a:gd name="T12" fmla="*/ 234622 w 3526"/>
              <a:gd name="T13" fmla="*/ 4658 h 1698"/>
              <a:gd name="T14" fmla="*/ 222088 w 3526"/>
              <a:gd name="T15" fmla="*/ 11513 h 1698"/>
              <a:gd name="T16" fmla="*/ 211210 w 3526"/>
              <a:gd name="T17" fmla="*/ 17401 h 1698"/>
              <a:gd name="T18" fmla="*/ 201702 w 3526"/>
              <a:gd name="T19" fmla="*/ 22674 h 1698"/>
              <a:gd name="T20" fmla="*/ 193129 w 3526"/>
              <a:gd name="T21" fmla="*/ 27419 h 1698"/>
              <a:gd name="T22" fmla="*/ 184773 w 3526"/>
              <a:gd name="T23" fmla="*/ 31989 h 1698"/>
              <a:gd name="T24" fmla="*/ 176489 w 3526"/>
              <a:gd name="T25" fmla="*/ 36471 h 1698"/>
              <a:gd name="T26" fmla="*/ 167628 w 3526"/>
              <a:gd name="T27" fmla="*/ 41393 h 1698"/>
              <a:gd name="T28" fmla="*/ 157687 w 3526"/>
              <a:gd name="T29" fmla="*/ 46754 h 1698"/>
              <a:gd name="T30" fmla="*/ 146306 w 3526"/>
              <a:gd name="T31" fmla="*/ 52993 h 1698"/>
              <a:gd name="T32" fmla="*/ 132979 w 3526"/>
              <a:gd name="T33" fmla="*/ 60288 h 1698"/>
              <a:gd name="T34" fmla="*/ 117275 w 3526"/>
              <a:gd name="T35" fmla="*/ 68900 h 1698"/>
              <a:gd name="T36" fmla="*/ 98690 w 3526"/>
              <a:gd name="T37" fmla="*/ 79007 h 1698"/>
              <a:gd name="T38" fmla="*/ 76791 w 3526"/>
              <a:gd name="T39" fmla="*/ 91047 h 1698"/>
              <a:gd name="T40" fmla="*/ 51146 w 3526"/>
              <a:gd name="T41" fmla="*/ 105020 h 1698"/>
              <a:gd name="T42" fmla="*/ 21179 w 3526"/>
              <a:gd name="T43" fmla="*/ 121454 h 1698"/>
              <a:gd name="T44" fmla="*/ 3170 w 3526"/>
              <a:gd name="T45" fmla="*/ 131561 h 1698"/>
              <a:gd name="T46" fmla="*/ 1153 w 3526"/>
              <a:gd name="T47" fmla="*/ 134461 h 1698"/>
              <a:gd name="T48" fmla="*/ 144 w 3526"/>
              <a:gd name="T49" fmla="*/ 138152 h 1698"/>
              <a:gd name="T50" fmla="*/ 144 w 3526"/>
              <a:gd name="T51" fmla="*/ 141931 h 1698"/>
              <a:gd name="T52" fmla="*/ 1009 w 3526"/>
              <a:gd name="T53" fmla="*/ 144831 h 1698"/>
              <a:gd name="T54" fmla="*/ 1801 w 3526"/>
              <a:gd name="T55" fmla="*/ 146852 h 1698"/>
              <a:gd name="T56" fmla="*/ 10157 w 3526"/>
              <a:gd name="T57" fmla="*/ 145095 h 1698"/>
              <a:gd name="T58" fmla="*/ 23484 w 3526"/>
              <a:gd name="T59" fmla="*/ 137800 h 1698"/>
              <a:gd name="T60" fmla="*/ 35010 w 3526"/>
              <a:gd name="T61" fmla="*/ 131473 h 1698"/>
              <a:gd name="T62" fmla="*/ 45095 w 3526"/>
              <a:gd name="T63" fmla="*/ 125936 h 1698"/>
              <a:gd name="T64" fmla="*/ 54315 w 3526"/>
              <a:gd name="T65" fmla="*/ 120839 h 1698"/>
              <a:gd name="T66" fmla="*/ 63032 w 3526"/>
              <a:gd name="T67" fmla="*/ 116005 h 1698"/>
              <a:gd name="T68" fmla="*/ 71964 w 3526"/>
              <a:gd name="T69" fmla="*/ 111084 h 1698"/>
              <a:gd name="T70" fmla="*/ 81401 w 3526"/>
              <a:gd name="T71" fmla="*/ 105899 h 1698"/>
              <a:gd name="T72" fmla="*/ 91918 w 3526"/>
              <a:gd name="T73" fmla="*/ 100186 h 1698"/>
              <a:gd name="T74" fmla="*/ 103948 w 3526"/>
              <a:gd name="T75" fmla="*/ 93507 h 1698"/>
              <a:gd name="T76" fmla="*/ 118068 w 3526"/>
              <a:gd name="T77" fmla="*/ 85686 h 1698"/>
              <a:gd name="T78" fmla="*/ 134708 w 3526"/>
              <a:gd name="T79" fmla="*/ 76634 h 1698"/>
              <a:gd name="T80" fmla="*/ 154374 w 3526"/>
              <a:gd name="T81" fmla="*/ 65824 h 1698"/>
              <a:gd name="T82" fmla="*/ 177497 w 3526"/>
              <a:gd name="T83" fmla="*/ 52993 h 1698"/>
              <a:gd name="T84" fmla="*/ 204655 w 3526"/>
              <a:gd name="T85" fmla="*/ 37965 h 1698"/>
              <a:gd name="T86" fmla="*/ 236351 w 3526"/>
              <a:gd name="T87" fmla="*/ 20565 h 16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3526"/>
              <a:gd name="T133" fmla="*/ 0 h 1698"/>
              <a:gd name="T134" fmla="*/ 3526 w 3526"/>
              <a:gd name="T135" fmla="*/ 1698 h 16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3526" h="1698">
                <a:moveTo>
                  <a:pt x="3526" y="123"/>
                </a:moveTo>
                <a:lnTo>
                  <a:pt x="3522" y="112"/>
                </a:lnTo>
                <a:lnTo>
                  <a:pt x="3518" y="103"/>
                </a:lnTo>
                <a:lnTo>
                  <a:pt x="3513" y="91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4" y="1648"/>
                </a:lnTo>
                <a:lnTo>
                  <a:pt x="18" y="1657"/>
                </a:lnTo>
                <a:lnTo>
                  <a:pt x="25" y="1671"/>
                </a:lnTo>
                <a:lnTo>
                  <a:pt x="36" y="1698"/>
                </a:lnTo>
                <a:lnTo>
                  <a:pt x="141" y="1651"/>
                </a:lnTo>
                <a:lnTo>
                  <a:pt x="237" y="1608"/>
                </a:lnTo>
                <a:lnTo>
                  <a:pt x="326" y="1568"/>
                </a:lnTo>
                <a:lnTo>
                  <a:pt x="409" y="1530"/>
                </a:lnTo>
                <a:lnTo>
                  <a:pt x="486" y="1496"/>
                </a:lnTo>
                <a:lnTo>
                  <a:pt x="558" y="1463"/>
                </a:lnTo>
                <a:lnTo>
                  <a:pt x="626" y="1433"/>
                </a:lnTo>
                <a:lnTo>
                  <a:pt x="691" y="1403"/>
                </a:lnTo>
                <a:lnTo>
                  <a:pt x="754" y="1375"/>
                </a:lnTo>
                <a:lnTo>
                  <a:pt x="815" y="1347"/>
                </a:lnTo>
                <a:lnTo>
                  <a:pt x="875" y="1320"/>
                </a:lnTo>
                <a:lnTo>
                  <a:pt x="936" y="1292"/>
                </a:lnTo>
                <a:lnTo>
                  <a:pt x="999" y="1264"/>
                </a:lnTo>
                <a:lnTo>
                  <a:pt x="1063" y="1236"/>
                </a:lnTo>
                <a:lnTo>
                  <a:pt x="1130" y="1205"/>
                </a:lnTo>
                <a:lnTo>
                  <a:pt x="1201" y="1173"/>
                </a:lnTo>
                <a:lnTo>
                  <a:pt x="1276" y="1140"/>
                </a:lnTo>
                <a:lnTo>
                  <a:pt x="1357" y="1103"/>
                </a:lnTo>
                <a:lnTo>
                  <a:pt x="1443" y="1064"/>
                </a:lnTo>
                <a:lnTo>
                  <a:pt x="1537" y="1022"/>
                </a:lnTo>
                <a:lnTo>
                  <a:pt x="1639" y="975"/>
                </a:lnTo>
                <a:lnTo>
                  <a:pt x="1749" y="926"/>
                </a:lnTo>
                <a:lnTo>
                  <a:pt x="1870" y="872"/>
                </a:lnTo>
                <a:lnTo>
                  <a:pt x="2000" y="813"/>
                </a:lnTo>
                <a:lnTo>
                  <a:pt x="2143" y="749"/>
                </a:lnTo>
                <a:lnTo>
                  <a:pt x="2297" y="679"/>
                </a:lnTo>
                <a:lnTo>
                  <a:pt x="2464" y="603"/>
                </a:lnTo>
                <a:lnTo>
                  <a:pt x="2646" y="521"/>
                </a:lnTo>
                <a:lnTo>
                  <a:pt x="2841" y="432"/>
                </a:lnTo>
                <a:lnTo>
                  <a:pt x="3053" y="337"/>
                </a:lnTo>
                <a:lnTo>
                  <a:pt x="3281" y="234"/>
                </a:lnTo>
                <a:lnTo>
                  <a:pt x="3526" y="123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8" name="Freeform 675"/>
          <p:cNvSpPr>
            <a:spLocks/>
          </p:cNvSpPr>
          <p:nvPr/>
        </p:nvSpPr>
        <p:spPr bwMode="auto">
          <a:xfrm>
            <a:off x="4351421" y="1455821"/>
            <a:ext cx="254000" cy="147638"/>
          </a:xfrm>
          <a:custGeom>
            <a:avLst/>
            <a:gdLst>
              <a:gd name="T0" fmla="*/ 253855 w 3515"/>
              <a:gd name="T1" fmla="*/ 8467 h 1674"/>
              <a:gd name="T2" fmla="*/ 253494 w 3515"/>
              <a:gd name="T3" fmla="*/ 7144 h 1674"/>
              <a:gd name="T4" fmla="*/ 252266 w 3515"/>
              <a:gd name="T5" fmla="*/ 4057 h 1674"/>
              <a:gd name="T6" fmla="*/ 249953 w 3515"/>
              <a:gd name="T7" fmla="*/ 1588 h 1674"/>
              <a:gd name="T8" fmla="*/ 246991 w 3515"/>
              <a:gd name="T9" fmla="*/ 176 h 1674"/>
              <a:gd name="T10" fmla="*/ 243956 w 3515"/>
              <a:gd name="T11" fmla="*/ 176 h 1674"/>
              <a:gd name="T12" fmla="*/ 235356 w 3515"/>
              <a:gd name="T13" fmla="*/ 4674 h 1674"/>
              <a:gd name="T14" fmla="*/ 222783 w 3515"/>
              <a:gd name="T15" fmla="*/ 11554 h 1674"/>
              <a:gd name="T16" fmla="*/ 211871 w 3515"/>
              <a:gd name="T17" fmla="*/ 17463 h 1674"/>
              <a:gd name="T18" fmla="*/ 202333 w 3515"/>
              <a:gd name="T19" fmla="*/ 22754 h 1674"/>
              <a:gd name="T20" fmla="*/ 193734 w 3515"/>
              <a:gd name="T21" fmla="*/ 27517 h 1674"/>
              <a:gd name="T22" fmla="*/ 185351 w 3515"/>
              <a:gd name="T23" fmla="*/ 32103 h 1674"/>
              <a:gd name="T24" fmla="*/ 177041 w 3515"/>
              <a:gd name="T25" fmla="*/ 36601 h 1674"/>
              <a:gd name="T26" fmla="*/ 168153 w 3515"/>
              <a:gd name="T27" fmla="*/ 41540 h 1674"/>
              <a:gd name="T28" fmla="*/ 158181 w 3515"/>
              <a:gd name="T29" fmla="*/ 46920 h 1674"/>
              <a:gd name="T30" fmla="*/ 146764 w 3515"/>
              <a:gd name="T31" fmla="*/ 53181 h 1674"/>
              <a:gd name="T32" fmla="*/ 133395 w 3515"/>
              <a:gd name="T33" fmla="*/ 60502 h 1674"/>
              <a:gd name="T34" fmla="*/ 117642 w 3515"/>
              <a:gd name="T35" fmla="*/ 69145 h 1674"/>
              <a:gd name="T36" fmla="*/ 98999 w 3515"/>
              <a:gd name="T37" fmla="*/ 79287 h 1674"/>
              <a:gd name="T38" fmla="*/ 77031 w 3515"/>
              <a:gd name="T39" fmla="*/ 91370 h 1674"/>
              <a:gd name="T40" fmla="*/ 51306 w 3515"/>
              <a:gd name="T41" fmla="*/ 105393 h 1674"/>
              <a:gd name="T42" fmla="*/ 21245 w 3515"/>
              <a:gd name="T43" fmla="*/ 121885 h 1674"/>
              <a:gd name="T44" fmla="*/ 3180 w 3515"/>
              <a:gd name="T45" fmla="*/ 132028 h 1674"/>
              <a:gd name="T46" fmla="*/ 1156 w 3515"/>
              <a:gd name="T47" fmla="*/ 134938 h 1674"/>
              <a:gd name="T48" fmla="*/ 145 w 3515"/>
              <a:gd name="T49" fmla="*/ 138642 h 1674"/>
              <a:gd name="T50" fmla="*/ 145 w 3515"/>
              <a:gd name="T51" fmla="*/ 142435 h 1674"/>
              <a:gd name="T52" fmla="*/ 867 w 3515"/>
              <a:gd name="T53" fmla="*/ 144992 h 1674"/>
              <a:gd name="T54" fmla="*/ 1301 w 3515"/>
              <a:gd name="T55" fmla="*/ 146139 h 1674"/>
              <a:gd name="T56" fmla="*/ 9394 w 3515"/>
              <a:gd name="T57" fmla="*/ 143493 h 1674"/>
              <a:gd name="T58" fmla="*/ 22762 w 3515"/>
              <a:gd name="T59" fmla="*/ 136084 h 1674"/>
              <a:gd name="T60" fmla="*/ 34252 w 3515"/>
              <a:gd name="T61" fmla="*/ 129823 h 1674"/>
              <a:gd name="T62" fmla="*/ 44441 w 3515"/>
              <a:gd name="T63" fmla="*/ 124178 h 1674"/>
              <a:gd name="T64" fmla="*/ 53690 w 3515"/>
              <a:gd name="T65" fmla="*/ 119239 h 1674"/>
              <a:gd name="T66" fmla="*/ 62434 w 3515"/>
              <a:gd name="T67" fmla="*/ 114389 h 1674"/>
              <a:gd name="T68" fmla="*/ 71322 w 3515"/>
              <a:gd name="T69" fmla="*/ 109450 h 1674"/>
              <a:gd name="T70" fmla="*/ 80861 w 3515"/>
              <a:gd name="T71" fmla="*/ 104246 h 1674"/>
              <a:gd name="T72" fmla="*/ 91411 w 3515"/>
              <a:gd name="T73" fmla="*/ 98425 h 1674"/>
              <a:gd name="T74" fmla="*/ 103479 w 3515"/>
              <a:gd name="T75" fmla="*/ 91899 h 1674"/>
              <a:gd name="T76" fmla="*/ 117642 w 3515"/>
              <a:gd name="T77" fmla="*/ 84050 h 1674"/>
              <a:gd name="T78" fmla="*/ 134335 w 3515"/>
              <a:gd name="T79" fmla="*/ 74966 h 1674"/>
              <a:gd name="T80" fmla="*/ 154062 w 3515"/>
              <a:gd name="T81" fmla="*/ 64029 h 1674"/>
              <a:gd name="T82" fmla="*/ 177258 w 3515"/>
              <a:gd name="T83" fmla="*/ 51329 h 1674"/>
              <a:gd name="T84" fmla="*/ 204501 w 3515"/>
              <a:gd name="T85" fmla="*/ 36336 h 1674"/>
              <a:gd name="T86" fmla="*/ 236224 w 3515"/>
              <a:gd name="T87" fmla="*/ 18874 h 16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3515"/>
              <a:gd name="T133" fmla="*/ 0 h 1674"/>
              <a:gd name="T134" fmla="*/ 3515 w 3515"/>
              <a:gd name="T135" fmla="*/ 1674 h 167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3515" h="1674">
                <a:moveTo>
                  <a:pt x="3515" y="103"/>
                </a:moveTo>
                <a:lnTo>
                  <a:pt x="3513" y="96"/>
                </a:lnTo>
                <a:lnTo>
                  <a:pt x="3511" y="91"/>
                </a:lnTo>
                <a:lnTo>
                  <a:pt x="3508" y="81"/>
                </a:ln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3257" y="53"/>
                </a:lnTo>
                <a:lnTo>
                  <a:pt x="3166" y="94"/>
                </a:lnTo>
                <a:lnTo>
                  <a:pt x="3083" y="131"/>
                </a:lnTo>
                <a:lnTo>
                  <a:pt x="3004" y="167"/>
                </a:lnTo>
                <a:lnTo>
                  <a:pt x="2932" y="198"/>
                </a:lnTo>
                <a:lnTo>
                  <a:pt x="2864" y="229"/>
                </a:lnTo>
                <a:lnTo>
                  <a:pt x="2800" y="258"/>
                </a:lnTo>
                <a:lnTo>
                  <a:pt x="2740" y="286"/>
                </a:lnTo>
                <a:lnTo>
                  <a:pt x="2681" y="312"/>
                </a:lnTo>
                <a:lnTo>
                  <a:pt x="2623" y="337"/>
                </a:lnTo>
                <a:lnTo>
                  <a:pt x="2565" y="364"/>
                </a:lnTo>
                <a:lnTo>
                  <a:pt x="2508" y="389"/>
                </a:lnTo>
                <a:lnTo>
                  <a:pt x="2450" y="415"/>
                </a:lnTo>
                <a:lnTo>
                  <a:pt x="2389" y="443"/>
                </a:lnTo>
                <a:lnTo>
                  <a:pt x="2327" y="471"/>
                </a:lnTo>
                <a:lnTo>
                  <a:pt x="2259" y="501"/>
                </a:lnTo>
                <a:lnTo>
                  <a:pt x="2189" y="532"/>
                </a:lnTo>
                <a:lnTo>
                  <a:pt x="2113" y="567"/>
                </a:lnTo>
                <a:lnTo>
                  <a:pt x="2031" y="603"/>
                </a:lnTo>
                <a:lnTo>
                  <a:pt x="1942" y="643"/>
                </a:lnTo>
                <a:lnTo>
                  <a:pt x="1846" y="686"/>
                </a:lnTo>
                <a:lnTo>
                  <a:pt x="1741" y="733"/>
                </a:lnTo>
                <a:lnTo>
                  <a:pt x="1628" y="784"/>
                </a:lnTo>
                <a:lnTo>
                  <a:pt x="1505" y="839"/>
                </a:lnTo>
                <a:lnTo>
                  <a:pt x="1370" y="899"/>
                </a:lnTo>
                <a:lnTo>
                  <a:pt x="1224" y="966"/>
                </a:lnTo>
                <a:lnTo>
                  <a:pt x="1066" y="1036"/>
                </a:lnTo>
                <a:lnTo>
                  <a:pt x="895" y="1113"/>
                </a:lnTo>
                <a:lnTo>
                  <a:pt x="710" y="1195"/>
                </a:lnTo>
                <a:lnTo>
                  <a:pt x="510" y="1286"/>
                </a:lnTo>
                <a:lnTo>
                  <a:pt x="294" y="1382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2" y="1644"/>
                </a:lnTo>
                <a:lnTo>
                  <a:pt x="15" y="1649"/>
                </a:lnTo>
                <a:lnTo>
                  <a:pt x="18" y="1657"/>
                </a:lnTo>
                <a:lnTo>
                  <a:pt x="25" y="1674"/>
                </a:lnTo>
                <a:lnTo>
                  <a:pt x="130" y="1627"/>
                </a:lnTo>
                <a:lnTo>
                  <a:pt x="225" y="1583"/>
                </a:lnTo>
                <a:lnTo>
                  <a:pt x="315" y="1543"/>
                </a:lnTo>
                <a:lnTo>
                  <a:pt x="398" y="1506"/>
                </a:lnTo>
                <a:lnTo>
                  <a:pt x="474" y="1472"/>
                </a:lnTo>
                <a:lnTo>
                  <a:pt x="547" y="1439"/>
                </a:lnTo>
                <a:lnTo>
                  <a:pt x="615" y="1408"/>
                </a:lnTo>
                <a:lnTo>
                  <a:pt x="679" y="1379"/>
                </a:lnTo>
                <a:lnTo>
                  <a:pt x="743" y="1352"/>
                </a:lnTo>
                <a:lnTo>
                  <a:pt x="804" y="1324"/>
                </a:lnTo>
                <a:lnTo>
                  <a:pt x="864" y="1297"/>
                </a:lnTo>
                <a:lnTo>
                  <a:pt x="925" y="1269"/>
                </a:lnTo>
                <a:lnTo>
                  <a:pt x="987" y="1241"/>
                </a:lnTo>
                <a:lnTo>
                  <a:pt x="1052" y="1212"/>
                </a:lnTo>
                <a:lnTo>
                  <a:pt x="1119" y="1182"/>
                </a:lnTo>
                <a:lnTo>
                  <a:pt x="1189" y="1150"/>
                </a:lnTo>
                <a:lnTo>
                  <a:pt x="1265" y="1116"/>
                </a:lnTo>
                <a:lnTo>
                  <a:pt x="1345" y="1081"/>
                </a:lnTo>
                <a:lnTo>
                  <a:pt x="1432" y="1042"/>
                </a:lnTo>
                <a:lnTo>
                  <a:pt x="1526" y="999"/>
                </a:lnTo>
                <a:lnTo>
                  <a:pt x="1628" y="953"/>
                </a:lnTo>
                <a:lnTo>
                  <a:pt x="1738" y="903"/>
                </a:lnTo>
                <a:lnTo>
                  <a:pt x="1859" y="850"/>
                </a:lnTo>
                <a:lnTo>
                  <a:pt x="1989" y="791"/>
                </a:lnTo>
                <a:lnTo>
                  <a:pt x="2132" y="726"/>
                </a:lnTo>
                <a:lnTo>
                  <a:pt x="2286" y="657"/>
                </a:lnTo>
                <a:lnTo>
                  <a:pt x="2453" y="582"/>
                </a:lnTo>
                <a:lnTo>
                  <a:pt x="2635" y="500"/>
                </a:lnTo>
                <a:lnTo>
                  <a:pt x="2830" y="412"/>
                </a:lnTo>
                <a:lnTo>
                  <a:pt x="3042" y="316"/>
                </a:lnTo>
                <a:lnTo>
                  <a:pt x="3269" y="214"/>
                </a:lnTo>
                <a:lnTo>
                  <a:pt x="3515" y="103"/>
                </a:lnTo>
                <a:close/>
              </a:path>
            </a:pathLst>
          </a:custGeom>
          <a:solidFill>
            <a:srgbClr val="D6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59" name="Freeform 676"/>
          <p:cNvSpPr>
            <a:spLocks/>
          </p:cNvSpPr>
          <p:nvPr/>
        </p:nvSpPr>
        <p:spPr bwMode="auto">
          <a:xfrm>
            <a:off x="4351421" y="1455821"/>
            <a:ext cx="252413" cy="146050"/>
          </a:xfrm>
          <a:custGeom>
            <a:avLst/>
            <a:gdLst>
              <a:gd name="T0" fmla="*/ 252413 w 3503"/>
              <a:gd name="T1" fmla="*/ 7351 h 1649"/>
              <a:gd name="T2" fmla="*/ 252341 w 3503"/>
              <a:gd name="T3" fmla="*/ 5668 h 1649"/>
              <a:gd name="T4" fmla="*/ 251548 w 3503"/>
              <a:gd name="T5" fmla="*/ 4074 h 1649"/>
              <a:gd name="T6" fmla="*/ 250467 w 3503"/>
              <a:gd name="T7" fmla="*/ 2746 h 1649"/>
              <a:gd name="T8" fmla="*/ 249243 w 3503"/>
              <a:gd name="T9" fmla="*/ 1594 h 1649"/>
              <a:gd name="T10" fmla="*/ 247873 w 3503"/>
              <a:gd name="T11" fmla="*/ 709 h 1649"/>
              <a:gd name="T12" fmla="*/ 246288 w 3503"/>
              <a:gd name="T13" fmla="*/ 177 h 1649"/>
              <a:gd name="T14" fmla="*/ 244775 w 3503"/>
              <a:gd name="T15" fmla="*/ 0 h 1649"/>
              <a:gd name="T16" fmla="*/ 243262 w 3503"/>
              <a:gd name="T17" fmla="*/ 177 h 1649"/>
              <a:gd name="T18" fmla="*/ 241821 w 3503"/>
              <a:gd name="T19" fmla="*/ 709 h 1649"/>
              <a:gd name="T20" fmla="*/ 4467 w 3503"/>
              <a:gd name="T21" fmla="*/ 131613 h 1649"/>
              <a:gd name="T22" fmla="*/ 3170 w 3503"/>
              <a:gd name="T23" fmla="*/ 132588 h 1649"/>
              <a:gd name="T24" fmla="*/ 2090 w 3503"/>
              <a:gd name="T25" fmla="*/ 133916 h 1649"/>
              <a:gd name="T26" fmla="*/ 1153 w 3503"/>
              <a:gd name="T27" fmla="*/ 135510 h 1649"/>
              <a:gd name="T28" fmla="*/ 504 w 3503"/>
              <a:gd name="T29" fmla="*/ 137282 h 1649"/>
              <a:gd name="T30" fmla="*/ 144 w 3503"/>
              <a:gd name="T31" fmla="*/ 139230 h 1649"/>
              <a:gd name="T32" fmla="*/ 0 w 3503"/>
              <a:gd name="T33" fmla="*/ 141179 h 1649"/>
              <a:gd name="T34" fmla="*/ 144 w 3503"/>
              <a:gd name="T35" fmla="*/ 143039 h 1649"/>
              <a:gd name="T36" fmla="*/ 576 w 3503"/>
              <a:gd name="T37" fmla="*/ 144899 h 1649"/>
              <a:gd name="T38" fmla="*/ 937 w 3503"/>
              <a:gd name="T39" fmla="*/ 146050 h 1649"/>
              <a:gd name="T40" fmla="*/ 252413 w 3503"/>
              <a:gd name="T41" fmla="*/ 7351 h 164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503"/>
              <a:gd name="T64" fmla="*/ 0 h 1649"/>
              <a:gd name="T65" fmla="*/ 3503 w 3503"/>
              <a:gd name="T66" fmla="*/ 1649 h 164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503" h="1649">
                <a:moveTo>
                  <a:pt x="3503" y="83"/>
                </a:moveTo>
                <a:lnTo>
                  <a:pt x="3502" y="64"/>
                </a:lnTo>
                <a:lnTo>
                  <a:pt x="3491" y="46"/>
                </a:lnTo>
                <a:lnTo>
                  <a:pt x="3476" y="31"/>
                </a:lnTo>
                <a:lnTo>
                  <a:pt x="3459" y="18"/>
                </a:lnTo>
                <a:lnTo>
                  <a:pt x="3440" y="8"/>
                </a:lnTo>
                <a:lnTo>
                  <a:pt x="3418" y="2"/>
                </a:lnTo>
                <a:lnTo>
                  <a:pt x="3397" y="0"/>
                </a:lnTo>
                <a:lnTo>
                  <a:pt x="3376" y="2"/>
                </a:lnTo>
                <a:lnTo>
                  <a:pt x="3356" y="8"/>
                </a:lnTo>
                <a:lnTo>
                  <a:pt x="62" y="1486"/>
                </a:lnTo>
                <a:lnTo>
                  <a:pt x="44" y="1497"/>
                </a:lnTo>
                <a:lnTo>
                  <a:pt x="29" y="1512"/>
                </a:lnTo>
                <a:lnTo>
                  <a:pt x="16" y="1530"/>
                </a:lnTo>
                <a:lnTo>
                  <a:pt x="7" y="1550"/>
                </a:lnTo>
                <a:lnTo>
                  <a:pt x="2" y="1572"/>
                </a:lnTo>
                <a:lnTo>
                  <a:pt x="0" y="1594"/>
                </a:lnTo>
                <a:lnTo>
                  <a:pt x="2" y="1615"/>
                </a:lnTo>
                <a:lnTo>
                  <a:pt x="8" y="1636"/>
                </a:lnTo>
                <a:lnTo>
                  <a:pt x="13" y="1649"/>
                </a:lnTo>
                <a:lnTo>
                  <a:pt x="3503" y="83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0" name="Freeform 677"/>
          <p:cNvSpPr>
            <a:spLocks/>
          </p:cNvSpPr>
          <p:nvPr/>
        </p:nvSpPr>
        <p:spPr bwMode="auto">
          <a:xfrm>
            <a:off x="4626059" y="1519321"/>
            <a:ext cx="3175" cy="4763"/>
          </a:xfrm>
          <a:custGeom>
            <a:avLst/>
            <a:gdLst>
              <a:gd name="T0" fmla="*/ 0 w 28"/>
              <a:gd name="T1" fmla="*/ 238 h 40"/>
              <a:gd name="T2" fmla="*/ 1021 w 28"/>
              <a:gd name="T3" fmla="*/ 0 h 40"/>
              <a:gd name="T4" fmla="*/ 1814 w 28"/>
              <a:gd name="T5" fmla="*/ 238 h 40"/>
              <a:gd name="T6" fmla="*/ 2495 w 28"/>
              <a:gd name="T7" fmla="*/ 834 h 40"/>
              <a:gd name="T8" fmla="*/ 2948 w 28"/>
              <a:gd name="T9" fmla="*/ 1548 h 40"/>
              <a:gd name="T10" fmla="*/ 3175 w 28"/>
              <a:gd name="T11" fmla="*/ 2501 h 40"/>
              <a:gd name="T12" fmla="*/ 3062 w 28"/>
              <a:gd name="T13" fmla="*/ 3453 h 40"/>
              <a:gd name="T14" fmla="*/ 2608 w 28"/>
              <a:gd name="T15" fmla="*/ 4168 h 40"/>
              <a:gd name="T16" fmla="*/ 1814 w 28"/>
              <a:gd name="T17" fmla="*/ 4763 h 40"/>
              <a:gd name="T18" fmla="*/ 0 w 28"/>
              <a:gd name="T19" fmla="*/ 238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0" y="2"/>
                </a:moveTo>
                <a:lnTo>
                  <a:pt x="9" y="0"/>
                </a:lnTo>
                <a:lnTo>
                  <a:pt x="16" y="2"/>
                </a:lnTo>
                <a:lnTo>
                  <a:pt x="22" y="7"/>
                </a:lnTo>
                <a:lnTo>
                  <a:pt x="26" y="13"/>
                </a:lnTo>
                <a:lnTo>
                  <a:pt x="28" y="21"/>
                </a:lnTo>
                <a:lnTo>
                  <a:pt x="27" y="29"/>
                </a:lnTo>
                <a:lnTo>
                  <a:pt x="23" y="35"/>
                </a:lnTo>
                <a:lnTo>
                  <a:pt x="16" y="40"/>
                </a:lnTo>
                <a:lnTo>
                  <a:pt x="0" y="2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1" name="Freeform 678"/>
          <p:cNvSpPr>
            <a:spLocks/>
          </p:cNvSpPr>
          <p:nvPr/>
        </p:nvSpPr>
        <p:spPr bwMode="auto">
          <a:xfrm>
            <a:off x="4373646" y="1519321"/>
            <a:ext cx="254000" cy="142875"/>
          </a:xfrm>
          <a:custGeom>
            <a:avLst/>
            <a:gdLst>
              <a:gd name="T0" fmla="*/ 576 w 3529"/>
              <a:gd name="T1" fmla="*/ 141282 h 1614"/>
              <a:gd name="T2" fmla="*/ 0 w 3529"/>
              <a:gd name="T3" fmla="*/ 139600 h 1614"/>
              <a:gd name="T4" fmla="*/ 252848 w 3529"/>
              <a:gd name="T5" fmla="*/ 0 h 1614"/>
              <a:gd name="T6" fmla="*/ 254000 w 3529"/>
              <a:gd name="T7" fmla="*/ 3364 h 1614"/>
              <a:gd name="T8" fmla="*/ 1152 w 3529"/>
              <a:gd name="T9" fmla="*/ 142875 h 1614"/>
              <a:gd name="T10" fmla="*/ 576 w 3529"/>
              <a:gd name="T11" fmla="*/ 141282 h 16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29"/>
              <a:gd name="T19" fmla="*/ 0 h 1614"/>
              <a:gd name="T20" fmla="*/ 3529 w 3529"/>
              <a:gd name="T21" fmla="*/ 1614 h 16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29" h="1614">
                <a:moveTo>
                  <a:pt x="8" y="1596"/>
                </a:moveTo>
                <a:lnTo>
                  <a:pt x="0" y="1577"/>
                </a:lnTo>
                <a:lnTo>
                  <a:pt x="3513" y="0"/>
                </a:lnTo>
                <a:lnTo>
                  <a:pt x="3529" y="38"/>
                </a:lnTo>
                <a:lnTo>
                  <a:pt x="16" y="1614"/>
                </a:lnTo>
                <a:lnTo>
                  <a:pt x="8" y="1596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2" name="Freeform 679"/>
          <p:cNvSpPr>
            <a:spLocks/>
          </p:cNvSpPr>
          <p:nvPr/>
        </p:nvSpPr>
        <p:spPr bwMode="auto">
          <a:xfrm>
            <a:off x="4372059" y="1659021"/>
            <a:ext cx="1587" cy="3175"/>
          </a:xfrm>
          <a:custGeom>
            <a:avLst/>
            <a:gdLst>
              <a:gd name="T0" fmla="*/ 1587 w 28"/>
              <a:gd name="T1" fmla="*/ 2937 h 40"/>
              <a:gd name="T2" fmla="*/ 1077 w 28"/>
              <a:gd name="T3" fmla="*/ 3175 h 40"/>
              <a:gd name="T4" fmla="*/ 680 w 28"/>
              <a:gd name="T5" fmla="*/ 2937 h 40"/>
              <a:gd name="T6" fmla="*/ 340 w 28"/>
              <a:gd name="T7" fmla="*/ 2619 h 40"/>
              <a:gd name="T8" fmla="*/ 113 w 28"/>
              <a:gd name="T9" fmla="*/ 2064 h 40"/>
              <a:gd name="T10" fmla="*/ 0 w 28"/>
              <a:gd name="T11" fmla="*/ 1508 h 40"/>
              <a:gd name="T12" fmla="*/ 57 w 28"/>
              <a:gd name="T13" fmla="*/ 873 h 40"/>
              <a:gd name="T14" fmla="*/ 283 w 28"/>
              <a:gd name="T15" fmla="*/ 397 h 40"/>
              <a:gd name="T16" fmla="*/ 680 w 28"/>
              <a:gd name="T17" fmla="*/ 0 h 40"/>
              <a:gd name="T18" fmla="*/ 1587 w 28"/>
              <a:gd name="T19" fmla="*/ 2937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28" y="37"/>
                </a:moveTo>
                <a:lnTo>
                  <a:pt x="19" y="40"/>
                </a:lnTo>
                <a:lnTo>
                  <a:pt x="12" y="37"/>
                </a:lnTo>
                <a:lnTo>
                  <a:pt x="6" y="33"/>
                </a:lnTo>
                <a:lnTo>
                  <a:pt x="2" y="26"/>
                </a:lnTo>
                <a:lnTo>
                  <a:pt x="0" y="19"/>
                </a:lnTo>
                <a:lnTo>
                  <a:pt x="1" y="11"/>
                </a:lnTo>
                <a:lnTo>
                  <a:pt x="5" y="5"/>
                </a:lnTo>
                <a:lnTo>
                  <a:pt x="12" y="0"/>
                </a:lnTo>
                <a:lnTo>
                  <a:pt x="28" y="37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3" name="Freeform 680"/>
          <p:cNvSpPr>
            <a:spLocks/>
          </p:cNvSpPr>
          <p:nvPr/>
        </p:nvSpPr>
        <p:spPr bwMode="auto">
          <a:xfrm>
            <a:off x="4632409" y="1536784"/>
            <a:ext cx="3175" cy="3175"/>
          </a:xfrm>
          <a:custGeom>
            <a:avLst/>
            <a:gdLst>
              <a:gd name="T0" fmla="*/ 0 w 28"/>
              <a:gd name="T1" fmla="*/ 159 h 40"/>
              <a:gd name="T2" fmla="*/ 1021 w 28"/>
              <a:gd name="T3" fmla="*/ 0 h 40"/>
              <a:gd name="T4" fmla="*/ 1814 w 28"/>
              <a:gd name="T5" fmla="*/ 159 h 40"/>
              <a:gd name="T6" fmla="*/ 2495 w 28"/>
              <a:gd name="T7" fmla="*/ 476 h 40"/>
              <a:gd name="T8" fmla="*/ 2948 w 28"/>
              <a:gd name="T9" fmla="*/ 1032 h 40"/>
              <a:gd name="T10" fmla="*/ 3175 w 28"/>
              <a:gd name="T11" fmla="*/ 1667 h 40"/>
              <a:gd name="T12" fmla="*/ 3062 w 28"/>
              <a:gd name="T13" fmla="*/ 2302 h 40"/>
              <a:gd name="T14" fmla="*/ 2608 w 28"/>
              <a:gd name="T15" fmla="*/ 2778 h 40"/>
              <a:gd name="T16" fmla="*/ 1814 w 28"/>
              <a:gd name="T17" fmla="*/ 3175 h 40"/>
              <a:gd name="T18" fmla="*/ 0 w 28"/>
              <a:gd name="T19" fmla="*/ 159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40"/>
              <a:gd name="T32" fmla="*/ 28 w 28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40">
                <a:moveTo>
                  <a:pt x="0" y="2"/>
                </a:moveTo>
                <a:lnTo>
                  <a:pt x="9" y="0"/>
                </a:lnTo>
                <a:lnTo>
                  <a:pt x="16" y="2"/>
                </a:lnTo>
                <a:lnTo>
                  <a:pt x="22" y="6"/>
                </a:lnTo>
                <a:lnTo>
                  <a:pt x="26" y="13"/>
                </a:lnTo>
                <a:lnTo>
                  <a:pt x="28" y="21"/>
                </a:lnTo>
                <a:lnTo>
                  <a:pt x="27" y="29"/>
                </a:lnTo>
                <a:lnTo>
                  <a:pt x="23" y="35"/>
                </a:lnTo>
                <a:lnTo>
                  <a:pt x="16" y="40"/>
                </a:lnTo>
                <a:lnTo>
                  <a:pt x="0" y="2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4" name="Freeform 681"/>
          <p:cNvSpPr>
            <a:spLocks/>
          </p:cNvSpPr>
          <p:nvPr/>
        </p:nvSpPr>
        <p:spPr bwMode="auto">
          <a:xfrm>
            <a:off x="4378409" y="1536784"/>
            <a:ext cx="255587" cy="144462"/>
          </a:xfrm>
          <a:custGeom>
            <a:avLst/>
            <a:gdLst>
              <a:gd name="T0" fmla="*/ 576 w 3547"/>
              <a:gd name="T1" fmla="*/ 142781 h 1633"/>
              <a:gd name="T2" fmla="*/ 0 w 3547"/>
              <a:gd name="T3" fmla="*/ 141100 h 1633"/>
              <a:gd name="T4" fmla="*/ 254434 w 3547"/>
              <a:gd name="T5" fmla="*/ 0 h 1633"/>
              <a:gd name="T6" fmla="*/ 255587 w 3547"/>
              <a:gd name="T7" fmla="*/ 3362 h 1633"/>
              <a:gd name="T8" fmla="*/ 1225 w 3547"/>
              <a:gd name="T9" fmla="*/ 144462 h 1633"/>
              <a:gd name="T10" fmla="*/ 576 w 3547"/>
              <a:gd name="T11" fmla="*/ 142781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47"/>
              <a:gd name="T19" fmla="*/ 0 h 1633"/>
              <a:gd name="T20" fmla="*/ 3547 w 3547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47" h="1633">
                <a:moveTo>
                  <a:pt x="8" y="1614"/>
                </a:moveTo>
                <a:lnTo>
                  <a:pt x="0" y="1595"/>
                </a:lnTo>
                <a:lnTo>
                  <a:pt x="3531" y="0"/>
                </a:lnTo>
                <a:lnTo>
                  <a:pt x="3547" y="38"/>
                </a:lnTo>
                <a:lnTo>
                  <a:pt x="17" y="1633"/>
                </a:lnTo>
                <a:lnTo>
                  <a:pt x="8" y="1614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5" name="Freeform 682"/>
          <p:cNvSpPr>
            <a:spLocks/>
          </p:cNvSpPr>
          <p:nvPr/>
        </p:nvSpPr>
        <p:spPr bwMode="auto">
          <a:xfrm>
            <a:off x="4376821" y="1678071"/>
            <a:ext cx="3175" cy="3175"/>
          </a:xfrm>
          <a:custGeom>
            <a:avLst/>
            <a:gdLst>
              <a:gd name="T0" fmla="*/ 3175 w 29"/>
              <a:gd name="T1" fmla="*/ 3016 h 40"/>
              <a:gd name="T2" fmla="*/ 2080 w 29"/>
              <a:gd name="T3" fmla="*/ 3175 h 40"/>
              <a:gd name="T4" fmla="*/ 1314 w 29"/>
              <a:gd name="T5" fmla="*/ 3016 h 40"/>
              <a:gd name="T6" fmla="*/ 657 w 29"/>
              <a:gd name="T7" fmla="*/ 2699 h 40"/>
              <a:gd name="T8" fmla="*/ 219 w 29"/>
              <a:gd name="T9" fmla="*/ 2143 h 40"/>
              <a:gd name="T10" fmla="*/ 0 w 29"/>
              <a:gd name="T11" fmla="*/ 1508 h 40"/>
              <a:gd name="T12" fmla="*/ 109 w 29"/>
              <a:gd name="T13" fmla="*/ 952 h 40"/>
              <a:gd name="T14" fmla="*/ 547 w 29"/>
              <a:gd name="T15" fmla="*/ 476 h 40"/>
              <a:gd name="T16" fmla="*/ 1314 w 29"/>
              <a:gd name="T17" fmla="*/ 0 h 40"/>
              <a:gd name="T18" fmla="*/ 3175 w 29"/>
              <a:gd name="T19" fmla="*/ 3016 h 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"/>
              <a:gd name="T31" fmla="*/ 0 h 40"/>
              <a:gd name="T32" fmla="*/ 29 w 29"/>
              <a:gd name="T33" fmla="*/ 40 h 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" h="40">
                <a:moveTo>
                  <a:pt x="29" y="38"/>
                </a:moveTo>
                <a:lnTo>
                  <a:pt x="19" y="40"/>
                </a:lnTo>
                <a:lnTo>
                  <a:pt x="12" y="38"/>
                </a:lnTo>
                <a:lnTo>
                  <a:pt x="6" y="34"/>
                </a:lnTo>
                <a:lnTo>
                  <a:pt x="2" y="27"/>
                </a:lnTo>
                <a:lnTo>
                  <a:pt x="0" y="19"/>
                </a:lnTo>
                <a:lnTo>
                  <a:pt x="1" y="12"/>
                </a:lnTo>
                <a:lnTo>
                  <a:pt x="5" y="6"/>
                </a:lnTo>
                <a:lnTo>
                  <a:pt x="12" y="0"/>
                </a:lnTo>
                <a:lnTo>
                  <a:pt x="29" y="38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6" name="Freeform 683"/>
          <p:cNvSpPr>
            <a:spLocks/>
          </p:cNvSpPr>
          <p:nvPr/>
        </p:nvSpPr>
        <p:spPr bwMode="auto">
          <a:xfrm>
            <a:off x="4364121" y="1686009"/>
            <a:ext cx="79375" cy="193675"/>
          </a:xfrm>
          <a:custGeom>
            <a:avLst/>
            <a:gdLst>
              <a:gd name="T0" fmla="*/ 16551 w 1103"/>
              <a:gd name="T1" fmla="*/ 4928 h 2201"/>
              <a:gd name="T2" fmla="*/ 79375 w 1103"/>
              <a:gd name="T3" fmla="*/ 182324 h 2201"/>
              <a:gd name="T4" fmla="*/ 76784 w 1103"/>
              <a:gd name="T5" fmla="*/ 193675 h 2201"/>
              <a:gd name="T6" fmla="*/ 74194 w 1103"/>
              <a:gd name="T7" fmla="*/ 192355 h 2201"/>
              <a:gd name="T8" fmla="*/ 71531 w 1103"/>
              <a:gd name="T9" fmla="*/ 191123 h 2201"/>
              <a:gd name="T10" fmla="*/ 68940 w 1103"/>
              <a:gd name="T11" fmla="*/ 189627 h 2201"/>
              <a:gd name="T12" fmla="*/ 66278 w 1103"/>
              <a:gd name="T13" fmla="*/ 188131 h 2201"/>
              <a:gd name="T14" fmla="*/ 63759 w 1103"/>
              <a:gd name="T15" fmla="*/ 186459 h 2201"/>
              <a:gd name="T16" fmla="*/ 61168 w 1103"/>
              <a:gd name="T17" fmla="*/ 184788 h 2201"/>
              <a:gd name="T18" fmla="*/ 58578 w 1103"/>
              <a:gd name="T19" fmla="*/ 182940 h 2201"/>
              <a:gd name="T20" fmla="*/ 56131 w 1103"/>
              <a:gd name="T21" fmla="*/ 181092 h 2201"/>
              <a:gd name="T22" fmla="*/ 53612 w 1103"/>
              <a:gd name="T23" fmla="*/ 179156 h 2201"/>
              <a:gd name="T24" fmla="*/ 51166 w 1103"/>
              <a:gd name="T25" fmla="*/ 177044 h 2201"/>
              <a:gd name="T26" fmla="*/ 48719 w 1103"/>
              <a:gd name="T27" fmla="*/ 174932 h 2201"/>
              <a:gd name="T28" fmla="*/ 46344 w 1103"/>
              <a:gd name="T29" fmla="*/ 172820 h 2201"/>
              <a:gd name="T30" fmla="*/ 43897 w 1103"/>
              <a:gd name="T31" fmla="*/ 170621 h 2201"/>
              <a:gd name="T32" fmla="*/ 41666 w 1103"/>
              <a:gd name="T33" fmla="*/ 168157 h 2201"/>
              <a:gd name="T34" fmla="*/ 39364 w 1103"/>
              <a:gd name="T35" fmla="*/ 165781 h 2201"/>
              <a:gd name="T36" fmla="*/ 37061 w 1103"/>
              <a:gd name="T37" fmla="*/ 163317 h 2201"/>
              <a:gd name="T38" fmla="*/ 34902 w 1103"/>
              <a:gd name="T39" fmla="*/ 160765 h 2201"/>
              <a:gd name="T40" fmla="*/ 32743 w 1103"/>
              <a:gd name="T41" fmla="*/ 158125 h 2201"/>
              <a:gd name="T42" fmla="*/ 30656 w 1103"/>
              <a:gd name="T43" fmla="*/ 155486 h 2201"/>
              <a:gd name="T44" fmla="*/ 28569 w 1103"/>
              <a:gd name="T45" fmla="*/ 152758 h 2201"/>
              <a:gd name="T46" fmla="*/ 26626 w 1103"/>
              <a:gd name="T47" fmla="*/ 150030 h 2201"/>
              <a:gd name="T48" fmla="*/ 24611 w 1103"/>
              <a:gd name="T49" fmla="*/ 147126 h 2201"/>
              <a:gd name="T50" fmla="*/ 22740 w 1103"/>
              <a:gd name="T51" fmla="*/ 144134 h 2201"/>
              <a:gd name="T52" fmla="*/ 20941 w 1103"/>
              <a:gd name="T53" fmla="*/ 141143 h 2201"/>
              <a:gd name="T54" fmla="*/ 19214 w 1103"/>
              <a:gd name="T55" fmla="*/ 138239 h 2201"/>
              <a:gd name="T56" fmla="*/ 17487 w 1103"/>
              <a:gd name="T57" fmla="*/ 135159 h 2201"/>
              <a:gd name="T58" fmla="*/ 15904 w 1103"/>
              <a:gd name="T59" fmla="*/ 131991 h 2201"/>
              <a:gd name="T60" fmla="*/ 14321 w 1103"/>
              <a:gd name="T61" fmla="*/ 128735 h 2201"/>
              <a:gd name="T62" fmla="*/ 12809 w 1103"/>
              <a:gd name="T63" fmla="*/ 125568 h 2201"/>
              <a:gd name="T64" fmla="*/ 11370 w 1103"/>
              <a:gd name="T65" fmla="*/ 122224 h 2201"/>
              <a:gd name="T66" fmla="*/ 10075 w 1103"/>
              <a:gd name="T67" fmla="*/ 118880 h 2201"/>
              <a:gd name="T68" fmla="*/ 8851 w 1103"/>
              <a:gd name="T69" fmla="*/ 115624 h 2201"/>
              <a:gd name="T70" fmla="*/ 6765 w 1103"/>
              <a:gd name="T71" fmla="*/ 109201 h 2201"/>
              <a:gd name="T72" fmla="*/ 5037 w 1103"/>
              <a:gd name="T73" fmla="*/ 102425 h 2201"/>
              <a:gd name="T74" fmla="*/ 3526 w 1103"/>
              <a:gd name="T75" fmla="*/ 95298 h 2201"/>
              <a:gd name="T76" fmla="*/ 2303 w 1103"/>
              <a:gd name="T77" fmla="*/ 87730 h 2201"/>
              <a:gd name="T78" fmla="*/ 1367 w 1103"/>
              <a:gd name="T79" fmla="*/ 80075 h 2201"/>
              <a:gd name="T80" fmla="*/ 576 w 1103"/>
              <a:gd name="T81" fmla="*/ 72331 h 2201"/>
              <a:gd name="T82" fmla="*/ 144 w 1103"/>
              <a:gd name="T83" fmla="*/ 64412 h 2201"/>
              <a:gd name="T84" fmla="*/ 0 w 1103"/>
              <a:gd name="T85" fmla="*/ 56404 h 2201"/>
              <a:gd name="T86" fmla="*/ 144 w 1103"/>
              <a:gd name="T87" fmla="*/ 48485 h 2201"/>
              <a:gd name="T88" fmla="*/ 576 w 1103"/>
              <a:gd name="T89" fmla="*/ 40741 h 2201"/>
              <a:gd name="T90" fmla="*/ 1295 w 1103"/>
              <a:gd name="T91" fmla="*/ 32998 h 2201"/>
              <a:gd name="T92" fmla="*/ 2231 w 1103"/>
              <a:gd name="T93" fmla="*/ 25694 h 2201"/>
              <a:gd name="T94" fmla="*/ 3454 w 1103"/>
              <a:gd name="T95" fmla="*/ 18655 h 2201"/>
              <a:gd name="T96" fmla="*/ 4965 w 1103"/>
              <a:gd name="T97" fmla="*/ 11967 h 2201"/>
              <a:gd name="T98" fmla="*/ 6765 w 1103"/>
              <a:gd name="T99" fmla="*/ 5720 h 2201"/>
              <a:gd name="T100" fmla="*/ 8851 w 1103"/>
              <a:gd name="T101" fmla="*/ 0 h 2201"/>
              <a:gd name="T102" fmla="*/ 16551 w 1103"/>
              <a:gd name="T103" fmla="*/ 4928 h 220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03"/>
              <a:gd name="T157" fmla="*/ 0 h 2201"/>
              <a:gd name="T158" fmla="*/ 1103 w 1103"/>
              <a:gd name="T159" fmla="*/ 2201 h 220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03" h="2201">
                <a:moveTo>
                  <a:pt x="230" y="56"/>
                </a:moveTo>
                <a:lnTo>
                  <a:pt x="1103" y="2072"/>
                </a:lnTo>
                <a:lnTo>
                  <a:pt x="1067" y="2201"/>
                </a:lnTo>
                <a:lnTo>
                  <a:pt x="1031" y="2186"/>
                </a:lnTo>
                <a:lnTo>
                  <a:pt x="994" y="2172"/>
                </a:lnTo>
                <a:lnTo>
                  <a:pt x="958" y="2155"/>
                </a:lnTo>
                <a:lnTo>
                  <a:pt x="921" y="2138"/>
                </a:lnTo>
                <a:lnTo>
                  <a:pt x="886" y="2119"/>
                </a:lnTo>
                <a:lnTo>
                  <a:pt x="850" y="2100"/>
                </a:lnTo>
                <a:lnTo>
                  <a:pt x="814" y="2079"/>
                </a:lnTo>
                <a:lnTo>
                  <a:pt x="780" y="2058"/>
                </a:lnTo>
                <a:lnTo>
                  <a:pt x="745" y="2036"/>
                </a:lnTo>
                <a:lnTo>
                  <a:pt x="711" y="2012"/>
                </a:lnTo>
                <a:lnTo>
                  <a:pt x="677" y="1988"/>
                </a:lnTo>
                <a:lnTo>
                  <a:pt x="644" y="1964"/>
                </a:lnTo>
                <a:lnTo>
                  <a:pt x="610" y="1939"/>
                </a:lnTo>
                <a:lnTo>
                  <a:pt x="579" y="1911"/>
                </a:lnTo>
                <a:lnTo>
                  <a:pt x="547" y="1884"/>
                </a:lnTo>
                <a:lnTo>
                  <a:pt x="515" y="1856"/>
                </a:lnTo>
                <a:lnTo>
                  <a:pt x="485" y="1827"/>
                </a:lnTo>
                <a:lnTo>
                  <a:pt x="455" y="1797"/>
                </a:lnTo>
                <a:lnTo>
                  <a:pt x="426" y="1767"/>
                </a:lnTo>
                <a:lnTo>
                  <a:pt x="397" y="1736"/>
                </a:lnTo>
                <a:lnTo>
                  <a:pt x="370" y="1705"/>
                </a:lnTo>
                <a:lnTo>
                  <a:pt x="342" y="1672"/>
                </a:lnTo>
                <a:lnTo>
                  <a:pt x="316" y="1638"/>
                </a:lnTo>
                <a:lnTo>
                  <a:pt x="291" y="1604"/>
                </a:lnTo>
                <a:lnTo>
                  <a:pt x="267" y="1571"/>
                </a:lnTo>
                <a:lnTo>
                  <a:pt x="243" y="1536"/>
                </a:lnTo>
                <a:lnTo>
                  <a:pt x="221" y="1500"/>
                </a:lnTo>
                <a:lnTo>
                  <a:pt x="199" y="1463"/>
                </a:lnTo>
                <a:lnTo>
                  <a:pt x="178" y="1427"/>
                </a:lnTo>
                <a:lnTo>
                  <a:pt x="158" y="1389"/>
                </a:lnTo>
                <a:lnTo>
                  <a:pt x="140" y="1351"/>
                </a:lnTo>
                <a:lnTo>
                  <a:pt x="123" y="1314"/>
                </a:lnTo>
                <a:lnTo>
                  <a:pt x="94" y="1241"/>
                </a:lnTo>
                <a:lnTo>
                  <a:pt x="70" y="1164"/>
                </a:lnTo>
                <a:lnTo>
                  <a:pt x="49" y="1083"/>
                </a:lnTo>
                <a:lnTo>
                  <a:pt x="32" y="997"/>
                </a:lnTo>
                <a:lnTo>
                  <a:pt x="19" y="910"/>
                </a:lnTo>
                <a:lnTo>
                  <a:pt x="8" y="822"/>
                </a:lnTo>
                <a:lnTo>
                  <a:pt x="2" y="732"/>
                </a:lnTo>
                <a:lnTo>
                  <a:pt x="0" y="641"/>
                </a:lnTo>
                <a:lnTo>
                  <a:pt x="2" y="551"/>
                </a:lnTo>
                <a:lnTo>
                  <a:pt x="8" y="463"/>
                </a:lnTo>
                <a:lnTo>
                  <a:pt x="18" y="375"/>
                </a:lnTo>
                <a:lnTo>
                  <a:pt x="31" y="292"/>
                </a:lnTo>
                <a:lnTo>
                  <a:pt x="48" y="212"/>
                </a:lnTo>
                <a:lnTo>
                  <a:pt x="69" y="136"/>
                </a:lnTo>
                <a:lnTo>
                  <a:pt x="94" y="65"/>
                </a:lnTo>
                <a:lnTo>
                  <a:pt x="123" y="0"/>
                </a:lnTo>
                <a:lnTo>
                  <a:pt x="230" y="56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7" name="Freeform 684"/>
          <p:cNvSpPr>
            <a:spLocks/>
          </p:cNvSpPr>
          <p:nvPr/>
        </p:nvSpPr>
        <p:spPr bwMode="auto">
          <a:xfrm>
            <a:off x="4362534" y="1686009"/>
            <a:ext cx="79375" cy="193675"/>
          </a:xfrm>
          <a:custGeom>
            <a:avLst/>
            <a:gdLst>
              <a:gd name="T0" fmla="*/ 16551 w 1103"/>
              <a:gd name="T1" fmla="*/ 4925 h 2202"/>
              <a:gd name="T2" fmla="*/ 79375 w 1103"/>
              <a:gd name="T3" fmla="*/ 182241 h 2202"/>
              <a:gd name="T4" fmla="*/ 76784 w 1103"/>
              <a:gd name="T5" fmla="*/ 193675 h 2202"/>
              <a:gd name="T6" fmla="*/ 74122 w 1103"/>
              <a:gd name="T7" fmla="*/ 192356 h 2202"/>
              <a:gd name="T8" fmla="*/ 71531 w 1103"/>
              <a:gd name="T9" fmla="*/ 191036 h 2202"/>
              <a:gd name="T10" fmla="*/ 68940 w 1103"/>
              <a:gd name="T11" fmla="*/ 189541 h 2202"/>
              <a:gd name="T12" fmla="*/ 66278 w 1103"/>
              <a:gd name="T13" fmla="*/ 188046 h 2202"/>
              <a:gd name="T14" fmla="*/ 63759 w 1103"/>
              <a:gd name="T15" fmla="*/ 186375 h 2202"/>
              <a:gd name="T16" fmla="*/ 61168 w 1103"/>
              <a:gd name="T17" fmla="*/ 184704 h 2202"/>
              <a:gd name="T18" fmla="*/ 58578 w 1103"/>
              <a:gd name="T19" fmla="*/ 182857 h 2202"/>
              <a:gd name="T20" fmla="*/ 56059 w 1103"/>
              <a:gd name="T21" fmla="*/ 181010 h 2202"/>
              <a:gd name="T22" fmla="*/ 53612 w 1103"/>
              <a:gd name="T23" fmla="*/ 179075 h 2202"/>
              <a:gd name="T24" fmla="*/ 51166 w 1103"/>
              <a:gd name="T25" fmla="*/ 177052 h 2202"/>
              <a:gd name="T26" fmla="*/ 48647 w 1103"/>
              <a:gd name="T27" fmla="*/ 174941 h 2202"/>
              <a:gd name="T28" fmla="*/ 46344 w 1103"/>
              <a:gd name="T29" fmla="*/ 172742 h 2202"/>
              <a:gd name="T30" fmla="*/ 43897 w 1103"/>
              <a:gd name="T31" fmla="*/ 170543 h 2202"/>
              <a:gd name="T32" fmla="*/ 41595 w 1103"/>
              <a:gd name="T33" fmla="*/ 168168 h 2202"/>
              <a:gd name="T34" fmla="*/ 39364 w 1103"/>
              <a:gd name="T35" fmla="*/ 165706 h 2202"/>
              <a:gd name="T36" fmla="*/ 37061 w 1103"/>
              <a:gd name="T37" fmla="*/ 163331 h 2202"/>
              <a:gd name="T38" fmla="*/ 34902 w 1103"/>
              <a:gd name="T39" fmla="*/ 160692 h 2202"/>
              <a:gd name="T40" fmla="*/ 32743 w 1103"/>
              <a:gd name="T41" fmla="*/ 158142 h 2202"/>
              <a:gd name="T42" fmla="*/ 30584 w 1103"/>
              <a:gd name="T43" fmla="*/ 155415 h 2202"/>
              <a:gd name="T44" fmla="*/ 28569 w 1103"/>
              <a:gd name="T45" fmla="*/ 152776 h 2202"/>
              <a:gd name="T46" fmla="*/ 26554 w 1103"/>
              <a:gd name="T47" fmla="*/ 149962 h 2202"/>
              <a:gd name="T48" fmla="*/ 24611 w 1103"/>
              <a:gd name="T49" fmla="*/ 147059 h 2202"/>
              <a:gd name="T50" fmla="*/ 22740 w 1103"/>
              <a:gd name="T51" fmla="*/ 144157 h 2202"/>
              <a:gd name="T52" fmla="*/ 20941 w 1103"/>
              <a:gd name="T53" fmla="*/ 141166 h 2202"/>
              <a:gd name="T54" fmla="*/ 19142 w 1103"/>
              <a:gd name="T55" fmla="*/ 138176 h 2202"/>
              <a:gd name="T56" fmla="*/ 17487 w 1103"/>
              <a:gd name="T57" fmla="*/ 135098 h 2202"/>
              <a:gd name="T58" fmla="*/ 15832 w 1103"/>
              <a:gd name="T59" fmla="*/ 131931 h 2202"/>
              <a:gd name="T60" fmla="*/ 14321 w 1103"/>
              <a:gd name="T61" fmla="*/ 128765 h 2202"/>
              <a:gd name="T62" fmla="*/ 12809 w 1103"/>
              <a:gd name="T63" fmla="*/ 125598 h 2202"/>
              <a:gd name="T64" fmla="*/ 11370 w 1103"/>
              <a:gd name="T65" fmla="*/ 122256 h 2202"/>
              <a:gd name="T66" fmla="*/ 10075 w 1103"/>
              <a:gd name="T67" fmla="*/ 118914 h 2202"/>
              <a:gd name="T68" fmla="*/ 8851 w 1103"/>
              <a:gd name="T69" fmla="*/ 115572 h 2202"/>
              <a:gd name="T70" fmla="*/ 6765 w 1103"/>
              <a:gd name="T71" fmla="*/ 109151 h 2202"/>
              <a:gd name="T72" fmla="*/ 4965 w 1103"/>
              <a:gd name="T73" fmla="*/ 102379 h 2202"/>
              <a:gd name="T74" fmla="*/ 3526 w 1103"/>
              <a:gd name="T75" fmla="*/ 95254 h 2202"/>
              <a:gd name="T76" fmla="*/ 2303 w 1103"/>
              <a:gd name="T77" fmla="*/ 87778 h 2202"/>
              <a:gd name="T78" fmla="*/ 1295 w 1103"/>
              <a:gd name="T79" fmla="*/ 80038 h 2202"/>
              <a:gd name="T80" fmla="*/ 576 w 1103"/>
              <a:gd name="T81" fmla="*/ 72386 h 2202"/>
              <a:gd name="T82" fmla="*/ 144 w 1103"/>
              <a:gd name="T83" fmla="*/ 64382 h 2202"/>
              <a:gd name="T84" fmla="*/ 0 w 1103"/>
              <a:gd name="T85" fmla="*/ 56379 h 2202"/>
              <a:gd name="T86" fmla="*/ 144 w 1103"/>
              <a:gd name="T87" fmla="*/ 48551 h 2202"/>
              <a:gd name="T88" fmla="*/ 576 w 1103"/>
              <a:gd name="T89" fmla="*/ 40723 h 2202"/>
              <a:gd name="T90" fmla="*/ 1223 w 1103"/>
              <a:gd name="T91" fmla="*/ 33071 h 2202"/>
              <a:gd name="T92" fmla="*/ 2231 w 1103"/>
              <a:gd name="T93" fmla="*/ 25683 h 2202"/>
              <a:gd name="T94" fmla="*/ 3454 w 1103"/>
              <a:gd name="T95" fmla="*/ 18646 h 2202"/>
              <a:gd name="T96" fmla="*/ 4893 w 1103"/>
              <a:gd name="T97" fmla="*/ 11962 h 2202"/>
              <a:gd name="T98" fmla="*/ 6765 w 1103"/>
              <a:gd name="T99" fmla="*/ 5805 h 2202"/>
              <a:gd name="T100" fmla="*/ 8851 w 1103"/>
              <a:gd name="T101" fmla="*/ 0 h 2202"/>
              <a:gd name="T102" fmla="*/ 16551 w 1103"/>
              <a:gd name="T103" fmla="*/ 4925 h 22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03"/>
              <a:gd name="T157" fmla="*/ 0 h 2202"/>
              <a:gd name="T158" fmla="*/ 1103 w 1103"/>
              <a:gd name="T159" fmla="*/ 2202 h 220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03" h="2202">
                <a:moveTo>
                  <a:pt x="230" y="56"/>
                </a:moveTo>
                <a:lnTo>
                  <a:pt x="1103" y="2072"/>
                </a:lnTo>
                <a:lnTo>
                  <a:pt x="1067" y="2202"/>
                </a:lnTo>
                <a:lnTo>
                  <a:pt x="1030" y="2187"/>
                </a:lnTo>
                <a:lnTo>
                  <a:pt x="994" y="2172"/>
                </a:lnTo>
                <a:lnTo>
                  <a:pt x="958" y="2155"/>
                </a:lnTo>
                <a:lnTo>
                  <a:pt x="921" y="2138"/>
                </a:lnTo>
                <a:lnTo>
                  <a:pt x="886" y="2119"/>
                </a:lnTo>
                <a:lnTo>
                  <a:pt x="850" y="2100"/>
                </a:lnTo>
                <a:lnTo>
                  <a:pt x="814" y="2079"/>
                </a:lnTo>
                <a:lnTo>
                  <a:pt x="779" y="2058"/>
                </a:lnTo>
                <a:lnTo>
                  <a:pt x="745" y="2036"/>
                </a:lnTo>
                <a:lnTo>
                  <a:pt x="711" y="2013"/>
                </a:lnTo>
                <a:lnTo>
                  <a:pt x="676" y="1989"/>
                </a:lnTo>
                <a:lnTo>
                  <a:pt x="644" y="1964"/>
                </a:lnTo>
                <a:lnTo>
                  <a:pt x="610" y="1939"/>
                </a:lnTo>
                <a:lnTo>
                  <a:pt x="578" y="1912"/>
                </a:lnTo>
                <a:lnTo>
                  <a:pt x="547" y="1884"/>
                </a:lnTo>
                <a:lnTo>
                  <a:pt x="515" y="1857"/>
                </a:lnTo>
                <a:lnTo>
                  <a:pt x="485" y="1827"/>
                </a:lnTo>
                <a:lnTo>
                  <a:pt x="455" y="1798"/>
                </a:lnTo>
                <a:lnTo>
                  <a:pt x="425" y="1767"/>
                </a:lnTo>
                <a:lnTo>
                  <a:pt x="397" y="1737"/>
                </a:lnTo>
                <a:lnTo>
                  <a:pt x="369" y="1705"/>
                </a:lnTo>
                <a:lnTo>
                  <a:pt x="342" y="1672"/>
                </a:lnTo>
                <a:lnTo>
                  <a:pt x="316" y="1639"/>
                </a:lnTo>
                <a:lnTo>
                  <a:pt x="291" y="1605"/>
                </a:lnTo>
                <a:lnTo>
                  <a:pt x="266" y="1571"/>
                </a:lnTo>
                <a:lnTo>
                  <a:pt x="243" y="1536"/>
                </a:lnTo>
                <a:lnTo>
                  <a:pt x="220" y="1500"/>
                </a:lnTo>
                <a:lnTo>
                  <a:pt x="199" y="1464"/>
                </a:lnTo>
                <a:lnTo>
                  <a:pt x="178" y="1428"/>
                </a:lnTo>
                <a:lnTo>
                  <a:pt x="158" y="1390"/>
                </a:lnTo>
                <a:lnTo>
                  <a:pt x="140" y="1352"/>
                </a:lnTo>
                <a:lnTo>
                  <a:pt x="123" y="1314"/>
                </a:lnTo>
                <a:lnTo>
                  <a:pt x="94" y="1241"/>
                </a:lnTo>
                <a:lnTo>
                  <a:pt x="69" y="1164"/>
                </a:lnTo>
                <a:lnTo>
                  <a:pt x="49" y="1083"/>
                </a:lnTo>
                <a:lnTo>
                  <a:pt x="32" y="998"/>
                </a:lnTo>
                <a:lnTo>
                  <a:pt x="18" y="910"/>
                </a:lnTo>
                <a:lnTo>
                  <a:pt x="8" y="823"/>
                </a:lnTo>
                <a:lnTo>
                  <a:pt x="2" y="732"/>
                </a:lnTo>
                <a:lnTo>
                  <a:pt x="0" y="641"/>
                </a:lnTo>
                <a:lnTo>
                  <a:pt x="2" y="552"/>
                </a:lnTo>
                <a:lnTo>
                  <a:pt x="8" y="463"/>
                </a:lnTo>
                <a:lnTo>
                  <a:pt x="17" y="376"/>
                </a:lnTo>
                <a:lnTo>
                  <a:pt x="31" y="292"/>
                </a:lnTo>
                <a:lnTo>
                  <a:pt x="48" y="212"/>
                </a:lnTo>
                <a:lnTo>
                  <a:pt x="68" y="136"/>
                </a:lnTo>
                <a:lnTo>
                  <a:pt x="94" y="66"/>
                </a:lnTo>
                <a:lnTo>
                  <a:pt x="123" y="0"/>
                </a:lnTo>
                <a:lnTo>
                  <a:pt x="230" y="5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8" name="Freeform 685"/>
          <p:cNvSpPr>
            <a:spLocks/>
          </p:cNvSpPr>
          <p:nvPr/>
        </p:nvSpPr>
        <p:spPr bwMode="auto">
          <a:xfrm>
            <a:off x="4643521" y="1535196"/>
            <a:ext cx="82550" cy="192088"/>
          </a:xfrm>
          <a:custGeom>
            <a:avLst/>
            <a:gdLst>
              <a:gd name="T0" fmla="*/ 66812 w 1133"/>
              <a:gd name="T1" fmla="*/ 187332 h 2181"/>
              <a:gd name="T2" fmla="*/ 0 w 1133"/>
              <a:gd name="T3" fmla="*/ 11538 h 2181"/>
              <a:gd name="T4" fmla="*/ 2332 w 1133"/>
              <a:gd name="T5" fmla="*/ 0 h 2181"/>
              <a:gd name="T6" fmla="*/ 5027 w 1133"/>
              <a:gd name="T7" fmla="*/ 1233 h 2181"/>
              <a:gd name="T8" fmla="*/ 7723 w 1133"/>
              <a:gd name="T9" fmla="*/ 2554 h 2181"/>
              <a:gd name="T10" fmla="*/ 10346 w 1133"/>
              <a:gd name="T11" fmla="*/ 3875 h 2181"/>
              <a:gd name="T12" fmla="*/ 13042 w 1133"/>
              <a:gd name="T13" fmla="*/ 5284 h 2181"/>
              <a:gd name="T14" fmla="*/ 15738 w 1133"/>
              <a:gd name="T15" fmla="*/ 6870 h 2181"/>
              <a:gd name="T16" fmla="*/ 18361 w 1133"/>
              <a:gd name="T17" fmla="*/ 8455 h 2181"/>
              <a:gd name="T18" fmla="*/ 20911 w 1133"/>
              <a:gd name="T19" fmla="*/ 10217 h 2181"/>
              <a:gd name="T20" fmla="*/ 23534 w 1133"/>
              <a:gd name="T21" fmla="*/ 11978 h 2181"/>
              <a:gd name="T22" fmla="*/ 26084 w 1133"/>
              <a:gd name="T23" fmla="*/ 14004 h 2181"/>
              <a:gd name="T24" fmla="*/ 28561 w 1133"/>
              <a:gd name="T25" fmla="*/ 15941 h 2181"/>
              <a:gd name="T26" fmla="*/ 31111 w 1133"/>
              <a:gd name="T27" fmla="*/ 17967 h 2181"/>
              <a:gd name="T28" fmla="*/ 33588 w 1133"/>
              <a:gd name="T29" fmla="*/ 20081 h 2181"/>
              <a:gd name="T30" fmla="*/ 35993 w 1133"/>
              <a:gd name="T31" fmla="*/ 22194 h 2181"/>
              <a:gd name="T32" fmla="*/ 38397 w 1133"/>
              <a:gd name="T33" fmla="*/ 24572 h 2181"/>
              <a:gd name="T34" fmla="*/ 40801 w 1133"/>
              <a:gd name="T35" fmla="*/ 26862 h 2181"/>
              <a:gd name="T36" fmla="*/ 43060 w 1133"/>
              <a:gd name="T37" fmla="*/ 29240 h 2181"/>
              <a:gd name="T38" fmla="*/ 45392 w 1133"/>
              <a:gd name="T39" fmla="*/ 31794 h 2181"/>
              <a:gd name="T40" fmla="*/ 47577 w 1133"/>
              <a:gd name="T41" fmla="*/ 34261 h 2181"/>
              <a:gd name="T42" fmla="*/ 49763 w 1133"/>
              <a:gd name="T43" fmla="*/ 36903 h 2181"/>
              <a:gd name="T44" fmla="*/ 51949 w 1133"/>
              <a:gd name="T45" fmla="*/ 39545 h 2181"/>
              <a:gd name="T46" fmla="*/ 53989 w 1133"/>
              <a:gd name="T47" fmla="*/ 42363 h 2181"/>
              <a:gd name="T48" fmla="*/ 56029 w 1133"/>
              <a:gd name="T49" fmla="*/ 45182 h 2181"/>
              <a:gd name="T50" fmla="*/ 57923 w 1133"/>
              <a:gd name="T51" fmla="*/ 48000 h 2181"/>
              <a:gd name="T52" fmla="*/ 59891 w 1133"/>
              <a:gd name="T53" fmla="*/ 50906 h 2181"/>
              <a:gd name="T54" fmla="*/ 61639 w 1133"/>
              <a:gd name="T55" fmla="*/ 53901 h 2181"/>
              <a:gd name="T56" fmla="*/ 63461 w 1133"/>
              <a:gd name="T57" fmla="*/ 56983 h 2181"/>
              <a:gd name="T58" fmla="*/ 65137 w 1133"/>
              <a:gd name="T59" fmla="*/ 59978 h 2181"/>
              <a:gd name="T60" fmla="*/ 66812 w 1133"/>
              <a:gd name="T61" fmla="*/ 63149 h 2181"/>
              <a:gd name="T62" fmla="*/ 68342 w 1133"/>
              <a:gd name="T63" fmla="*/ 66407 h 2181"/>
              <a:gd name="T64" fmla="*/ 69800 w 1133"/>
              <a:gd name="T65" fmla="*/ 69666 h 2181"/>
              <a:gd name="T66" fmla="*/ 71257 w 1133"/>
              <a:gd name="T67" fmla="*/ 72925 h 2181"/>
              <a:gd name="T68" fmla="*/ 72568 w 1133"/>
              <a:gd name="T69" fmla="*/ 76272 h 2181"/>
              <a:gd name="T70" fmla="*/ 74754 w 1133"/>
              <a:gd name="T71" fmla="*/ 82613 h 2181"/>
              <a:gd name="T72" fmla="*/ 76648 w 1133"/>
              <a:gd name="T73" fmla="*/ 89394 h 2181"/>
              <a:gd name="T74" fmla="*/ 78324 w 1133"/>
              <a:gd name="T75" fmla="*/ 96528 h 2181"/>
              <a:gd name="T76" fmla="*/ 79708 w 1133"/>
              <a:gd name="T77" fmla="*/ 103927 h 2181"/>
              <a:gd name="T78" fmla="*/ 80801 w 1133"/>
              <a:gd name="T79" fmla="*/ 111501 h 2181"/>
              <a:gd name="T80" fmla="*/ 81676 w 1133"/>
              <a:gd name="T81" fmla="*/ 119427 h 2181"/>
              <a:gd name="T82" fmla="*/ 82259 w 1133"/>
              <a:gd name="T83" fmla="*/ 127354 h 2181"/>
              <a:gd name="T84" fmla="*/ 82550 w 1133"/>
              <a:gd name="T85" fmla="*/ 135281 h 2181"/>
              <a:gd name="T86" fmla="*/ 82550 w 1133"/>
              <a:gd name="T87" fmla="*/ 143207 h 2181"/>
              <a:gd name="T88" fmla="*/ 82331 w 1133"/>
              <a:gd name="T89" fmla="*/ 151134 h 2181"/>
              <a:gd name="T90" fmla="*/ 81749 w 1133"/>
              <a:gd name="T91" fmla="*/ 158708 h 2181"/>
              <a:gd name="T92" fmla="*/ 80874 w 1133"/>
              <a:gd name="T93" fmla="*/ 166106 h 2181"/>
              <a:gd name="T94" fmla="*/ 79781 w 1133"/>
              <a:gd name="T95" fmla="*/ 173240 h 2181"/>
              <a:gd name="T96" fmla="*/ 78397 w 1133"/>
              <a:gd name="T97" fmla="*/ 179934 h 2181"/>
              <a:gd name="T98" fmla="*/ 76648 w 1133"/>
              <a:gd name="T99" fmla="*/ 186275 h 2181"/>
              <a:gd name="T100" fmla="*/ 74681 w 1133"/>
              <a:gd name="T101" fmla="*/ 192088 h 2181"/>
              <a:gd name="T102" fmla="*/ 66812 w 1133"/>
              <a:gd name="T103" fmla="*/ 187332 h 218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3"/>
              <a:gd name="T157" fmla="*/ 0 h 2181"/>
              <a:gd name="T158" fmla="*/ 1133 w 1133"/>
              <a:gd name="T159" fmla="*/ 2181 h 218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3" h="2181">
                <a:moveTo>
                  <a:pt x="917" y="2127"/>
                </a:moveTo>
                <a:lnTo>
                  <a:pt x="0" y="131"/>
                </a:lnTo>
                <a:lnTo>
                  <a:pt x="32" y="0"/>
                </a:lnTo>
                <a:lnTo>
                  <a:pt x="69" y="14"/>
                </a:lnTo>
                <a:lnTo>
                  <a:pt x="106" y="29"/>
                </a:lnTo>
                <a:lnTo>
                  <a:pt x="142" y="44"/>
                </a:lnTo>
                <a:lnTo>
                  <a:pt x="179" y="60"/>
                </a:lnTo>
                <a:lnTo>
                  <a:pt x="216" y="78"/>
                </a:lnTo>
                <a:lnTo>
                  <a:pt x="252" y="96"/>
                </a:lnTo>
                <a:lnTo>
                  <a:pt x="287" y="116"/>
                </a:lnTo>
                <a:lnTo>
                  <a:pt x="323" y="136"/>
                </a:lnTo>
                <a:lnTo>
                  <a:pt x="358" y="159"/>
                </a:lnTo>
                <a:lnTo>
                  <a:pt x="392" y="181"/>
                </a:lnTo>
                <a:lnTo>
                  <a:pt x="427" y="204"/>
                </a:lnTo>
                <a:lnTo>
                  <a:pt x="461" y="228"/>
                </a:lnTo>
                <a:lnTo>
                  <a:pt x="494" y="252"/>
                </a:lnTo>
                <a:lnTo>
                  <a:pt x="527" y="279"/>
                </a:lnTo>
                <a:lnTo>
                  <a:pt x="560" y="305"/>
                </a:lnTo>
                <a:lnTo>
                  <a:pt x="591" y="332"/>
                </a:lnTo>
                <a:lnTo>
                  <a:pt x="623" y="361"/>
                </a:lnTo>
                <a:lnTo>
                  <a:pt x="653" y="389"/>
                </a:lnTo>
                <a:lnTo>
                  <a:pt x="683" y="419"/>
                </a:lnTo>
                <a:lnTo>
                  <a:pt x="713" y="449"/>
                </a:lnTo>
                <a:lnTo>
                  <a:pt x="741" y="481"/>
                </a:lnTo>
                <a:lnTo>
                  <a:pt x="769" y="513"/>
                </a:lnTo>
                <a:lnTo>
                  <a:pt x="795" y="545"/>
                </a:lnTo>
                <a:lnTo>
                  <a:pt x="822" y="578"/>
                </a:lnTo>
                <a:lnTo>
                  <a:pt x="846" y="612"/>
                </a:lnTo>
                <a:lnTo>
                  <a:pt x="871" y="647"/>
                </a:lnTo>
                <a:lnTo>
                  <a:pt x="894" y="681"/>
                </a:lnTo>
                <a:lnTo>
                  <a:pt x="917" y="717"/>
                </a:lnTo>
                <a:lnTo>
                  <a:pt x="938" y="754"/>
                </a:lnTo>
                <a:lnTo>
                  <a:pt x="958" y="791"/>
                </a:lnTo>
                <a:lnTo>
                  <a:pt x="978" y="828"/>
                </a:lnTo>
                <a:lnTo>
                  <a:pt x="996" y="866"/>
                </a:lnTo>
                <a:lnTo>
                  <a:pt x="1026" y="938"/>
                </a:lnTo>
                <a:lnTo>
                  <a:pt x="1052" y="1015"/>
                </a:lnTo>
                <a:lnTo>
                  <a:pt x="1075" y="1096"/>
                </a:lnTo>
                <a:lnTo>
                  <a:pt x="1094" y="1180"/>
                </a:lnTo>
                <a:lnTo>
                  <a:pt x="1109" y="1266"/>
                </a:lnTo>
                <a:lnTo>
                  <a:pt x="1121" y="1356"/>
                </a:lnTo>
                <a:lnTo>
                  <a:pt x="1129" y="1446"/>
                </a:lnTo>
                <a:lnTo>
                  <a:pt x="1133" y="1536"/>
                </a:lnTo>
                <a:lnTo>
                  <a:pt x="1133" y="1626"/>
                </a:lnTo>
                <a:lnTo>
                  <a:pt x="1130" y="1716"/>
                </a:lnTo>
                <a:lnTo>
                  <a:pt x="1122" y="1802"/>
                </a:lnTo>
                <a:lnTo>
                  <a:pt x="1110" y="1886"/>
                </a:lnTo>
                <a:lnTo>
                  <a:pt x="1095" y="1967"/>
                </a:lnTo>
                <a:lnTo>
                  <a:pt x="1076" y="2043"/>
                </a:lnTo>
                <a:lnTo>
                  <a:pt x="1052" y="2115"/>
                </a:lnTo>
                <a:lnTo>
                  <a:pt x="1025" y="2181"/>
                </a:lnTo>
                <a:lnTo>
                  <a:pt x="917" y="2127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69" name="Freeform 686"/>
          <p:cNvSpPr>
            <a:spLocks/>
          </p:cNvSpPr>
          <p:nvPr/>
        </p:nvSpPr>
        <p:spPr bwMode="auto">
          <a:xfrm>
            <a:off x="4643521" y="1535196"/>
            <a:ext cx="80963" cy="193675"/>
          </a:xfrm>
          <a:custGeom>
            <a:avLst/>
            <a:gdLst>
              <a:gd name="T0" fmla="*/ 65541 w 1134"/>
              <a:gd name="T1" fmla="*/ 188878 h 2180"/>
              <a:gd name="T2" fmla="*/ 0 w 1134"/>
              <a:gd name="T3" fmla="*/ 11549 h 2180"/>
              <a:gd name="T4" fmla="*/ 2356 w 1134"/>
              <a:gd name="T5" fmla="*/ 0 h 2180"/>
              <a:gd name="T6" fmla="*/ 4998 w 1134"/>
              <a:gd name="T7" fmla="*/ 1155 h 2180"/>
              <a:gd name="T8" fmla="*/ 7639 w 1134"/>
              <a:gd name="T9" fmla="*/ 2488 h 2180"/>
              <a:gd name="T10" fmla="*/ 10210 w 1134"/>
              <a:gd name="T11" fmla="*/ 3820 h 2180"/>
              <a:gd name="T12" fmla="*/ 12851 w 1134"/>
              <a:gd name="T13" fmla="*/ 5331 h 2180"/>
              <a:gd name="T14" fmla="*/ 15493 w 1134"/>
              <a:gd name="T15" fmla="*/ 6930 h 2180"/>
              <a:gd name="T16" fmla="*/ 17992 w 1134"/>
              <a:gd name="T17" fmla="*/ 8529 h 2180"/>
              <a:gd name="T18" fmla="*/ 20562 w 1134"/>
              <a:gd name="T19" fmla="*/ 10306 h 2180"/>
              <a:gd name="T20" fmla="*/ 23132 w 1134"/>
              <a:gd name="T21" fmla="*/ 12082 h 2180"/>
              <a:gd name="T22" fmla="*/ 25631 w 1134"/>
              <a:gd name="T23" fmla="*/ 14037 h 2180"/>
              <a:gd name="T24" fmla="*/ 28059 w 1134"/>
              <a:gd name="T25" fmla="*/ 15992 h 2180"/>
              <a:gd name="T26" fmla="*/ 30557 w 1134"/>
              <a:gd name="T27" fmla="*/ 18035 h 2180"/>
              <a:gd name="T28" fmla="*/ 32985 w 1134"/>
              <a:gd name="T29" fmla="*/ 20167 h 2180"/>
              <a:gd name="T30" fmla="*/ 35341 w 1134"/>
              <a:gd name="T31" fmla="*/ 22388 h 2180"/>
              <a:gd name="T32" fmla="*/ 37697 w 1134"/>
              <a:gd name="T33" fmla="*/ 24698 h 2180"/>
              <a:gd name="T34" fmla="*/ 40053 w 1134"/>
              <a:gd name="T35" fmla="*/ 27008 h 2180"/>
              <a:gd name="T36" fmla="*/ 42266 w 1134"/>
              <a:gd name="T37" fmla="*/ 29495 h 2180"/>
              <a:gd name="T38" fmla="*/ 44551 w 1134"/>
              <a:gd name="T39" fmla="*/ 31983 h 2180"/>
              <a:gd name="T40" fmla="*/ 46693 w 1134"/>
              <a:gd name="T41" fmla="*/ 34559 h 2180"/>
              <a:gd name="T42" fmla="*/ 48835 w 1134"/>
              <a:gd name="T43" fmla="*/ 37136 h 2180"/>
              <a:gd name="T44" fmla="*/ 50977 w 1134"/>
              <a:gd name="T45" fmla="*/ 39890 h 2180"/>
              <a:gd name="T46" fmla="*/ 52976 w 1134"/>
              <a:gd name="T47" fmla="*/ 42644 h 2180"/>
              <a:gd name="T48" fmla="*/ 54975 w 1134"/>
              <a:gd name="T49" fmla="*/ 45487 h 2180"/>
              <a:gd name="T50" fmla="*/ 56831 w 1134"/>
              <a:gd name="T51" fmla="*/ 48419 h 2180"/>
              <a:gd name="T52" fmla="*/ 58759 w 1134"/>
              <a:gd name="T53" fmla="*/ 51262 h 2180"/>
              <a:gd name="T54" fmla="*/ 60472 w 1134"/>
              <a:gd name="T55" fmla="*/ 54282 h 2180"/>
              <a:gd name="T56" fmla="*/ 62257 w 1134"/>
              <a:gd name="T57" fmla="*/ 57392 h 2180"/>
              <a:gd name="T58" fmla="*/ 63899 w 1134"/>
              <a:gd name="T59" fmla="*/ 60501 h 2180"/>
              <a:gd name="T60" fmla="*/ 65541 w 1134"/>
              <a:gd name="T61" fmla="*/ 63700 h 2180"/>
              <a:gd name="T62" fmla="*/ 67041 w 1134"/>
              <a:gd name="T63" fmla="*/ 66987 h 2180"/>
              <a:gd name="T64" fmla="*/ 68469 w 1134"/>
              <a:gd name="T65" fmla="*/ 70185 h 2180"/>
              <a:gd name="T66" fmla="*/ 69897 w 1134"/>
              <a:gd name="T67" fmla="*/ 73472 h 2180"/>
              <a:gd name="T68" fmla="*/ 71182 w 1134"/>
              <a:gd name="T69" fmla="*/ 76848 h 2180"/>
              <a:gd name="T70" fmla="*/ 73324 w 1134"/>
              <a:gd name="T71" fmla="*/ 83245 h 2180"/>
              <a:gd name="T72" fmla="*/ 75180 w 1134"/>
              <a:gd name="T73" fmla="*/ 90086 h 2180"/>
              <a:gd name="T74" fmla="*/ 76822 w 1134"/>
              <a:gd name="T75" fmla="*/ 97282 h 2180"/>
              <a:gd name="T76" fmla="*/ 78179 w 1134"/>
              <a:gd name="T77" fmla="*/ 104744 h 2180"/>
              <a:gd name="T78" fmla="*/ 79249 w 1134"/>
              <a:gd name="T79" fmla="*/ 112474 h 2180"/>
              <a:gd name="T80" fmla="*/ 80106 w 1134"/>
              <a:gd name="T81" fmla="*/ 120381 h 2180"/>
              <a:gd name="T82" fmla="*/ 80677 w 1134"/>
              <a:gd name="T83" fmla="*/ 128376 h 2180"/>
              <a:gd name="T84" fmla="*/ 80963 w 1134"/>
              <a:gd name="T85" fmla="*/ 136461 h 2180"/>
              <a:gd name="T86" fmla="*/ 80963 w 1134"/>
              <a:gd name="T87" fmla="*/ 144368 h 2180"/>
              <a:gd name="T88" fmla="*/ 80749 w 1134"/>
              <a:gd name="T89" fmla="*/ 152364 h 2180"/>
              <a:gd name="T90" fmla="*/ 80178 w 1134"/>
              <a:gd name="T91" fmla="*/ 160004 h 2180"/>
              <a:gd name="T92" fmla="*/ 79321 w 1134"/>
              <a:gd name="T93" fmla="*/ 167555 h 2180"/>
              <a:gd name="T94" fmla="*/ 78250 w 1134"/>
              <a:gd name="T95" fmla="*/ 174663 h 2180"/>
              <a:gd name="T96" fmla="*/ 76893 w 1134"/>
              <a:gd name="T97" fmla="*/ 181504 h 2180"/>
              <a:gd name="T98" fmla="*/ 75180 w 1134"/>
              <a:gd name="T99" fmla="*/ 187900 h 2180"/>
              <a:gd name="T100" fmla="*/ 73252 w 1134"/>
              <a:gd name="T101" fmla="*/ 193675 h 2180"/>
              <a:gd name="T102" fmla="*/ 65541 w 1134"/>
              <a:gd name="T103" fmla="*/ 188878 h 21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34"/>
              <a:gd name="T157" fmla="*/ 0 h 2180"/>
              <a:gd name="T158" fmla="*/ 1134 w 1134"/>
              <a:gd name="T159" fmla="*/ 2180 h 218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34" h="2180">
                <a:moveTo>
                  <a:pt x="918" y="2126"/>
                </a:moveTo>
                <a:lnTo>
                  <a:pt x="0" y="130"/>
                </a:lnTo>
                <a:lnTo>
                  <a:pt x="33" y="0"/>
                </a:lnTo>
                <a:lnTo>
                  <a:pt x="70" y="13"/>
                </a:lnTo>
                <a:lnTo>
                  <a:pt x="107" y="28"/>
                </a:lnTo>
                <a:lnTo>
                  <a:pt x="143" y="43"/>
                </a:lnTo>
                <a:lnTo>
                  <a:pt x="180" y="60"/>
                </a:lnTo>
                <a:lnTo>
                  <a:pt x="217" y="78"/>
                </a:lnTo>
                <a:lnTo>
                  <a:pt x="252" y="96"/>
                </a:lnTo>
                <a:lnTo>
                  <a:pt x="288" y="116"/>
                </a:lnTo>
                <a:lnTo>
                  <a:pt x="324" y="136"/>
                </a:lnTo>
                <a:lnTo>
                  <a:pt x="359" y="158"/>
                </a:lnTo>
                <a:lnTo>
                  <a:pt x="393" y="180"/>
                </a:lnTo>
                <a:lnTo>
                  <a:pt x="428" y="203"/>
                </a:lnTo>
                <a:lnTo>
                  <a:pt x="462" y="227"/>
                </a:lnTo>
                <a:lnTo>
                  <a:pt x="495" y="252"/>
                </a:lnTo>
                <a:lnTo>
                  <a:pt x="528" y="278"/>
                </a:lnTo>
                <a:lnTo>
                  <a:pt x="561" y="304"/>
                </a:lnTo>
                <a:lnTo>
                  <a:pt x="592" y="332"/>
                </a:lnTo>
                <a:lnTo>
                  <a:pt x="624" y="360"/>
                </a:lnTo>
                <a:lnTo>
                  <a:pt x="654" y="389"/>
                </a:lnTo>
                <a:lnTo>
                  <a:pt x="684" y="418"/>
                </a:lnTo>
                <a:lnTo>
                  <a:pt x="714" y="449"/>
                </a:lnTo>
                <a:lnTo>
                  <a:pt x="742" y="480"/>
                </a:lnTo>
                <a:lnTo>
                  <a:pt x="770" y="512"/>
                </a:lnTo>
                <a:lnTo>
                  <a:pt x="796" y="545"/>
                </a:lnTo>
                <a:lnTo>
                  <a:pt x="823" y="577"/>
                </a:lnTo>
                <a:lnTo>
                  <a:pt x="847" y="611"/>
                </a:lnTo>
                <a:lnTo>
                  <a:pt x="872" y="646"/>
                </a:lnTo>
                <a:lnTo>
                  <a:pt x="895" y="681"/>
                </a:lnTo>
                <a:lnTo>
                  <a:pt x="918" y="717"/>
                </a:lnTo>
                <a:lnTo>
                  <a:pt x="939" y="754"/>
                </a:lnTo>
                <a:lnTo>
                  <a:pt x="959" y="790"/>
                </a:lnTo>
                <a:lnTo>
                  <a:pt x="979" y="827"/>
                </a:lnTo>
                <a:lnTo>
                  <a:pt x="997" y="865"/>
                </a:lnTo>
                <a:lnTo>
                  <a:pt x="1027" y="937"/>
                </a:lnTo>
                <a:lnTo>
                  <a:pt x="1053" y="1014"/>
                </a:lnTo>
                <a:lnTo>
                  <a:pt x="1076" y="1095"/>
                </a:lnTo>
                <a:lnTo>
                  <a:pt x="1095" y="1179"/>
                </a:lnTo>
                <a:lnTo>
                  <a:pt x="1110" y="1266"/>
                </a:lnTo>
                <a:lnTo>
                  <a:pt x="1122" y="1355"/>
                </a:lnTo>
                <a:lnTo>
                  <a:pt x="1130" y="1445"/>
                </a:lnTo>
                <a:lnTo>
                  <a:pt x="1134" y="1536"/>
                </a:lnTo>
                <a:lnTo>
                  <a:pt x="1134" y="1625"/>
                </a:lnTo>
                <a:lnTo>
                  <a:pt x="1131" y="1715"/>
                </a:lnTo>
                <a:lnTo>
                  <a:pt x="1123" y="1801"/>
                </a:lnTo>
                <a:lnTo>
                  <a:pt x="1111" y="1886"/>
                </a:lnTo>
                <a:lnTo>
                  <a:pt x="1096" y="1966"/>
                </a:lnTo>
                <a:lnTo>
                  <a:pt x="1077" y="2043"/>
                </a:lnTo>
                <a:lnTo>
                  <a:pt x="1053" y="2115"/>
                </a:lnTo>
                <a:lnTo>
                  <a:pt x="1026" y="2180"/>
                </a:lnTo>
                <a:lnTo>
                  <a:pt x="918" y="212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0" name="Freeform 687"/>
          <p:cNvSpPr>
            <a:spLocks/>
          </p:cNvSpPr>
          <p:nvPr/>
        </p:nvSpPr>
        <p:spPr bwMode="auto">
          <a:xfrm>
            <a:off x="4456196" y="1646321"/>
            <a:ext cx="260350" cy="361950"/>
          </a:xfrm>
          <a:custGeom>
            <a:avLst/>
            <a:gdLst>
              <a:gd name="T0" fmla="*/ 100920 w 3622"/>
              <a:gd name="T1" fmla="*/ 361950 h 4112"/>
              <a:gd name="T2" fmla="*/ 260350 w 3622"/>
              <a:gd name="T3" fmla="*/ 266093 h 4112"/>
              <a:gd name="T4" fmla="*/ 159430 w 3622"/>
              <a:gd name="T5" fmla="*/ 0 h 4112"/>
              <a:gd name="T6" fmla="*/ 0 w 3622"/>
              <a:gd name="T7" fmla="*/ 87055 h 4112"/>
              <a:gd name="T8" fmla="*/ 100920 w 3622"/>
              <a:gd name="T9" fmla="*/ 361950 h 4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22"/>
              <a:gd name="T16" fmla="*/ 0 h 4112"/>
              <a:gd name="T17" fmla="*/ 3622 w 3622"/>
              <a:gd name="T18" fmla="*/ 4112 h 4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22" h="4112">
                <a:moveTo>
                  <a:pt x="1404" y="4112"/>
                </a:moveTo>
                <a:lnTo>
                  <a:pt x="3622" y="3023"/>
                </a:lnTo>
                <a:lnTo>
                  <a:pt x="2218" y="0"/>
                </a:lnTo>
                <a:lnTo>
                  <a:pt x="0" y="989"/>
                </a:lnTo>
                <a:lnTo>
                  <a:pt x="1404" y="4112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1" name="Freeform 688"/>
          <p:cNvSpPr>
            <a:spLocks/>
          </p:cNvSpPr>
          <p:nvPr/>
        </p:nvSpPr>
        <p:spPr bwMode="auto">
          <a:xfrm>
            <a:off x="4456196" y="1641559"/>
            <a:ext cx="260350" cy="361950"/>
          </a:xfrm>
          <a:custGeom>
            <a:avLst/>
            <a:gdLst>
              <a:gd name="T0" fmla="*/ 100920 w 3622"/>
              <a:gd name="T1" fmla="*/ 361950 h 4113"/>
              <a:gd name="T2" fmla="*/ 260350 w 3622"/>
              <a:gd name="T3" fmla="*/ 266116 h 4113"/>
              <a:gd name="T4" fmla="*/ 159430 w 3622"/>
              <a:gd name="T5" fmla="*/ 0 h 4113"/>
              <a:gd name="T6" fmla="*/ 0 w 3622"/>
              <a:gd name="T7" fmla="*/ 87033 h 4113"/>
              <a:gd name="T8" fmla="*/ 100920 w 3622"/>
              <a:gd name="T9" fmla="*/ 361950 h 4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22"/>
              <a:gd name="T16" fmla="*/ 0 h 4113"/>
              <a:gd name="T17" fmla="*/ 3622 w 3622"/>
              <a:gd name="T18" fmla="*/ 4113 h 4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22" h="4113">
                <a:moveTo>
                  <a:pt x="1404" y="4113"/>
                </a:moveTo>
                <a:lnTo>
                  <a:pt x="3622" y="3024"/>
                </a:lnTo>
                <a:lnTo>
                  <a:pt x="2218" y="0"/>
                </a:lnTo>
                <a:lnTo>
                  <a:pt x="0" y="989"/>
                </a:lnTo>
                <a:lnTo>
                  <a:pt x="1404" y="4113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2" name="Freeform 689"/>
          <p:cNvSpPr>
            <a:spLocks/>
          </p:cNvSpPr>
          <p:nvPr/>
        </p:nvSpPr>
        <p:spPr bwMode="auto">
          <a:xfrm>
            <a:off x="4465721" y="1649496"/>
            <a:ext cx="249238" cy="346075"/>
          </a:xfrm>
          <a:custGeom>
            <a:avLst/>
            <a:gdLst>
              <a:gd name="T0" fmla="*/ 96556 w 3446"/>
              <a:gd name="T1" fmla="*/ 346075 h 3913"/>
              <a:gd name="T2" fmla="*/ 249238 w 3446"/>
              <a:gd name="T3" fmla="*/ 254537 h 3913"/>
              <a:gd name="T4" fmla="*/ 152682 w 3446"/>
              <a:gd name="T5" fmla="*/ 0 h 3913"/>
              <a:gd name="T6" fmla="*/ 0 w 3446"/>
              <a:gd name="T7" fmla="*/ 83313 h 3913"/>
              <a:gd name="T8" fmla="*/ 96556 w 3446"/>
              <a:gd name="T9" fmla="*/ 346075 h 39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6"/>
              <a:gd name="T16" fmla="*/ 0 h 3913"/>
              <a:gd name="T17" fmla="*/ 3446 w 3446"/>
              <a:gd name="T18" fmla="*/ 3913 h 39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6" h="3913">
                <a:moveTo>
                  <a:pt x="1335" y="3913"/>
                </a:moveTo>
                <a:lnTo>
                  <a:pt x="3446" y="2878"/>
                </a:lnTo>
                <a:lnTo>
                  <a:pt x="2111" y="0"/>
                </a:lnTo>
                <a:lnTo>
                  <a:pt x="0" y="942"/>
                </a:lnTo>
                <a:lnTo>
                  <a:pt x="1335" y="3913"/>
                </a:lnTo>
                <a:close/>
              </a:path>
            </a:pathLst>
          </a:custGeom>
          <a:solidFill>
            <a:srgbClr val="1A78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3" name="Freeform 690"/>
          <p:cNvSpPr>
            <a:spLocks/>
          </p:cNvSpPr>
          <p:nvPr/>
        </p:nvSpPr>
        <p:spPr bwMode="auto">
          <a:xfrm>
            <a:off x="4476834" y="1590759"/>
            <a:ext cx="30162" cy="30162"/>
          </a:xfrm>
          <a:custGeom>
            <a:avLst/>
            <a:gdLst>
              <a:gd name="T0" fmla="*/ 30162 w 431"/>
              <a:gd name="T1" fmla="*/ 16356 h 343"/>
              <a:gd name="T2" fmla="*/ 5529 w 431"/>
              <a:gd name="T3" fmla="*/ 30162 h 343"/>
              <a:gd name="T4" fmla="*/ 0 w 431"/>
              <a:gd name="T5" fmla="*/ 13806 h 343"/>
              <a:gd name="T6" fmla="*/ 24633 w 431"/>
              <a:gd name="T7" fmla="*/ 0 h 343"/>
              <a:gd name="T8" fmla="*/ 30162 w 431"/>
              <a:gd name="T9" fmla="*/ 16356 h 3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1"/>
              <a:gd name="T16" fmla="*/ 0 h 343"/>
              <a:gd name="T17" fmla="*/ 431 w 431"/>
              <a:gd name="T18" fmla="*/ 343 h 3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1" h="343">
                <a:moveTo>
                  <a:pt x="431" y="186"/>
                </a:moveTo>
                <a:lnTo>
                  <a:pt x="79" y="343"/>
                </a:lnTo>
                <a:lnTo>
                  <a:pt x="0" y="157"/>
                </a:lnTo>
                <a:lnTo>
                  <a:pt x="352" y="0"/>
                </a:lnTo>
                <a:lnTo>
                  <a:pt x="431" y="1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4" name="Freeform 691"/>
          <p:cNvSpPr>
            <a:spLocks/>
          </p:cNvSpPr>
          <p:nvPr/>
        </p:nvSpPr>
        <p:spPr bwMode="auto">
          <a:xfrm>
            <a:off x="4481596" y="1595521"/>
            <a:ext cx="25400" cy="23813"/>
          </a:xfrm>
          <a:custGeom>
            <a:avLst/>
            <a:gdLst>
              <a:gd name="T0" fmla="*/ 25400 w 347"/>
              <a:gd name="T1" fmla="*/ 11675 h 257"/>
              <a:gd name="T2" fmla="*/ 3880 w 347"/>
              <a:gd name="T3" fmla="*/ 23813 h 257"/>
              <a:gd name="T4" fmla="*/ 0 w 347"/>
              <a:gd name="T5" fmla="*/ 12231 h 257"/>
              <a:gd name="T6" fmla="*/ 21520 w 347"/>
              <a:gd name="T7" fmla="*/ 0 h 257"/>
              <a:gd name="T8" fmla="*/ 25400 w 347"/>
              <a:gd name="T9" fmla="*/ 11675 h 2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"/>
              <a:gd name="T16" fmla="*/ 0 h 257"/>
              <a:gd name="T17" fmla="*/ 347 w 347"/>
              <a:gd name="T18" fmla="*/ 257 h 2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" h="257">
                <a:moveTo>
                  <a:pt x="347" y="126"/>
                </a:moveTo>
                <a:lnTo>
                  <a:pt x="53" y="257"/>
                </a:lnTo>
                <a:lnTo>
                  <a:pt x="0" y="132"/>
                </a:lnTo>
                <a:lnTo>
                  <a:pt x="294" y="0"/>
                </a:lnTo>
                <a:lnTo>
                  <a:pt x="347" y="126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5" name="Freeform 692"/>
          <p:cNvSpPr>
            <a:spLocks/>
          </p:cNvSpPr>
          <p:nvPr/>
        </p:nvSpPr>
        <p:spPr bwMode="auto">
          <a:xfrm>
            <a:off x="4489534" y="1592346"/>
            <a:ext cx="15875" cy="20638"/>
          </a:xfrm>
          <a:custGeom>
            <a:avLst/>
            <a:gdLst>
              <a:gd name="T0" fmla="*/ 334 w 238"/>
              <a:gd name="T1" fmla="*/ 6438 h 234"/>
              <a:gd name="T2" fmla="*/ 11139 w 238"/>
              <a:gd name="T3" fmla="*/ 0 h 234"/>
              <a:gd name="T4" fmla="*/ 11406 w 238"/>
              <a:gd name="T5" fmla="*/ 0 h 234"/>
              <a:gd name="T6" fmla="*/ 11673 w 238"/>
              <a:gd name="T7" fmla="*/ 176 h 234"/>
              <a:gd name="T8" fmla="*/ 12006 w 238"/>
              <a:gd name="T9" fmla="*/ 529 h 234"/>
              <a:gd name="T10" fmla="*/ 12206 w 238"/>
              <a:gd name="T11" fmla="*/ 1147 h 234"/>
              <a:gd name="T12" fmla="*/ 15742 w 238"/>
              <a:gd name="T13" fmla="*/ 12436 h 234"/>
              <a:gd name="T14" fmla="*/ 15875 w 238"/>
              <a:gd name="T15" fmla="*/ 12965 h 234"/>
              <a:gd name="T16" fmla="*/ 15875 w 238"/>
              <a:gd name="T17" fmla="*/ 13582 h 234"/>
              <a:gd name="T18" fmla="*/ 15808 w 238"/>
              <a:gd name="T19" fmla="*/ 14023 h 234"/>
              <a:gd name="T20" fmla="*/ 15608 w 238"/>
              <a:gd name="T21" fmla="*/ 14288 h 234"/>
              <a:gd name="T22" fmla="*/ 4869 w 238"/>
              <a:gd name="T23" fmla="*/ 20638 h 234"/>
              <a:gd name="T24" fmla="*/ 4602 w 238"/>
              <a:gd name="T25" fmla="*/ 20638 h 234"/>
              <a:gd name="T26" fmla="*/ 4269 w 238"/>
              <a:gd name="T27" fmla="*/ 20462 h 234"/>
              <a:gd name="T28" fmla="*/ 4002 w 238"/>
              <a:gd name="T29" fmla="*/ 20109 h 234"/>
              <a:gd name="T30" fmla="*/ 3735 w 238"/>
              <a:gd name="T31" fmla="*/ 19491 h 234"/>
              <a:gd name="T32" fmla="*/ 133 w 238"/>
              <a:gd name="T33" fmla="*/ 8290 h 234"/>
              <a:gd name="T34" fmla="*/ 0 w 238"/>
              <a:gd name="T35" fmla="*/ 7585 h 234"/>
              <a:gd name="T36" fmla="*/ 0 w 238"/>
              <a:gd name="T37" fmla="*/ 7056 h 234"/>
              <a:gd name="T38" fmla="*/ 67 w 238"/>
              <a:gd name="T39" fmla="*/ 6703 h 234"/>
              <a:gd name="T40" fmla="*/ 334 w 238"/>
              <a:gd name="T41" fmla="*/ 6438 h 23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8"/>
              <a:gd name="T64" fmla="*/ 0 h 234"/>
              <a:gd name="T65" fmla="*/ 238 w 238"/>
              <a:gd name="T66" fmla="*/ 234 h 23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8" h="234">
                <a:moveTo>
                  <a:pt x="5" y="73"/>
                </a:moveTo>
                <a:lnTo>
                  <a:pt x="167" y="0"/>
                </a:lnTo>
                <a:lnTo>
                  <a:pt x="171" y="0"/>
                </a:lnTo>
                <a:lnTo>
                  <a:pt x="175" y="2"/>
                </a:lnTo>
                <a:lnTo>
                  <a:pt x="180" y="6"/>
                </a:lnTo>
                <a:lnTo>
                  <a:pt x="183" y="13"/>
                </a:lnTo>
                <a:lnTo>
                  <a:pt x="236" y="141"/>
                </a:lnTo>
                <a:lnTo>
                  <a:pt x="238" y="147"/>
                </a:lnTo>
                <a:lnTo>
                  <a:pt x="238" y="154"/>
                </a:lnTo>
                <a:lnTo>
                  <a:pt x="237" y="159"/>
                </a:lnTo>
                <a:lnTo>
                  <a:pt x="234" y="162"/>
                </a:lnTo>
                <a:lnTo>
                  <a:pt x="73" y="234"/>
                </a:lnTo>
                <a:lnTo>
                  <a:pt x="69" y="234"/>
                </a:lnTo>
                <a:lnTo>
                  <a:pt x="64" y="232"/>
                </a:lnTo>
                <a:lnTo>
                  <a:pt x="60" y="228"/>
                </a:lnTo>
                <a:lnTo>
                  <a:pt x="56" y="221"/>
                </a:lnTo>
                <a:lnTo>
                  <a:pt x="2" y="94"/>
                </a:lnTo>
                <a:lnTo>
                  <a:pt x="0" y="86"/>
                </a:lnTo>
                <a:lnTo>
                  <a:pt x="0" y="80"/>
                </a:lnTo>
                <a:lnTo>
                  <a:pt x="1" y="76"/>
                </a:lnTo>
                <a:lnTo>
                  <a:pt x="5" y="73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6" name="Freeform 693"/>
          <p:cNvSpPr>
            <a:spLocks/>
          </p:cNvSpPr>
          <p:nvPr/>
        </p:nvSpPr>
        <p:spPr bwMode="auto">
          <a:xfrm>
            <a:off x="4489534" y="1593934"/>
            <a:ext cx="15875" cy="17462"/>
          </a:xfrm>
          <a:custGeom>
            <a:avLst/>
            <a:gdLst>
              <a:gd name="T0" fmla="*/ 311 w 204"/>
              <a:gd name="T1" fmla="*/ 5440 h 199"/>
              <a:gd name="T2" fmla="*/ 11050 w 204"/>
              <a:gd name="T3" fmla="*/ 0 h 199"/>
              <a:gd name="T4" fmla="*/ 11362 w 204"/>
              <a:gd name="T5" fmla="*/ 0 h 199"/>
              <a:gd name="T6" fmla="*/ 11673 w 204"/>
              <a:gd name="T7" fmla="*/ 175 h 199"/>
              <a:gd name="T8" fmla="*/ 11906 w 204"/>
              <a:gd name="T9" fmla="*/ 439 h 199"/>
              <a:gd name="T10" fmla="*/ 12140 w 204"/>
              <a:gd name="T11" fmla="*/ 877 h 199"/>
              <a:gd name="T12" fmla="*/ 15719 w 204"/>
              <a:gd name="T13" fmla="*/ 10530 h 199"/>
              <a:gd name="T14" fmla="*/ 15875 w 204"/>
              <a:gd name="T15" fmla="*/ 10969 h 199"/>
              <a:gd name="T16" fmla="*/ 15875 w 204"/>
              <a:gd name="T17" fmla="*/ 11407 h 199"/>
              <a:gd name="T18" fmla="*/ 15719 w 204"/>
              <a:gd name="T19" fmla="*/ 11846 h 199"/>
              <a:gd name="T20" fmla="*/ 15564 w 204"/>
              <a:gd name="T21" fmla="*/ 12109 h 199"/>
              <a:gd name="T22" fmla="*/ 4825 w 204"/>
              <a:gd name="T23" fmla="*/ 17462 h 199"/>
              <a:gd name="T24" fmla="*/ 4513 w 204"/>
              <a:gd name="T25" fmla="*/ 17462 h 199"/>
              <a:gd name="T26" fmla="*/ 4202 w 204"/>
              <a:gd name="T27" fmla="*/ 17374 h 199"/>
              <a:gd name="T28" fmla="*/ 3969 w 204"/>
              <a:gd name="T29" fmla="*/ 17023 h 199"/>
              <a:gd name="T30" fmla="*/ 3735 w 204"/>
              <a:gd name="T31" fmla="*/ 16497 h 199"/>
              <a:gd name="T32" fmla="*/ 156 w 204"/>
              <a:gd name="T33" fmla="*/ 7020 h 199"/>
              <a:gd name="T34" fmla="*/ 0 w 204"/>
              <a:gd name="T35" fmla="*/ 6493 h 199"/>
              <a:gd name="T36" fmla="*/ 0 w 204"/>
              <a:gd name="T37" fmla="*/ 5967 h 199"/>
              <a:gd name="T38" fmla="*/ 156 w 204"/>
              <a:gd name="T39" fmla="*/ 5616 h 199"/>
              <a:gd name="T40" fmla="*/ 311 w 204"/>
              <a:gd name="T41" fmla="*/ 5440 h 1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4"/>
              <a:gd name="T64" fmla="*/ 0 h 199"/>
              <a:gd name="T65" fmla="*/ 204 w 204"/>
              <a:gd name="T66" fmla="*/ 199 h 1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4" h="199">
                <a:moveTo>
                  <a:pt x="4" y="62"/>
                </a:moveTo>
                <a:lnTo>
                  <a:pt x="142" y="0"/>
                </a:lnTo>
                <a:lnTo>
                  <a:pt x="146" y="0"/>
                </a:lnTo>
                <a:lnTo>
                  <a:pt x="150" y="2"/>
                </a:lnTo>
                <a:lnTo>
                  <a:pt x="153" y="5"/>
                </a:lnTo>
                <a:lnTo>
                  <a:pt x="156" y="10"/>
                </a:lnTo>
                <a:lnTo>
                  <a:pt x="202" y="120"/>
                </a:lnTo>
                <a:lnTo>
                  <a:pt x="204" y="125"/>
                </a:lnTo>
                <a:lnTo>
                  <a:pt x="204" y="130"/>
                </a:lnTo>
                <a:lnTo>
                  <a:pt x="202" y="135"/>
                </a:lnTo>
                <a:lnTo>
                  <a:pt x="200" y="138"/>
                </a:lnTo>
                <a:lnTo>
                  <a:pt x="62" y="199"/>
                </a:lnTo>
                <a:lnTo>
                  <a:pt x="58" y="199"/>
                </a:lnTo>
                <a:lnTo>
                  <a:pt x="54" y="198"/>
                </a:lnTo>
                <a:lnTo>
                  <a:pt x="51" y="194"/>
                </a:lnTo>
                <a:lnTo>
                  <a:pt x="48" y="188"/>
                </a:lnTo>
                <a:lnTo>
                  <a:pt x="2" y="80"/>
                </a:lnTo>
                <a:lnTo>
                  <a:pt x="0" y="74"/>
                </a:lnTo>
                <a:lnTo>
                  <a:pt x="0" y="68"/>
                </a:lnTo>
                <a:lnTo>
                  <a:pt x="2" y="64"/>
                </a:lnTo>
                <a:lnTo>
                  <a:pt x="4" y="62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7" name="Freeform 694"/>
          <p:cNvSpPr>
            <a:spLocks/>
          </p:cNvSpPr>
          <p:nvPr/>
        </p:nvSpPr>
        <p:spPr bwMode="auto">
          <a:xfrm>
            <a:off x="4494296" y="1597109"/>
            <a:ext cx="9525" cy="12700"/>
          </a:xfrm>
          <a:custGeom>
            <a:avLst/>
            <a:gdLst>
              <a:gd name="T0" fmla="*/ 7103 w 118"/>
              <a:gd name="T1" fmla="*/ 495 h 154"/>
              <a:gd name="T2" fmla="*/ 9364 w 118"/>
              <a:gd name="T3" fmla="*/ 6350 h 154"/>
              <a:gd name="T4" fmla="*/ 9525 w 118"/>
              <a:gd name="T5" fmla="*/ 7010 h 154"/>
              <a:gd name="T6" fmla="*/ 9525 w 118"/>
              <a:gd name="T7" fmla="*/ 7834 h 154"/>
              <a:gd name="T8" fmla="*/ 9364 w 118"/>
              <a:gd name="T9" fmla="*/ 8494 h 154"/>
              <a:gd name="T10" fmla="*/ 9041 w 118"/>
              <a:gd name="T11" fmla="*/ 8906 h 154"/>
              <a:gd name="T12" fmla="*/ 1130 w 118"/>
              <a:gd name="T13" fmla="*/ 12535 h 154"/>
              <a:gd name="T14" fmla="*/ 484 w 118"/>
              <a:gd name="T15" fmla="*/ 12700 h 154"/>
              <a:gd name="T16" fmla="*/ 161 w 118"/>
              <a:gd name="T17" fmla="*/ 12370 h 154"/>
              <a:gd name="T18" fmla="*/ 0 w 118"/>
              <a:gd name="T19" fmla="*/ 11545 h 154"/>
              <a:gd name="T20" fmla="*/ 81 w 118"/>
              <a:gd name="T21" fmla="*/ 10473 h 154"/>
              <a:gd name="T22" fmla="*/ 323 w 118"/>
              <a:gd name="T23" fmla="*/ 9236 h 154"/>
              <a:gd name="T24" fmla="*/ 726 w 118"/>
              <a:gd name="T25" fmla="*/ 7834 h 154"/>
              <a:gd name="T26" fmla="*/ 1130 w 118"/>
              <a:gd name="T27" fmla="*/ 6350 h 154"/>
              <a:gd name="T28" fmla="*/ 1695 w 118"/>
              <a:gd name="T29" fmla="*/ 5031 h 154"/>
              <a:gd name="T30" fmla="*/ 2341 w 118"/>
              <a:gd name="T31" fmla="*/ 3794 h 154"/>
              <a:gd name="T32" fmla="*/ 3067 w 118"/>
              <a:gd name="T33" fmla="*/ 2721 h 154"/>
              <a:gd name="T34" fmla="*/ 3875 w 118"/>
              <a:gd name="T35" fmla="*/ 1732 h 154"/>
              <a:gd name="T36" fmla="*/ 4682 w 118"/>
              <a:gd name="T37" fmla="*/ 990 h 154"/>
              <a:gd name="T38" fmla="*/ 5408 w 118"/>
              <a:gd name="T39" fmla="*/ 330 h 154"/>
              <a:gd name="T40" fmla="*/ 6135 w 118"/>
              <a:gd name="T41" fmla="*/ 0 h 154"/>
              <a:gd name="T42" fmla="*/ 6700 w 118"/>
              <a:gd name="T43" fmla="*/ 82 h 154"/>
              <a:gd name="T44" fmla="*/ 7103 w 118"/>
              <a:gd name="T45" fmla="*/ 495 h 15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18"/>
              <a:gd name="T70" fmla="*/ 0 h 154"/>
              <a:gd name="T71" fmla="*/ 118 w 118"/>
              <a:gd name="T72" fmla="*/ 154 h 15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18" h="154">
                <a:moveTo>
                  <a:pt x="88" y="6"/>
                </a:moveTo>
                <a:lnTo>
                  <a:pt x="116" y="77"/>
                </a:lnTo>
                <a:lnTo>
                  <a:pt x="118" y="85"/>
                </a:lnTo>
                <a:lnTo>
                  <a:pt x="118" y="95"/>
                </a:lnTo>
                <a:lnTo>
                  <a:pt x="116" y="103"/>
                </a:lnTo>
                <a:lnTo>
                  <a:pt x="112" y="108"/>
                </a:lnTo>
                <a:lnTo>
                  <a:pt x="14" y="152"/>
                </a:lnTo>
                <a:lnTo>
                  <a:pt x="6" y="154"/>
                </a:lnTo>
                <a:lnTo>
                  <a:pt x="2" y="150"/>
                </a:lnTo>
                <a:lnTo>
                  <a:pt x="0" y="140"/>
                </a:lnTo>
                <a:lnTo>
                  <a:pt x="1" y="127"/>
                </a:lnTo>
                <a:lnTo>
                  <a:pt x="4" y="112"/>
                </a:lnTo>
                <a:lnTo>
                  <a:pt x="9" y="95"/>
                </a:lnTo>
                <a:lnTo>
                  <a:pt x="14" y="77"/>
                </a:lnTo>
                <a:lnTo>
                  <a:pt x="21" y="61"/>
                </a:lnTo>
                <a:lnTo>
                  <a:pt x="29" y="46"/>
                </a:lnTo>
                <a:lnTo>
                  <a:pt x="38" y="33"/>
                </a:lnTo>
                <a:lnTo>
                  <a:pt x="48" y="21"/>
                </a:lnTo>
                <a:lnTo>
                  <a:pt x="58" y="12"/>
                </a:lnTo>
                <a:lnTo>
                  <a:pt x="67" y="4"/>
                </a:lnTo>
                <a:lnTo>
                  <a:pt x="76" y="0"/>
                </a:lnTo>
                <a:lnTo>
                  <a:pt x="83" y="1"/>
                </a:lnTo>
                <a:lnTo>
                  <a:pt x="88" y="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8" name="Freeform 695"/>
          <p:cNvSpPr>
            <a:spLocks/>
          </p:cNvSpPr>
          <p:nvPr/>
        </p:nvSpPr>
        <p:spPr bwMode="auto">
          <a:xfrm>
            <a:off x="4514934" y="1574884"/>
            <a:ext cx="20637" cy="25400"/>
          </a:xfrm>
          <a:custGeom>
            <a:avLst/>
            <a:gdLst>
              <a:gd name="T0" fmla="*/ 20637 w 287"/>
              <a:gd name="T1" fmla="*/ 16873 h 280"/>
              <a:gd name="T2" fmla="*/ 5609 w 287"/>
              <a:gd name="T3" fmla="*/ 25400 h 280"/>
              <a:gd name="T4" fmla="*/ 0 w 287"/>
              <a:gd name="T5" fmla="*/ 8436 h 280"/>
              <a:gd name="T6" fmla="*/ 15100 w 287"/>
              <a:gd name="T7" fmla="*/ 0 h 280"/>
              <a:gd name="T8" fmla="*/ 20637 w 287"/>
              <a:gd name="T9" fmla="*/ 16873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280"/>
              <a:gd name="T17" fmla="*/ 287 w 287"/>
              <a:gd name="T18" fmla="*/ 280 h 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280">
                <a:moveTo>
                  <a:pt x="287" y="186"/>
                </a:moveTo>
                <a:lnTo>
                  <a:pt x="78" y="280"/>
                </a:lnTo>
                <a:lnTo>
                  <a:pt x="0" y="93"/>
                </a:lnTo>
                <a:lnTo>
                  <a:pt x="210" y="0"/>
                </a:lnTo>
                <a:lnTo>
                  <a:pt x="287" y="1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79" name="Freeform 696"/>
          <p:cNvSpPr>
            <a:spLocks/>
          </p:cNvSpPr>
          <p:nvPr/>
        </p:nvSpPr>
        <p:spPr bwMode="auto">
          <a:xfrm>
            <a:off x="4518109" y="1579646"/>
            <a:ext cx="17462" cy="19050"/>
          </a:xfrm>
          <a:custGeom>
            <a:avLst/>
            <a:gdLst>
              <a:gd name="T0" fmla="*/ 17462 w 227"/>
              <a:gd name="T1" fmla="*/ 11730 h 203"/>
              <a:gd name="T2" fmla="*/ 4077 w 227"/>
              <a:gd name="T3" fmla="*/ 19050 h 203"/>
              <a:gd name="T4" fmla="*/ 0 w 227"/>
              <a:gd name="T5" fmla="*/ 7320 h 203"/>
              <a:gd name="T6" fmla="*/ 13462 w 227"/>
              <a:gd name="T7" fmla="*/ 0 h 203"/>
              <a:gd name="T8" fmla="*/ 17462 w 227"/>
              <a:gd name="T9" fmla="*/ 11730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7"/>
              <a:gd name="T16" fmla="*/ 0 h 203"/>
              <a:gd name="T17" fmla="*/ 227 w 227"/>
              <a:gd name="T18" fmla="*/ 203 h 2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" h="203">
                <a:moveTo>
                  <a:pt x="227" y="125"/>
                </a:moveTo>
                <a:lnTo>
                  <a:pt x="53" y="203"/>
                </a:lnTo>
                <a:lnTo>
                  <a:pt x="0" y="78"/>
                </a:lnTo>
                <a:lnTo>
                  <a:pt x="175" y="0"/>
                </a:lnTo>
                <a:lnTo>
                  <a:pt x="227" y="125"/>
                </a:lnTo>
                <a:close/>
              </a:path>
            </a:pathLst>
          </a:custGeom>
          <a:solidFill>
            <a:srgbClr val="BA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0" name="Freeform 697"/>
          <p:cNvSpPr>
            <a:spLocks/>
          </p:cNvSpPr>
          <p:nvPr/>
        </p:nvSpPr>
        <p:spPr bwMode="auto">
          <a:xfrm>
            <a:off x="4518109" y="1576471"/>
            <a:ext cx="15875" cy="20638"/>
          </a:xfrm>
          <a:custGeom>
            <a:avLst/>
            <a:gdLst>
              <a:gd name="T0" fmla="*/ 267 w 238"/>
              <a:gd name="T1" fmla="*/ 6350 h 234"/>
              <a:gd name="T2" fmla="*/ 11139 w 238"/>
              <a:gd name="T3" fmla="*/ 0 h 234"/>
              <a:gd name="T4" fmla="*/ 11406 w 238"/>
              <a:gd name="T5" fmla="*/ 0 h 234"/>
              <a:gd name="T6" fmla="*/ 11673 w 238"/>
              <a:gd name="T7" fmla="*/ 176 h 234"/>
              <a:gd name="T8" fmla="*/ 12006 w 238"/>
              <a:gd name="T9" fmla="*/ 529 h 234"/>
              <a:gd name="T10" fmla="*/ 12206 w 238"/>
              <a:gd name="T11" fmla="*/ 1058 h 234"/>
              <a:gd name="T12" fmla="*/ 15742 w 238"/>
              <a:gd name="T13" fmla="*/ 12436 h 234"/>
              <a:gd name="T14" fmla="*/ 15875 w 238"/>
              <a:gd name="T15" fmla="*/ 12965 h 234"/>
              <a:gd name="T16" fmla="*/ 15875 w 238"/>
              <a:gd name="T17" fmla="*/ 13582 h 234"/>
              <a:gd name="T18" fmla="*/ 15808 w 238"/>
              <a:gd name="T19" fmla="*/ 14023 h 234"/>
              <a:gd name="T20" fmla="*/ 15608 w 238"/>
              <a:gd name="T21" fmla="*/ 14288 h 234"/>
              <a:gd name="T22" fmla="*/ 4869 w 238"/>
              <a:gd name="T23" fmla="*/ 20638 h 234"/>
              <a:gd name="T24" fmla="*/ 4602 w 238"/>
              <a:gd name="T25" fmla="*/ 20638 h 234"/>
              <a:gd name="T26" fmla="*/ 4202 w 238"/>
              <a:gd name="T27" fmla="*/ 20462 h 234"/>
              <a:gd name="T28" fmla="*/ 3935 w 238"/>
              <a:gd name="T29" fmla="*/ 20021 h 234"/>
              <a:gd name="T30" fmla="*/ 3669 w 238"/>
              <a:gd name="T31" fmla="*/ 19491 h 234"/>
              <a:gd name="T32" fmla="*/ 133 w 238"/>
              <a:gd name="T33" fmla="*/ 8290 h 234"/>
              <a:gd name="T34" fmla="*/ 0 w 238"/>
              <a:gd name="T35" fmla="*/ 7585 h 234"/>
              <a:gd name="T36" fmla="*/ 0 w 238"/>
              <a:gd name="T37" fmla="*/ 7056 h 234"/>
              <a:gd name="T38" fmla="*/ 67 w 238"/>
              <a:gd name="T39" fmla="*/ 6703 h 234"/>
              <a:gd name="T40" fmla="*/ 267 w 238"/>
              <a:gd name="T41" fmla="*/ 6350 h 23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8"/>
              <a:gd name="T64" fmla="*/ 0 h 234"/>
              <a:gd name="T65" fmla="*/ 238 w 238"/>
              <a:gd name="T66" fmla="*/ 234 h 23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8" h="234">
                <a:moveTo>
                  <a:pt x="4" y="72"/>
                </a:moveTo>
                <a:lnTo>
                  <a:pt x="167" y="0"/>
                </a:lnTo>
                <a:lnTo>
                  <a:pt x="171" y="0"/>
                </a:lnTo>
                <a:lnTo>
                  <a:pt x="175" y="2"/>
                </a:lnTo>
                <a:lnTo>
                  <a:pt x="180" y="6"/>
                </a:lnTo>
                <a:lnTo>
                  <a:pt x="183" y="12"/>
                </a:lnTo>
                <a:lnTo>
                  <a:pt x="236" y="141"/>
                </a:lnTo>
                <a:lnTo>
                  <a:pt x="238" y="147"/>
                </a:lnTo>
                <a:lnTo>
                  <a:pt x="238" y="154"/>
                </a:lnTo>
                <a:lnTo>
                  <a:pt x="237" y="159"/>
                </a:lnTo>
                <a:lnTo>
                  <a:pt x="234" y="162"/>
                </a:lnTo>
                <a:lnTo>
                  <a:pt x="73" y="234"/>
                </a:lnTo>
                <a:lnTo>
                  <a:pt x="69" y="234"/>
                </a:lnTo>
                <a:lnTo>
                  <a:pt x="63" y="232"/>
                </a:lnTo>
                <a:lnTo>
                  <a:pt x="59" y="227"/>
                </a:lnTo>
                <a:lnTo>
                  <a:pt x="55" y="221"/>
                </a:lnTo>
                <a:lnTo>
                  <a:pt x="2" y="94"/>
                </a:lnTo>
                <a:lnTo>
                  <a:pt x="0" y="86"/>
                </a:lnTo>
                <a:lnTo>
                  <a:pt x="0" y="80"/>
                </a:lnTo>
                <a:lnTo>
                  <a:pt x="1" y="76"/>
                </a:lnTo>
                <a:lnTo>
                  <a:pt x="4" y="72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1" name="Freeform 698"/>
          <p:cNvSpPr>
            <a:spLocks/>
          </p:cNvSpPr>
          <p:nvPr/>
        </p:nvSpPr>
        <p:spPr bwMode="auto">
          <a:xfrm>
            <a:off x="4518109" y="1578059"/>
            <a:ext cx="15875" cy="17462"/>
          </a:xfrm>
          <a:custGeom>
            <a:avLst/>
            <a:gdLst>
              <a:gd name="T0" fmla="*/ 311 w 204"/>
              <a:gd name="T1" fmla="*/ 5440 h 199"/>
              <a:gd name="T2" fmla="*/ 10972 w 204"/>
              <a:gd name="T3" fmla="*/ 0 h 199"/>
              <a:gd name="T4" fmla="*/ 11284 w 204"/>
              <a:gd name="T5" fmla="*/ 0 h 199"/>
              <a:gd name="T6" fmla="*/ 11673 w 204"/>
              <a:gd name="T7" fmla="*/ 175 h 199"/>
              <a:gd name="T8" fmla="*/ 11906 w 204"/>
              <a:gd name="T9" fmla="*/ 439 h 199"/>
              <a:gd name="T10" fmla="*/ 12140 w 204"/>
              <a:gd name="T11" fmla="*/ 877 h 199"/>
              <a:gd name="T12" fmla="*/ 15719 w 204"/>
              <a:gd name="T13" fmla="*/ 10530 h 199"/>
              <a:gd name="T14" fmla="*/ 15875 w 204"/>
              <a:gd name="T15" fmla="*/ 10969 h 199"/>
              <a:gd name="T16" fmla="*/ 15875 w 204"/>
              <a:gd name="T17" fmla="*/ 11407 h 199"/>
              <a:gd name="T18" fmla="*/ 15719 w 204"/>
              <a:gd name="T19" fmla="*/ 11846 h 199"/>
              <a:gd name="T20" fmla="*/ 15564 w 204"/>
              <a:gd name="T21" fmla="*/ 12109 h 199"/>
              <a:gd name="T22" fmla="*/ 4825 w 204"/>
              <a:gd name="T23" fmla="*/ 17462 h 199"/>
              <a:gd name="T24" fmla="*/ 4513 w 204"/>
              <a:gd name="T25" fmla="*/ 17462 h 199"/>
              <a:gd name="T26" fmla="*/ 4202 w 204"/>
              <a:gd name="T27" fmla="*/ 17374 h 199"/>
              <a:gd name="T28" fmla="*/ 3969 w 204"/>
              <a:gd name="T29" fmla="*/ 17023 h 199"/>
              <a:gd name="T30" fmla="*/ 3735 w 204"/>
              <a:gd name="T31" fmla="*/ 16497 h 199"/>
              <a:gd name="T32" fmla="*/ 156 w 204"/>
              <a:gd name="T33" fmla="*/ 7020 h 199"/>
              <a:gd name="T34" fmla="*/ 0 w 204"/>
              <a:gd name="T35" fmla="*/ 6406 h 199"/>
              <a:gd name="T36" fmla="*/ 0 w 204"/>
              <a:gd name="T37" fmla="*/ 5967 h 199"/>
              <a:gd name="T38" fmla="*/ 156 w 204"/>
              <a:gd name="T39" fmla="*/ 5616 h 199"/>
              <a:gd name="T40" fmla="*/ 311 w 204"/>
              <a:gd name="T41" fmla="*/ 5440 h 1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4"/>
              <a:gd name="T64" fmla="*/ 0 h 199"/>
              <a:gd name="T65" fmla="*/ 204 w 204"/>
              <a:gd name="T66" fmla="*/ 199 h 1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4" h="199">
                <a:moveTo>
                  <a:pt x="4" y="62"/>
                </a:moveTo>
                <a:lnTo>
                  <a:pt x="141" y="0"/>
                </a:lnTo>
                <a:lnTo>
                  <a:pt x="145" y="0"/>
                </a:lnTo>
                <a:lnTo>
                  <a:pt x="150" y="2"/>
                </a:lnTo>
                <a:lnTo>
                  <a:pt x="153" y="5"/>
                </a:lnTo>
                <a:lnTo>
                  <a:pt x="156" y="10"/>
                </a:lnTo>
                <a:lnTo>
                  <a:pt x="202" y="120"/>
                </a:lnTo>
                <a:lnTo>
                  <a:pt x="204" y="125"/>
                </a:lnTo>
                <a:lnTo>
                  <a:pt x="204" y="130"/>
                </a:lnTo>
                <a:lnTo>
                  <a:pt x="202" y="135"/>
                </a:lnTo>
                <a:lnTo>
                  <a:pt x="200" y="138"/>
                </a:lnTo>
                <a:lnTo>
                  <a:pt x="62" y="199"/>
                </a:lnTo>
                <a:lnTo>
                  <a:pt x="58" y="199"/>
                </a:lnTo>
                <a:lnTo>
                  <a:pt x="54" y="198"/>
                </a:lnTo>
                <a:lnTo>
                  <a:pt x="51" y="194"/>
                </a:lnTo>
                <a:lnTo>
                  <a:pt x="48" y="188"/>
                </a:lnTo>
                <a:lnTo>
                  <a:pt x="2" y="80"/>
                </a:lnTo>
                <a:lnTo>
                  <a:pt x="0" y="73"/>
                </a:lnTo>
                <a:lnTo>
                  <a:pt x="0" y="68"/>
                </a:lnTo>
                <a:lnTo>
                  <a:pt x="2" y="64"/>
                </a:lnTo>
                <a:lnTo>
                  <a:pt x="4" y="62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2" name="Freeform 699"/>
          <p:cNvSpPr>
            <a:spLocks/>
          </p:cNvSpPr>
          <p:nvPr/>
        </p:nvSpPr>
        <p:spPr bwMode="auto">
          <a:xfrm>
            <a:off x="4522871" y="1581234"/>
            <a:ext cx="9525" cy="12700"/>
          </a:xfrm>
          <a:custGeom>
            <a:avLst/>
            <a:gdLst>
              <a:gd name="T0" fmla="*/ 7044 w 119"/>
              <a:gd name="T1" fmla="*/ 495 h 154"/>
              <a:gd name="T2" fmla="*/ 9285 w 119"/>
              <a:gd name="T3" fmla="*/ 6432 h 154"/>
              <a:gd name="T4" fmla="*/ 9445 w 119"/>
              <a:gd name="T5" fmla="*/ 7092 h 154"/>
              <a:gd name="T6" fmla="*/ 9525 w 119"/>
              <a:gd name="T7" fmla="*/ 7834 h 154"/>
              <a:gd name="T8" fmla="*/ 9365 w 119"/>
              <a:gd name="T9" fmla="*/ 8494 h 154"/>
              <a:gd name="T10" fmla="*/ 8965 w 119"/>
              <a:gd name="T11" fmla="*/ 8989 h 154"/>
              <a:gd name="T12" fmla="*/ 1121 w 119"/>
              <a:gd name="T13" fmla="*/ 12535 h 154"/>
              <a:gd name="T14" fmla="*/ 480 w 119"/>
              <a:gd name="T15" fmla="*/ 12700 h 154"/>
              <a:gd name="T16" fmla="*/ 160 w 119"/>
              <a:gd name="T17" fmla="*/ 12370 h 154"/>
              <a:gd name="T18" fmla="*/ 0 w 119"/>
              <a:gd name="T19" fmla="*/ 11545 h 154"/>
              <a:gd name="T20" fmla="*/ 80 w 119"/>
              <a:gd name="T21" fmla="*/ 10556 h 154"/>
              <a:gd name="T22" fmla="*/ 320 w 119"/>
              <a:gd name="T23" fmla="*/ 9236 h 154"/>
              <a:gd name="T24" fmla="*/ 720 w 119"/>
              <a:gd name="T25" fmla="*/ 7834 h 154"/>
              <a:gd name="T26" fmla="*/ 1121 w 119"/>
              <a:gd name="T27" fmla="*/ 6432 h 154"/>
              <a:gd name="T28" fmla="*/ 1681 w 119"/>
              <a:gd name="T29" fmla="*/ 5031 h 154"/>
              <a:gd name="T30" fmla="*/ 2321 w 119"/>
              <a:gd name="T31" fmla="*/ 3794 h 154"/>
              <a:gd name="T32" fmla="*/ 3042 w 119"/>
              <a:gd name="T33" fmla="*/ 2721 h 154"/>
              <a:gd name="T34" fmla="*/ 3842 w 119"/>
              <a:gd name="T35" fmla="*/ 1732 h 154"/>
              <a:gd name="T36" fmla="*/ 4642 w 119"/>
              <a:gd name="T37" fmla="*/ 990 h 154"/>
              <a:gd name="T38" fmla="*/ 5363 w 119"/>
              <a:gd name="T39" fmla="*/ 330 h 154"/>
              <a:gd name="T40" fmla="*/ 6083 w 119"/>
              <a:gd name="T41" fmla="*/ 0 h 154"/>
              <a:gd name="T42" fmla="*/ 6563 w 119"/>
              <a:gd name="T43" fmla="*/ 82 h 154"/>
              <a:gd name="T44" fmla="*/ 7044 w 119"/>
              <a:gd name="T45" fmla="*/ 495 h 15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19"/>
              <a:gd name="T70" fmla="*/ 0 h 154"/>
              <a:gd name="T71" fmla="*/ 119 w 119"/>
              <a:gd name="T72" fmla="*/ 154 h 15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19" h="154">
                <a:moveTo>
                  <a:pt x="88" y="6"/>
                </a:moveTo>
                <a:lnTo>
                  <a:pt x="116" y="78"/>
                </a:lnTo>
                <a:lnTo>
                  <a:pt x="118" y="86"/>
                </a:lnTo>
                <a:lnTo>
                  <a:pt x="119" y="95"/>
                </a:lnTo>
                <a:lnTo>
                  <a:pt x="117" y="103"/>
                </a:lnTo>
                <a:lnTo>
                  <a:pt x="112" y="109"/>
                </a:lnTo>
                <a:lnTo>
                  <a:pt x="14" y="152"/>
                </a:lnTo>
                <a:lnTo>
                  <a:pt x="6" y="154"/>
                </a:lnTo>
                <a:lnTo>
                  <a:pt x="2" y="150"/>
                </a:lnTo>
                <a:lnTo>
                  <a:pt x="0" y="140"/>
                </a:lnTo>
                <a:lnTo>
                  <a:pt x="1" y="128"/>
                </a:lnTo>
                <a:lnTo>
                  <a:pt x="4" y="112"/>
                </a:lnTo>
                <a:lnTo>
                  <a:pt x="9" y="95"/>
                </a:lnTo>
                <a:lnTo>
                  <a:pt x="14" y="78"/>
                </a:lnTo>
                <a:lnTo>
                  <a:pt x="21" y="61"/>
                </a:lnTo>
                <a:lnTo>
                  <a:pt x="29" y="46"/>
                </a:lnTo>
                <a:lnTo>
                  <a:pt x="38" y="33"/>
                </a:lnTo>
                <a:lnTo>
                  <a:pt x="48" y="21"/>
                </a:lnTo>
                <a:lnTo>
                  <a:pt x="58" y="12"/>
                </a:lnTo>
                <a:lnTo>
                  <a:pt x="67" y="4"/>
                </a:lnTo>
                <a:lnTo>
                  <a:pt x="76" y="0"/>
                </a:lnTo>
                <a:lnTo>
                  <a:pt x="82" y="1"/>
                </a:lnTo>
                <a:lnTo>
                  <a:pt x="88" y="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3" name="Freeform 700"/>
          <p:cNvSpPr>
            <a:spLocks/>
          </p:cNvSpPr>
          <p:nvPr/>
        </p:nvSpPr>
        <p:spPr bwMode="auto">
          <a:xfrm>
            <a:off x="4554621" y="1563771"/>
            <a:ext cx="6350" cy="9525"/>
          </a:xfrm>
          <a:custGeom>
            <a:avLst/>
            <a:gdLst>
              <a:gd name="T0" fmla="*/ 3175 w 100"/>
              <a:gd name="T1" fmla="*/ 9525 h 104"/>
              <a:gd name="T2" fmla="*/ 2540 w 100"/>
              <a:gd name="T3" fmla="*/ 9433 h 104"/>
              <a:gd name="T4" fmla="*/ 1968 w 100"/>
              <a:gd name="T5" fmla="*/ 9067 h 104"/>
              <a:gd name="T6" fmla="*/ 1461 w 100"/>
              <a:gd name="T7" fmla="*/ 8701 h 104"/>
              <a:gd name="T8" fmla="*/ 952 w 100"/>
              <a:gd name="T9" fmla="*/ 8151 h 104"/>
              <a:gd name="T10" fmla="*/ 508 w 100"/>
              <a:gd name="T11" fmla="*/ 7327 h 104"/>
              <a:gd name="T12" fmla="*/ 254 w 100"/>
              <a:gd name="T13" fmla="*/ 6594 h 104"/>
              <a:gd name="T14" fmla="*/ 64 w 100"/>
              <a:gd name="T15" fmla="*/ 5678 h 104"/>
              <a:gd name="T16" fmla="*/ 0 w 100"/>
              <a:gd name="T17" fmla="*/ 4763 h 104"/>
              <a:gd name="T18" fmla="*/ 64 w 100"/>
              <a:gd name="T19" fmla="*/ 3755 h 104"/>
              <a:gd name="T20" fmla="*/ 254 w 100"/>
              <a:gd name="T21" fmla="*/ 2931 h 104"/>
              <a:gd name="T22" fmla="*/ 508 w 100"/>
              <a:gd name="T23" fmla="*/ 2106 h 104"/>
              <a:gd name="T24" fmla="*/ 952 w 100"/>
              <a:gd name="T25" fmla="*/ 1374 h 104"/>
              <a:gd name="T26" fmla="*/ 1461 w 100"/>
              <a:gd name="T27" fmla="*/ 824 h 104"/>
              <a:gd name="T28" fmla="*/ 1968 w 100"/>
              <a:gd name="T29" fmla="*/ 458 h 104"/>
              <a:gd name="T30" fmla="*/ 2540 w 100"/>
              <a:gd name="T31" fmla="*/ 92 h 104"/>
              <a:gd name="T32" fmla="*/ 3175 w 100"/>
              <a:gd name="T33" fmla="*/ 0 h 104"/>
              <a:gd name="T34" fmla="*/ 3810 w 100"/>
              <a:gd name="T35" fmla="*/ 92 h 104"/>
              <a:gd name="T36" fmla="*/ 4445 w 100"/>
              <a:gd name="T37" fmla="*/ 458 h 104"/>
              <a:gd name="T38" fmla="*/ 4953 w 100"/>
              <a:gd name="T39" fmla="*/ 824 h 104"/>
              <a:gd name="T40" fmla="*/ 5461 w 100"/>
              <a:gd name="T41" fmla="*/ 1374 h 104"/>
              <a:gd name="T42" fmla="*/ 5842 w 100"/>
              <a:gd name="T43" fmla="*/ 2106 h 104"/>
              <a:gd name="T44" fmla="*/ 6096 w 100"/>
              <a:gd name="T45" fmla="*/ 2931 h 104"/>
              <a:gd name="T46" fmla="*/ 6287 w 100"/>
              <a:gd name="T47" fmla="*/ 3755 h 104"/>
              <a:gd name="T48" fmla="*/ 6350 w 100"/>
              <a:gd name="T49" fmla="*/ 4763 h 104"/>
              <a:gd name="T50" fmla="*/ 6287 w 100"/>
              <a:gd name="T51" fmla="*/ 5678 h 104"/>
              <a:gd name="T52" fmla="*/ 6096 w 100"/>
              <a:gd name="T53" fmla="*/ 6594 h 104"/>
              <a:gd name="T54" fmla="*/ 5842 w 100"/>
              <a:gd name="T55" fmla="*/ 7327 h 104"/>
              <a:gd name="T56" fmla="*/ 5461 w 100"/>
              <a:gd name="T57" fmla="*/ 8151 h 104"/>
              <a:gd name="T58" fmla="*/ 4953 w 100"/>
              <a:gd name="T59" fmla="*/ 8701 h 104"/>
              <a:gd name="T60" fmla="*/ 4445 w 100"/>
              <a:gd name="T61" fmla="*/ 9067 h 104"/>
              <a:gd name="T62" fmla="*/ 3810 w 100"/>
              <a:gd name="T63" fmla="*/ 9433 h 104"/>
              <a:gd name="T64" fmla="*/ 3175 w 100"/>
              <a:gd name="T65" fmla="*/ 9525 h 10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0"/>
              <a:gd name="T100" fmla="*/ 0 h 104"/>
              <a:gd name="T101" fmla="*/ 100 w 100"/>
              <a:gd name="T102" fmla="*/ 104 h 10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0" h="104">
                <a:moveTo>
                  <a:pt x="50" y="104"/>
                </a:moveTo>
                <a:lnTo>
                  <a:pt x="40" y="103"/>
                </a:lnTo>
                <a:lnTo>
                  <a:pt x="31" y="99"/>
                </a:lnTo>
                <a:lnTo>
                  <a:pt x="23" y="95"/>
                </a:lnTo>
                <a:lnTo>
                  <a:pt x="15" y="89"/>
                </a:lnTo>
                <a:lnTo>
                  <a:pt x="8" y="80"/>
                </a:lnTo>
                <a:lnTo>
                  <a:pt x="4" y="72"/>
                </a:lnTo>
                <a:lnTo>
                  <a:pt x="1" y="62"/>
                </a:lnTo>
                <a:lnTo>
                  <a:pt x="0" y="52"/>
                </a:lnTo>
                <a:lnTo>
                  <a:pt x="1" y="41"/>
                </a:lnTo>
                <a:lnTo>
                  <a:pt x="4" y="32"/>
                </a:lnTo>
                <a:lnTo>
                  <a:pt x="8" y="23"/>
                </a:lnTo>
                <a:lnTo>
                  <a:pt x="15" y="15"/>
                </a:lnTo>
                <a:lnTo>
                  <a:pt x="23" y="9"/>
                </a:lnTo>
                <a:lnTo>
                  <a:pt x="31" y="5"/>
                </a:lnTo>
                <a:lnTo>
                  <a:pt x="40" y="1"/>
                </a:lnTo>
                <a:lnTo>
                  <a:pt x="50" y="0"/>
                </a:lnTo>
                <a:lnTo>
                  <a:pt x="60" y="1"/>
                </a:lnTo>
                <a:lnTo>
                  <a:pt x="70" y="5"/>
                </a:lnTo>
                <a:lnTo>
                  <a:pt x="78" y="9"/>
                </a:lnTo>
                <a:lnTo>
                  <a:pt x="86" y="15"/>
                </a:lnTo>
                <a:lnTo>
                  <a:pt x="92" y="23"/>
                </a:lnTo>
                <a:lnTo>
                  <a:pt x="96" y="32"/>
                </a:lnTo>
                <a:lnTo>
                  <a:pt x="99" y="41"/>
                </a:lnTo>
                <a:lnTo>
                  <a:pt x="100" y="52"/>
                </a:lnTo>
                <a:lnTo>
                  <a:pt x="99" y="62"/>
                </a:lnTo>
                <a:lnTo>
                  <a:pt x="96" y="72"/>
                </a:lnTo>
                <a:lnTo>
                  <a:pt x="92" y="80"/>
                </a:lnTo>
                <a:lnTo>
                  <a:pt x="86" y="89"/>
                </a:lnTo>
                <a:lnTo>
                  <a:pt x="78" y="95"/>
                </a:lnTo>
                <a:lnTo>
                  <a:pt x="70" y="99"/>
                </a:lnTo>
                <a:lnTo>
                  <a:pt x="60" y="103"/>
                </a:lnTo>
                <a:lnTo>
                  <a:pt x="50" y="104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4" name="Freeform 701"/>
          <p:cNvSpPr>
            <a:spLocks/>
          </p:cNvSpPr>
          <p:nvPr/>
        </p:nvSpPr>
        <p:spPr bwMode="auto">
          <a:xfrm>
            <a:off x="4445084" y="1625684"/>
            <a:ext cx="7937" cy="7937"/>
          </a:xfrm>
          <a:custGeom>
            <a:avLst/>
            <a:gdLst>
              <a:gd name="T0" fmla="*/ 3969 w 100"/>
              <a:gd name="T1" fmla="*/ 7937 h 103"/>
              <a:gd name="T2" fmla="*/ 3095 w 100"/>
              <a:gd name="T3" fmla="*/ 7860 h 103"/>
              <a:gd name="T4" fmla="*/ 2381 w 100"/>
              <a:gd name="T5" fmla="*/ 7629 h 103"/>
              <a:gd name="T6" fmla="*/ 1746 w 100"/>
              <a:gd name="T7" fmla="*/ 7321 h 103"/>
              <a:gd name="T8" fmla="*/ 1111 w 100"/>
              <a:gd name="T9" fmla="*/ 6781 h 103"/>
              <a:gd name="T10" fmla="*/ 635 w 100"/>
              <a:gd name="T11" fmla="*/ 6165 h 103"/>
              <a:gd name="T12" fmla="*/ 317 w 100"/>
              <a:gd name="T13" fmla="*/ 5471 h 103"/>
              <a:gd name="T14" fmla="*/ 79 w 100"/>
              <a:gd name="T15" fmla="*/ 4778 h 103"/>
              <a:gd name="T16" fmla="*/ 0 w 100"/>
              <a:gd name="T17" fmla="*/ 3930 h 103"/>
              <a:gd name="T18" fmla="*/ 79 w 100"/>
              <a:gd name="T19" fmla="*/ 3159 h 103"/>
              <a:gd name="T20" fmla="*/ 317 w 100"/>
              <a:gd name="T21" fmla="*/ 2389 h 103"/>
              <a:gd name="T22" fmla="*/ 635 w 100"/>
              <a:gd name="T23" fmla="*/ 1772 h 103"/>
              <a:gd name="T24" fmla="*/ 1111 w 100"/>
              <a:gd name="T25" fmla="*/ 1156 h 103"/>
              <a:gd name="T26" fmla="*/ 1746 w 100"/>
              <a:gd name="T27" fmla="*/ 616 h 103"/>
              <a:gd name="T28" fmla="*/ 2381 w 100"/>
              <a:gd name="T29" fmla="*/ 308 h 103"/>
              <a:gd name="T30" fmla="*/ 3095 w 100"/>
              <a:gd name="T31" fmla="*/ 77 h 103"/>
              <a:gd name="T32" fmla="*/ 3969 w 100"/>
              <a:gd name="T33" fmla="*/ 0 h 103"/>
              <a:gd name="T34" fmla="*/ 4762 w 100"/>
              <a:gd name="T35" fmla="*/ 77 h 103"/>
              <a:gd name="T36" fmla="*/ 5477 w 100"/>
              <a:gd name="T37" fmla="*/ 308 h 103"/>
              <a:gd name="T38" fmla="*/ 6111 w 100"/>
              <a:gd name="T39" fmla="*/ 616 h 103"/>
              <a:gd name="T40" fmla="*/ 6746 w 100"/>
              <a:gd name="T41" fmla="*/ 1156 h 103"/>
              <a:gd name="T42" fmla="*/ 7223 w 100"/>
              <a:gd name="T43" fmla="*/ 1772 h 103"/>
              <a:gd name="T44" fmla="*/ 7620 w 100"/>
              <a:gd name="T45" fmla="*/ 2389 h 103"/>
              <a:gd name="T46" fmla="*/ 7858 w 100"/>
              <a:gd name="T47" fmla="*/ 3159 h 103"/>
              <a:gd name="T48" fmla="*/ 7937 w 100"/>
              <a:gd name="T49" fmla="*/ 3930 h 103"/>
              <a:gd name="T50" fmla="*/ 7858 w 100"/>
              <a:gd name="T51" fmla="*/ 4778 h 103"/>
              <a:gd name="T52" fmla="*/ 7620 w 100"/>
              <a:gd name="T53" fmla="*/ 5471 h 103"/>
              <a:gd name="T54" fmla="*/ 7223 w 100"/>
              <a:gd name="T55" fmla="*/ 6165 h 103"/>
              <a:gd name="T56" fmla="*/ 6746 w 100"/>
              <a:gd name="T57" fmla="*/ 6781 h 103"/>
              <a:gd name="T58" fmla="*/ 6111 w 100"/>
              <a:gd name="T59" fmla="*/ 7321 h 103"/>
              <a:gd name="T60" fmla="*/ 5477 w 100"/>
              <a:gd name="T61" fmla="*/ 7629 h 103"/>
              <a:gd name="T62" fmla="*/ 4762 w 100"/>
              <a:gd name="T63" fmla="*/ 7860 h 103"/>
              <a:gd name="T64" fmla="*/ 3969 w 100"/>
              <a:gd name="T65" fmla="*/ 7937 h 10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0"/>
              <a:gd name="T100" fmla="*/ 0 h 103"/>
              <a:gd name="T101" fmla="*/ 100 w 100"/>
              <a:gd name="T102" fmla="*/ 103 h 10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0" h="103">
                <a:moveTo>
                  <a:pt x="50" y="103"/>
                </a:moveTo>
                <a:lnTo>
                  <a:pt x="39" y="102"/>
                </a:lnTo>
                <a:lnTo>
                  <a:pt x="30" y="99"/>
                </a:lnTo>
                <a:lnTo>
                  <a:pt x="22" y="95"/>
                </a:lnTo>
                <a:lnTo>
                  <a:pt x="14" y="88"/>
                </a:lnTo>
                <a:lnTo>
                  <a:pt x="8" y="80"/>
                </a:lnTo>
                <a:lnTo>
                  <a:pt x="4" y="71"/>
                </a:lnTo>
                <a:lnTo>
                  <a:pt x="1" y="62"/>
                </a:lnTo>
                <a:lnTo>
                  <a:pt x="0" y="51"/>
                </a:lnTo>
                <a:lnTo>
                  <a:pt x="1" y="41"/>
                </a:lnTo>
                <a:lnTo>
                  <a:pt x="4" y="31"/>
                </a:lnTo>
                <a:lnTo>
                  <a:pt x="8" y="23"/>
                </a:lnTo>
                <a:lnTo>
                  <a:pt x="14" y="15"/>
                </a:lnTo>
                <a:lnTo>
                  <a:pt x="22" y="8"/>
                </a:lnTo>
                <a:lnTo>
                  <a:pt x="30" y="4"/>
                </a:lnTo>
                <a:lnTo>
                  <a:pt x="39" y="1"/>
                </a:lnTo>
                <a:lnTo>
                  <a:pt x="50" y="0"/>
                </a:lnTo>
                <a:lnTo>
                  <a:pt x="60" y="1"/>
                </a:lnTo>
                <a:lnTo>
                  <a:pt x="69" y="4"/>
                </a:lnTo>
                <a:lnTo>
                  <a:pt x="77" y="8"/>
                </a:lnTo>
                <a:lnTo>
                  <a:pt x="85" y="15"/>
                </a:lnTo>
                <a:lnTo>
                  <a:pt x="91" y="23"/>
                </a:lnTo>
                <a:lnTo>
                  <a:pt x="96" y="31"/>
                </a:lnTo>
                <a:lnTo>
                  <a:pt x="99" y="41"/>
                </a:lnTo>
                <a:lnTo>
                  <a:pt x="100" y="51"/>
                </a:lnTo>
                <a:lnTo>
                  <a:pt x="99" y="62"/>
                </a:lnTo>
                <a:lnTo>
                  <a:pt x="96" y="71"/>
                </a:lnTo>
                <a:lnTo>
                  <a:pt x="91" y="80"/>
                </a:lnTo>
                <a:lnTo>
                  <a:pt x="85" y="88"/>
                </a:lnTo>
                <a:lnTo>
                  <a:pt x="77" y="95"/>
                </a:lnTo>
                <a:lnTo>
                  <a:pt x="69" y="99"/>
                </a:lnTo>
                <a:lnTo>
                  <a:pt x="60" y="102"/>
                </a:lnTo>
                <a:lnTo>
                  <a:pt x="50" y="103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5" name="Freeform 702"/>
          <p:cNvSpPr>
            <a:spLocks/>
          </p:cNvSpPr>
          <p:nvPr/>
        </p:nvSpPr>
        <p:spPr bwMode="auto">
          <a:xfrm>
            <a:off x="4557796" y="1566946"/>
            <a:ext cx="3175" cy="4763"/>
          </a:xfrm>
          <a:custGeom>
            <a:avLst/>
            <a:gdLst>
              <a:gd name="T0" fmla="*/ 1616 w 55"/>
              <a:gd name="T1" fmla="*/ 4763 h 57"/>
              <a:gd name="T2" fmla="*/ 924 w 55"/>
              <a:gd name="T3" fmla="*/ 4596 h 57"/>
              <a:gd name="T4" fmla="*/ 462 w 55"/>
              <a:gd name="T5" fmla="*/ 4095 h 57"/>
              <a:gd name="T6" fmla="*/ 115 w 55"/>
              <a:gd name="T7" fmla="*/ 3342 h 57"/>
              <a:gd name="T8" fmla="*/ 0 w 55"/>
              <a:gd name="T9" fmla="*/ 2340 h 57"/>
              <a:gd name="T10" fmla="*/ 115 w 55"/>
              <a:gd name="T11" fmla="*/ 1421 h 57"/>
              <a:gd name="T12" fmla="*/ 462 w 55"/>
              <a:gd name="T13" fmla="*/ 668 h 57"/>
              <a:gd name="T14" fmla="*/ 924 w 55"/>
              <a:gd name="T15" fmla="*/ 167 h 57"/>
              <a:gd name="T16" fmla="*/ 1616 w 55"/>
              <a:gd name="T17" fmla="*/ 0 h 57"/>
              <a:gd name="T18" fmla="*/ 2251 w 55"/>
              <a:gd name="T19" fmla="*/ 167 h 57"/>
              <a:gd name="T20" fmla="*/ 2713 w 55"/>
              <a:gd name="T21" fmla="*/ 668 h 57"/>
              <a:gd name="T22" fmla="*/ 3060 w 55"/>
              <a:gd name="T23" fmla="*/ 1421 h 57"/>
              <a:gd name="T24" fmla="*/ 3175 w 55"/>
              <a:gd name="T25" fmla="*/ 2340 h 57"/>
              <a:gd name="T26" fmla="*/ 3060 w 55"/>
              <a:gd name="T27" fmla="*/ 3342 h 57"/>
              <a:gd name="T28" fmla="*/ 2713 w 55"/>
              <a:gd name="T29" fmla="*/ 4095 h 57"/>
              <a:gd name="T30" fmla="*/ 2251 w 55"/>
              <a:gd name="T31" fmla="*/ 4596 h 57"/>
              <a:gd name="T32" fmla="*/ 1616 w 55"/>
              <a:gd name="T33" fmla="*/ 4763 h 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5"/>
              <a:gd name="T52" fmla="*/ 0 h 57"/>
              <a:gd name="T53" fmla="*/ 55 w 55"/>
              <a:gd name="T54" fmla="*/ 57 h 5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5" h="57">
                <a:moveTo>
                  <a:pt x="28" y="57"/>
                </a:moveTo>
                <a:lnTo>
                  <a:pt x="16" y="55"/>
                </a:lnTo>
                <a:lnTo>
                  <a:pt x="8" y="49"/>
                </a:lnTo>
                <a:lnTo>
                  <a:pt x="2" y="40"/>
                </a:lnTo>
                <a:lnTo>
                  <a:pt x="0" y="28"/>
                </a:lnTo>
                <a:lnTo>
                  <a:pt x="2" y="17"/>
                </a:lnTo>
                <a:lnTo>
                  <a:pt x="8" y="8"/>
                </a:lnTo>
                <a:lnTo>
                  <a:pt x="16" y="2"/>
                </a:lnTo>
                <a:lnTo>
                  <a:pt x="28" y="0"/>
                </a:lnTo>
                <a:lnTo>
                  <a:pt x="39" y="2"/>
                </a:lnTo>
                <a:lnTo>
                  <a:pt x="47" y="8"/>
                </a:lnTo>
                <a:lnTo>
                  <a:pt x="53" y="17"/>
                </a:lnTo>
                <a:lnTo>
                  <a:pt x="55" y="28"/>
                </a:lnTo>
                <a:lnTo>
                  <a:pt x="53" y="40"/>
                </a:lnTo>
                <a:lnTo>
                  <a:pt x="47" y="49"/>
                </a:lnTo>
                <a:lnTo>
                  <a:pt x="39" y="55"/>
                </a:lnTo>
                <a:lnTo>
                  <a:pt x="28" y="57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6" name="Freeform 703"/>
          <p:cNvSpPr>
            <a:spLocks/>
          </p:cNvSpPr>
          <p:nvPr/>
        </p:nvSpPr>
        <p:spPr bwMode="auto">
          <a:xfrm>
            <a:off x="4448259" y="1628859"/>
            <a:ext cx="3175" cy="4762"/>
          </a:xfrm>
          <a:custGeom>
            <a:avLst/>
            <a:gdLst>
              <a:gd name="T0" fmla="*/ 1616 w 55"/>
              <a:gd name="T1" fmla="*/ 4762 h 56"/>
              <a:gd name="T2" fmla="*/ 981 w 55"/>
              <a:gd name="T3" fmla="*/ 4592 h 56"/>
              <a:gd name="T4" fmla="*/ 520 w 55"/>
              <a:gd name="T5" fmla="*/ 4082 h 56"/>
              <a:gd name="T6" fmla="*/ 115 w 55"/>
              <a:gd name="T7" fmla="*/ 3401 h 56"/>
              <a:gd name="T8" fmla="*/ 0 w 55"/>
              <a:gd name="T9" fmla="*/ 2381 h 56"/>
              <a:gd name="T10" fmla="*/ 115 w 55"/>
              <a:gd name="T11" fmla="*/ 1361 h 56"/>
              <a:gd name="T12" fmla="*/ 520 w 55"/>
              <a:gd name="T13" fmla="*/ 680 h 56"/>
              <a:gd name="T14" fmla="*/ 981 w 55"/>
              <a:gd name="T15" fmla="*/ 170 h 56"/>
              <a:gd name="T16" fmla="*/ 1616 w 55"/>
              <a:gd name="T17" fmla="*/ 0 h 56"/>
              <a:gd name="T18" fmla="*/ 2251 w 55"/>
              <a:gd name="T19" fmla="*/ 170 h 56"/>
              <a:gd name="T20" fmla="*/ 2713 w 55"/>
              <a:gd name="T21" fmla="*/ 680 h 56"/>
              <a:gd name="T22" fmla="*/ 3060 w 55"/>
              <a:gd name="T23" fmla="*/ 1361 h 56"/>
              <a:gd name="T24" fmla="*/ 3175 w 55"/>
              <a:gd name="T25" fmla="*/ 2381 h 56"/>
              <a:gd name="T26" fmla="*/ 3060 w 55"/>
              <a:gd name="T27" fmla="*/ 3401 h 56"/>
              <a:gd name="T28" fmla="*/ 2713 w 55"/>
              <a:gd name="T29" fmla="*/ 4082 h 56"/>
              <a:gd name="T30" fmla="*/ 2251 w 55"/>
              <a:gd name="T31" fmla="*/ 4592 h 56"/>
              <a:gd name="T32" fmla="*/ 1616 w 55"/>
              <a:gd name="T33" fmla="*/ 4762 h 5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5"/>
              <a:gd name="T52" fmla="*/ 0 h 56"/>
              <a:gd name="T53" fmla="*/ 55 w 55"/>
              <a:gd name="T54" fmla="*/ 56 h 5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5" h="56">
                <a:moveTo>
                  <a:pt x="28" y="56"/>
                </a:moveTo>
                <a:lnTo>
                  <a:pt x="17" y="54"/>
                </a:lnTo>
                <a:lnTo>
                  <a:pt x="9" y="48"/>
                </a:lnTo>
                <a:lnTo>
                  <a:pt x="2" y="40"/>
                </a:lnTo>
                <a:lnTo>
                  <a:pt x="0" y="28"/>
                </a:lnTo>
                <a:lnTo>
                  <a:pt x="2" y="16"/>
                </a:lnTo>
                <a:lnTo>
                  <a:pt x="9" y="8"/>
                </a:lnTo>
                <a:lnTo>
                  <a:pt x="17" y="2"/>
                </a:lnTo>
                <a:lnTo>
                  <a:pt x="28" y="0"/>
                </a:lnTo>
                <a:lnTo>
                  <a:pt x="39" y="2"/>
                </a:lnTo>
                <a:lnTo>
                  <a:pt x="47" y="8"/>
                </a:lnTo>
                <a:lnTo>
                  <a:pt x="53" y="16"/>
                </a:lnTo>
                <a:lnTo>
                  <a:pt x="55" y="28"/>
                </a:lnTo>
                <a:lnTo>
                  <a:pt x="53" y="40"/>
                </a:lnTo>
                <a:lnTo>
                  <a:pt x="47" y="48"/>
                </a:lnTo>
                <a:lnTo>
                  <a:pt x="39" y="54"/>
                </a:lnTo>
                <a:lnTo>
                  <a:pt x="28" y="56"/>
                </a:lnTo>
                <a:close/>
              </a:path>
            </a:pathLst>
          </a:custGeom>
          <a:solidFill>
            <a:srgbClr val="D1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7" name="Freeform 704"/>
          <p:cNvSpPr>
            <a:spLocks/>
          </p:cNvSpPr>
          <p:nvPr/>
        </p:nvSpPr>
        <p:spPr bwMode="auto">
          <a:xfrm>
            <a:off x="4467309" y="1538371"/>
            <a:ext cx="46037" cy="46038"/>
          </a:xfrm>
          <a:custGeom>
            <a:avLst/>
            <a:gdLst>
              <a:gd name="T0" fmla="*/ 36741 w 624"/>
              <a:gd name="T1" fmla="*/ 0 h 522"/>
              <a:gd name="T2" fmla="*/ 0 w 624"/>
              <a:gd name="T3" fmla="*/ 19579 h 522"/>
              <a:gd name="T4" fmla="*/ 9222 w 624"/>
              <a:gd name="T5" fmla="*/ 46038 h 522"/>
              <a:gd name="T6" fmla="*/ 46037 w 624"/>
              <a:gd name="T7" fmla="*/ 26547 h 522"/>
              <a:gd name="T8" fmla="*/ 36741 w 624"/>
              <a:gd name="T9" fmla="*/ 0 h 5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522"/>
              <a:gd name="T17" fmla="*/ 624 w 624"/>
              <a:gd name="T18" fmla="*/ 522 h 5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522">
                <a:moveTo>
                  <a:pt x="498" y="0"/>
                </a:moveTo>
                <a:lnTo>
                  <a:pt x="0" y="222"/>
                </a:lnTo>
                <a:lnTo>
                  <a:pt x="125" y="522"/>
                </a:lnTo>
                <a:lnTo>
                  <a:pt x="624" y="301"/>
                </a:lnTo>
                <a:lnTo>
                  <a:pt x="498" y="0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8" name="Freeform 705"/>
          <p:cNvSpPr>
            <a:spLocks/>
          </p:cNvSpPr>
          <p:nvPr/>
        </p:nvSpPr>
        <p:spPr bwMode="auto">
          <a:xfrm>
            <a:off x="4468896" y="1539959"/>
            <a:ext cx="42863" cy="42862"/>
          </a:xfrm>
          <a:custGeom>
            <a:avLst/>
            <a:gdLst>
              <a:gd name="T0" fmla="*/ 34494 w 589"/>
              <a:gd name="T1" fmla="*/ 0 h 484"/>
              <a:gd name="T2" fmla="*/ 0 w 589"/>
              <a:gd name="T3" fmla="*/ 18686 h 484"/>
              <a:gd name="T4" fmla="*/ 8296 w 589"/>
              <a:gd name="T5" fmla="*/ 42862 h 484"/>
              <a:gd name="T6" fmla="*/ 42863 w 589"/>
              <a:gd name="T7" fmla="*/ 24176 h 484"/>
              <a:gd name="T8" fmla="*/ 34494 w 589"/>
              <a:gd name="T9" fmla="*/ 0 h 4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484"/>
              <a:gd name="T17" fmla="*/ 589 w 589"/>
              <a:gd name="T18" fmla="*/ 484 h 4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484">
                <a:moveTo>
                  <a:pt x="474" y="0"/>
                </a:moveTo>
                <a:lnTo>
                  <a:pt x="0" y="211"/>
                </a:lnTo>
                <a:lnTo>
                  <a:pt x="114" y="484"/>
                </a:lnTo>
                <a:lnTo>
                  <a:pt x="589" y="273"/>
                </a:lnTo>
                <a:lnTo>
                  <a:pt x="474" y="0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89" name="Freeform 706"/>
          <p:cNvSpPr>
            <a:spLocks/>
          </p:cNvSpPr>
          <p:nvPr/>
        </p:nvSpPr>
        <p:spPr bwMode="auto">
          <a:xfrm>
            <a:off x="4468896" y="1541546"/>
            <a:ext cx="42863" cy="41275"/>
          </a:xfrm>
          <a:custGeom>
            <a:avLst/>
            <a:gdLst>
              <a:gd name="T0" fmla="*/ 34776 w 583"/>
              <a:gd name="T1" fmla="*/ 0 h 471"/>
              <a:gd name="T2" fmla="*/ 0 w 583"/>
              <a:gd name="T3" fmla="*/ 18490 h 471"/>
              <a:gd name="T4" fmla="*/ 7940 w 583"/>
              <a:gd name="T5" fmla="*/ 41275 h 471"/>
              <a:gd name="T6" fmla="*/ 42863 w 583"/>
              <a:gd name="T7" fmla="*/ 22785 h 471"/>
              <a:gd name="T8" fmla="*/ 34776 w 583"/>
              <a:gd name="T9" fmla="*/ 0 h 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3"/>
              <a:gd name="T16" fmla="*/ 0 h 471"/>
              <a:gd name="T17" fmla="*/ 583 w 583"/>
              <a:gd name="T18" fmla="*/ 471 h 4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3" h="471">
                <a:moveTo>
                  <a:pt x="473" y="0"/>
                </a:moveTo>
                <a:lnTo>
                  <a:pt x="0" y="211"/>
                </a:lnTo>
                <a:lnTo>
                  <a:pt x="108" y="471"/>
                </a:lnTo>
                <a:lnTo>
                  <a:pt x="583" y="260"/>
                </a:lnTo>
                <a:lnTo>
                  <a:pt x="473" y="0"/>
                </a:lnTo>
                <a:close/>
              </a:path>
            </a:pathLst>
          </a:custGeom>
          <a:solidFill>
            <a:srgbClr val="87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0" name="Freeform 707"/>
          <p:cNvSpPr>
            <a:spLocks/>
          </p:cNvSpPr>
          <p:nvPr/>
        </p:nvSpPr>
        <p:spPr bwMode="auto">
          <a:xfrm>
            <a:off x="4489534" y="1547896"/>
            <a:ext cx="15875" cy="20638"/>
          </a:xfrm>
          <a:custGeom>
            <a:avLst/>
            <a:gdLst>
              <a:gd name="T0" fmla="*/ 11119 w 227"/>
              <a:gd name="T1" fmla="*/ 19668 h 234"/>
              <a:gd name="T2" fmla="*/ 9581 w 227"/>
              <a:gd name="T3" fmla="*/ 20373 h 234"/>
              <a:gd name="T4" fmla="*/ 8042 w 227"/>
              <a:gd name="T5" fmla="*/ 20638 h 234"/>
              <a:gd name="T6" fmla="*/ 6504 w 227"/>
              <a:gd name="T7" fmla="*/ 20462 h 234"/>
              <a:gd name="T8" fmla="*/ 5105 w 227"/>
              <a:gd name="T9" fmla="*/ 19844 h 234"/>
              <a:gd name="T10" fmla="*/ 3776 w 227"/>
              <a:gd name="T11" fmla="*/ 18962 h 234"/>
              <a:gd name="T12" fmla="*/ 2518 w 227"/>
              <a:gd name="T13" fmla="*/ 17728 h 234"/>
              <a:gd name="T14" fmla="*/ 1539 w 227"/>
              <a:gd name="T15" fmla="*/ 16228 h 234"/>
              <a:gd name="T16" fmla="*/ 769 w 227"/>
              <a:gd name="T17" fmla="*/ 14376 h 234"/>
              <a:gd name="T18" fmla="*/ 280 w 227"/>
              <a:gd name="T19" fmla="*/ 12436 h 234"/>
              <a:gd name="T20" fmla="*/ 0 w 227"/>
              <a:gd name="T21" fmla="*/ 10407 h 234"/>
              <a:gd name="T22" fmla="*/ 210 w 227"/>
              <a:gd name="T23" fmla="*/ 8467 h 234"/>
              <a:gd name="T24" fmla="*/ 629 w 227"/>
              <a:gd name="T25" fmla="*/ 6527 h 234"/>
              <a:gd name="T26" fmla="*/ 1329 w 227"/>
              <a:gd name="T27" fmla="*/ 4851 h 234"/>
              <a:gd name="T28" fmla="*/ 2238 w 227"/>
              <a:gd name="T29" fmla="*/ 3263 h 234"/>
              <a:gd name="T30" fmla="*/ 3357 w 227"/>
              <a:gd name="T31" fmla="*/ 1940 h 234"/>
              <a:gd name="T32" fmla="*/ 4825 w 227"/>
              <a:gd name="T33" fmla="*/ 882 h 234"/>
              <a:gd name="T34" fmla="*/ 6294 w 227"/>
              <a:gd name="T35" fmla="*/ 265 h 234"/>
              <a:gd name="T36" fmla="*/ 7903 w 227"/>
              <a:gd name="T37" fmla="*/ 0 h 234"/>
              <a:gd name="T38" fmla="*/ 9371 w 227"/>
              <a:gd name="T39" fmla="*/ 176 h 234"/>
              <a:gd name="T40" fmla="*/ 10910 w 227"/>
              <a:gd name="T41" fmla="*/ 706 h 234"/>
              <a:gd name="T42" fmla="*/ 12169 w 227"/>
              <a:gd name="T43" fmla="*/ 1676 h 234"/>
              <a:gd name="T44" fmla="*/ 13357 w 227"/>
              <a:gd name="T45" fmla="*/ 2822 h 234"/>
              <a:gd name="T46" fmla="*/ 14406 w 227"/>
              <a:gd name="T47" fmla="*/ 4322 h 234"/>
              <a:gd name="T48" fmla="*/ 15176 w 227"/>
              <a:gd name="T49" fmla="*/ 6174 h 234"/>
              <a:gd name="T50" fmla="*/ 15665 w 227"/>
              <a:gd name="T51" fmla="*/ 8202 h 234"/>
              <a:gd name="T52" fmla="*/ 15875 w 227"/>
              <a:gd name="T53" fmla="*/ 10231 h 234"/>
              <a:gd name="T54" fmla="*/ 15735 w 227"/>
              <a:gd name="T55" fmla="*/ 12171 h 234"/>
              <a:gd name="T56" fmla="*/ 15316 w 227"/>
              <a:gd name="T57" fmla="*/ 14023 h 234"/>
              <a:gd name="T58" fmla="*/ 14616 w 227"/>
              <a:gd name="T59" fmla="*/ 15787 h 234"/>
              <a:gd name="T60" fmla="*/ 13637 w 227"/>
              <a:gd name="T61" fmla="*/ 17375 h 234"/>
              <a:gd name="T62" fmla="*/ 12518 w 227"/>
              <a:gd name="T63" fmla="*/ 18698 h 234"/>
              <a:gd name="T64" fmla="*/ 11119 w 227"/>
              <a:gd name="T65" fmla="*/ 19668 h 2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7"/>
              <a:gd name="T100" fmla="*/ 0 h 234"/>
              <a:gd name="T101" fmla="*/ 227 w 227"/>
              <a:gd name="T102" fmla="*/ 234 h 23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7" h="234">
                <a:moveTo>
                  <a:pt x="159" y="223"/>
                </a:moveTo>
                <a:lnTo>
                  <a:pt x="137" y="231"/>
                </a:lnTo>
                <a:lnTo>
                  <a:pt x="115" y="234"/>
                </a:lnTo>
                <a:lnTo>
                  <a:pt x="93" y="232"/>
                </a:lnTo>
                <a:lnTo>
                  <a:pt x="73" y="225"/>
                </a:lnTo>
                <a:lnTo>
                  <a:pt x="54" y="215"/>
                </a:lnTo>
                <a:lnTo>
                  <a:pt x="36" y="201"/>
                </a:lnTo>
                <a:lnTo>
                  <a:pt x="22" y="184"/>
                </a:lnTo>
                <a:lnTo>
                  <a:pt x="11" y="163"/>
                </a:lnTo>
                <a:lnTo>
                  <a:pt x="4" y="141"/>
                </a:lnTo>
                <a:lnTo>
                  <a:pt x="0" y="118"/>
                </a:lnTo>
                <a:lnTo>
                  <a:pt x="3" y="96"/>
                </a:lnTo>
                <a:lnTo>
                  <a:pt x="9" y="74"/>
                </a:lnTo>
                <a:lnTo>
                  <a:pt x="19" y="55"/>
                </a:lnTo>
                <a:lnTo>
                  <a:pt x="32" y="37"/>
                </a:lnTo>
                <a:lnTo>
                  <a:pt x="48" y="22"/>
                </a:lnTo>
                <a:lnTo>
                  <a:pt x="69" y="10"/>
                </a:lnTo>
                <a:lnTo>
                  <a:pt x="90" y="3"/>
                </a:lnTo>
                <a:lnTo>
                  <a:pt x="113" y="0"/>
                </a:lnTo>
                <a:lnTo>
                  <a:pt x="134" y="2"/>
                </a:lnTo>
                <a:lnTo>
                  <a:pt x="156" y="8"/>
                </a:lnTo>
                <a:lnTo>
                  <a:pt x="174" y="19"/>
                </a:lnTo>
                <a:lnTo>
                  <a:pt x="191" y="32"/>
                </a:lnTo>
                <a:lnTo>
                  <a:pt x="206" y="49"/>
                </a:lnTo>
                <a:lnTo>
                  <a:pt x="217" y="70"/>
                </a:lnTo>
                <a:lnTo>
                  <a:pt x="224" y="93"/>
                </a:lnTo>
                <a:lnTo>
                  <a:pt x="227" y="116"/>
                </a:lnTo>
                <a:lnTo>
                  <a:pt x="225" y="138"/>
                </a:lnTo>
                <a:lnTo>
                  <a:pt x="219" y="159"/>
                </a:lnTo>
                <a:lnTo>
                  <a:pt x="209" y="179"/>
                </a:lnTo>
                <a:lnTo>
                  <a:pt x="195" y="197"/>
                </a:lnTo>
                <a:lnTo>
                  <a:pt x="179" y="212"/>
                </a:lnTo>
                <a:lnTo>
                  <a:pt x="159" y="223"/>
                </a:lnTo>
                <a:close/>
              </a:path>
            </a:pathLst>
          </a:custGeom>
          <a:solidFill>
            <a:srgbClr val="E333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1" name="Freeform 708"/>
          <p:cNvSpPr>
            <a:spLocks/>
          </p:cNvSpPr>
          <p:nvPr/>
        </p:nvSpPr>
        <p:spPr bwMode="auto">
          <a:xfrm>
            <a:off x="4489534" y="1547896"/>
            <a:ext cx="15875" cy="19050"/>
          </a:xfrm>
          <a:custGeom>
            <a:avLst/>
            <a:gdLst>
              <a:gd name="T0" fmla="*/ 11143 w 208"/>
              <a:gd name="T1" fmla="*/ 18338 h 214"/>
              <a:gd name="T2" fmla="*/ 9540 w 208"/>
              <a:gd name="T3" fmla="*/ 18872 h 214"/>
              <a:gd name="T4" fmla="*/ 8014 w 208"/>
              <a:gd name="T5" fmla="*/ 19050 h 214"/>
              <a:gd name="T6" fmla="*/ 6411 w 208"/>
              <a:gd name="T7" fmla="*/ 18872 h 214"/>
              <a:gd name="T8" fmla="*/ 5037 w 208"/>
              <a:gd name="T9" fmla="*/ 18338 h 214"/>
              <a:gd name="T10" fmla="*/ 3663 w 208"/>
              <a:gd name="T11" fmla="*/ 17448 h 214"/>
              <a:gd name="T12" fmla="*/ 2366 w 208"/>
              <a:gd name="T13" fmla="*/ 16290 h 214"/>
              <a:gd name="T14" fmla="*/ 1374 w 208"/>
              <a:gd name="T15" fmla="*/ 14955 h 214"/>
              <a:gd name="T16" fmla="*/ 611 w 208"/>
              <a:gd name="T17" fmla="*/ 13264 h 214"/>
              <a:gd name="T18" fmla="*/ 153 w 208"/>
              <a:gd name="T19" fmla="*/ 11483 h 214"/>
              <a:gd name="T20" fmla="*/ 0 w 208"/>
              <a:gd name="T21" fmla="*/ 9614 h 214"/>
              <a:gd name="T22" fmla="*/ 153 w 208"/>
              <a:gd name="T23" fmla="*/ 7656 h 214"/>
              <a:gd name="T24" fmla="*/ 611 w 208"/>
              <a:gd name="T25" fmla="*/ 5964 h 214"/>
              <a:gd name="T26" fmla="*/ 1297 w 208"/>
              <a:gd name="T27" fmla="*/ 4362 h 214"/>
              <a:gd name="T28" fmla="*/ 2213 w 208"/>
              <a:gd name="T29" fmla="*/ 2938 h 214"/>
              <a:gd name="T30" fmla="*/ 3434 w 208"/>
              <a:gd name="T31" fmla="*/ 1691 h 214"/>
              <a:gd name="T32" fmla="*/ 4808 w 208"/>
              <a:gd name="T33" fmla="*/ 712 h 214"/>
              <a:gd name="T34" fmla="*/ 6335 w 208"/>
              <a:gd name="T35" fmla="*/ 178 h 214"/>
              <a:gd name="T36" fmla="*/ 7938 w 208"/>
              <a:gd name="T37" fmla="*/ 0 h 214"/>
              <a:gd name="T38" fmla="*/ 9388 w 208"/>
              <a:gd name="T39" fmla="*/ 178 h 214"/>
              <a:gd name="T40" fmla="*/ 10838 w 208"/>
              <a:gd name="T41" fmla="*/ 623 h 214"/>
              <a:gd name="T42" fmla="*/ 12288 w 208"/>
              <a:gd name="T43" fmla="*/ 1513 h 214"/>
              <a:gd name="T44" fmla="*/ 13433 w 208"/>
              <a:gd name="T45" fmla="*/ 2671 h 214"/>
              <a:gd name="T46" fmla="*/ 14425 w 208"/>
              <a:gd name="T47" fmla="*/ 4006 h 214"/>
              <a:gd name="T48" fmla="*/ 15264 w 208"/>
              <a:gd name="T49" fmla="*/ 5608 h 214"/>
              <a:gd name="T50" fmla="*/ 15722 w 208"/>
              <a:gd name="T51" fmla="*/ 7478 h 214"/>
              <a:gd name="T52" fmla="*/ 15875 w 208"/>
              <a:gd name="T53" fmla="*/ 9347 h 214"/>
              <a:gd name="T54" fmla="*/ 15722 w 208"/>
              <a:gd name="T55" fmla="*/ 11305 h 214"/>
              <a:gd name="T56" fmla="*/ 15341 w 208"/>
              <a:gd name="T57" fmla="*/ 13086 h 214"/>
              <a:gd name="T58" fmla="*/ 14578 w 208"/>
              <a:gd name="T59" fmla="*/ 14599 h 214"/>
              <a:gd name="T60" fmla="*/ 13662 w 208"/>
              <a:gd name="T61" fmla="*/ 16112 h 214"/>
              <a:gd name="T62" fmla="*/ 12517 w 208"/>
              <a:gd name="T63" fmla="*/ 17359 h 214"/>
              <a:gd name="T64" fmla="*/ 11143 w 208"/>
              <a:gd name="T65" fmla="*/ 18338 h 2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08"/>
              <a:gd name="T100" fmla="*/ 0 h 214"/>
              <a:gd name="T101" fmla="*/ 208 w 208"/>
              <a:gd name="T102" fmla="*/ 214 h 2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08" h="214">
                <a:moveTo>
                  <a:pt x="146" y="206"/>
                </a:moveTo>
                <a:lnTo>
                  <a:pt x="125" y="212"/>
                </a:lnTo>
                <a:lnTo>
                  <a:pt x="105" y="214"/>
                </a:lnTo>
                <a:lnTo>
                  <a:pt x="84" y="212"/>
                </a:lnTo>
                <a:lnTo>
                  <a:pt x="66" y="206"/>
                </a:lnTo>
                <a:lnTo>
                  <a:pt x="48" y="196"/>
                </a:lnTo>
                <a:lnTo>
                  <a:pt x="31" y="183"/>
                </a:lnTo>
                <a:lnTo>
                  <a:pt x="18" y="168"/>
                </a:lnTo>
                <a:lnTo>
                  <a:pt x="8" y="149"/>
                </a:lnTo>
                <a:lnTo>
                  <a:pt x="2" y="129"/>
                </a:lnTo>
                <a:lnTo>
                  <a:pt x="0" y="108"/>
                </a:lnTo>
                <a:lnTo>
                  <a:pt x="2" y="86"/>
                </a:lnTo>
                <a:lnTo>
                  <a:pt x="8" y="67"/>
                </a:lnTo>
                <a:lnTo>
                  <a:pt x="17" y="49"/>
                </a:lnTo>
                <a:lnTo>
                  <a:pt x="29" y="33"/>
                </a:lnTo>
                <a:lnTo>
                  <a:pt x="45" y="19"/>
                </a:lnTo>
                <a:lnTo>
                  <a:pt x="63" y="8"/>
                </a:lnTo>
                <a:lnTo>
                  <a:pt x="83" y="2"/>
                </a:lnTo>
                <a:lnTo>
                  <a:pt x="104" y="0"/>
                </a:lnTo>
                <a:lnTo>
                  <a:pt x="123" y="2"/>
                </a:lnTo>
                <a:lnTo>
                  <a:pt x="142" y="7"/>
                </a:lnTo>
                <a:lnTo>
                  <a:pt x="161" y="17"/>
                </a:lnTo>
                <a:lnTo>
                  <a:pt x="176" y="30"/>
                </a:lnTo>
                <a:lnTo>
                  <a:pt x="189" y="45"/>
                </a:lnTo>
                <a:lnTo>
                  <a:pt x="200" y="63"/>
                </a:lnTo>
                <a:lnTo>
                  <a:pt x="206" y="84"/>
                </a:lnTo>
                <a:lnTo>
                  <a:pt x="208" y="105"/>
                </a:lnTo>
                <a:lnTo>
                  <a:pt x="206" y="127"/>
                </a:lnTo>
                <a:lnTo>
                  <a:pt x="201" y="147"/>
                </a:lnTo>
                <a:lnTo>
                  <a:pt x="191" y="164"/>
                </a:lnTo>
                <a:lnTo>
                  <a:pt x="179" y="181"/>
                </a:lnTo>
                <a:lnTo>
                  <a:pt x="164" y="195"/>
                </a:lnTo>
                <a:lnTo>
                  <a:pt x="146" y="206"/>
                </a:lnTo>
                <a:close/>
              </a:path>
            </a:pathLst>
          </a:custGeom>
          <a:solidFill>
            <a:srgbClr val="EB5F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2" name="Freeform 709"/>
          <p:cNvSpPr>
            <a:spLocks/>
          </p:cNvSpPr>
          <p:nvPr/>
        </p:nvSpPr>
        <p:spPr bwMode="auto">
          <a:xfrm>
            <a:off x="4491121" y="1549484"/>
            <a:ext cx="12700" cy="15875"/>
          </a:xfrm>
          <a:custGeom>
            <a:avLst/>
            <a:gdLst>
              <a:gd name="T0" fmla="*/ 8803 w 189"/>
              <a:gd name="T1" fmla="*/ 15302 h 194"/>
              <a:gd name="T2" fmla="*/ 7593 w 189"/>
              <a:gd name="T3" fmla="*/ 15793 h 194"/>
              <a:gd name="T4" fmla="*/ 6384 w 189"/>
              <a:gd name="T5" fmla="*/ 15875 h 194"/>
              <a:gd name="T6" fmla="*/ 5107 w 189"/>
              <a:gd name="T7" fmla="*/ 15711 h 194"/>
              <a:gd name="T8" fmla="*/ 3965 w 189"/>
              <a:gd name="T9" fmla="*/ 15302 h 194"/>
              <a:gd name="T10" fmla="*/ 2957 w 189"/>
              <a:gd name="T11" fmla="*/ 14566 h 194"/>
              <a:gd name="T12" fmla="*/ 1949 w 189"/>
              <a:gd name="T13" fmla="*/ 13666 h 194"/>
              <a:gd name="T14" fmla="*/ 1142 w 189"/>
              <a:gd name="T15" fmla="*/ 12438 h 194"/>
              <a:gd name="T16" fmla="*/ 538 w 189"/>
              <a:gd name="T17" fmla="*/ 11047 h 194"/>
              <a:gd name="T18" fmla="*/ 134 w 189"/>
              <a:gd name="T19" fmla="*/ 9492 h 194"/>
              <a:gd name="T20" fmla="*/ 0 w 189"/>
              <a:gd name="T21" fmla="*/ 7938 h 194"/>
              <a:gd name="T22" fmla="*/ 134 w 189"/>
              <a:gd name="T23" fmla="*/ 6465 h 194"/>
              <a:gd name="T24" fmla="*/ 470 w 189"/>
              <a:gd name="T25" fmla="*/ 4992 h 194"/>
              <a:gd name="T26" fmla="*/ 1008 w 189"/>
              <a:gd name="T27" fmla="*/ 3682 h 194"/>
              <a:gd name="T28" fmla="*/ 1747 w 189"/>
              <a:gd name="T29" fmla="*/ 2455 h 194"/>
              <a:gd name="T30" fmla="*/ 2755 w 189"/>
              <a:gd name="T31" fmla="*/ 1391 h 194"/>
              <a:gd name="T32" fmla="*/ 3830 w 189"/>
              <a:gd name="T33" fmla="*/ 655 h 194"/>
              <a:gd name="T34" fmla="*/ 5040 w 189"/>
              <a:gd name="T35" fmla="*/ 82 h 194"/>
              <a:gd name="T36" fmla="*/ 6384 w 189"/>
              <a:gd name="T37" fmla="*/ 0 h 194"/>
              <a:gd name="T38" fmla="*/ 7526 w 189"/>
              <a:gd name="T39" fmla="*/ 82 h 194"/>
              <a:gd name="T40" fmla="*/ 8735 w 189"/>
              <a:gd name="T41" fmla="*/ 573 h 194"/>
              <a:gd name="T42" fmla="*/ 9811 w 189"/>
              <a:gd name="T43" fmla="*/ 1227 h 194"/>
              <a:gd name="T44" fmla="*/ 10751 w 189"/>
              <a:gd name="T45" fmla="*/ 2209 h 194"/>
              <a:gd name="T46" fmla="*/ 11558 w 189"/>
              <a:gd name="T47" fmla="*/ 3355 h 194"/>
              <a:gd name="T48" fmla="*/ 12162 w 189"/>
              <a:gd name="T49" fmla="*/ 4746 h 194"/>
              <a:gd name="T50" fmla="*/ 12566 w 189"/>
              <a:gd name="T51" fmla="*/ 6301 h 194"/>
              <a:gd name="T52" fmla="*/ 12700 w 189"/>
              <a:gd name="T53" fmla="*/ 7856 h 194"/>
              <a:gd name="T54" fmla="*/ 12633 w 189"/>
              <a:gd name="T55" fmla="*/ 9329 h 194"/>
              <a:gd name="T56" fmla="*/ 12230 w 189"/>
              <a:gd name="T57" fmla="*/ 10802 h 194"/>
              <a:gd name="T58" fmla="*/ 11692 w 189"/>
              <a:gd name="T59" fmla="*/ 12193 h 194"/>
              <a:gd name="T60" fmla="*/ 10953 w 189"/>
              <a:gd name="T61" fmla="*/ 13502 h 194"/>
              <a:gd name="T62" fmla="*/ 10012 w 189"/>
              <a:gd name="T63" fmla="*/ 14484 h 194"/>
              <a:gd name="T64" fmla="*/ 8803 w 189"/>
              <a:gd name="T65" fmla="*/ 15302 h 19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9"/>
              <a:gd name="T100" fmla="*/ 0 h 194"/>
              <a:gd name="T101" fmla="*/ 189 w 189"/>
              <a:gd name="T102" fmla="*/ 194 h 19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9" h="194">
                <a:moveTo>
                  <a:pt x="131" y="187"/>
                </a:moveTo>
                <a:lnTo>
                  <a:pt x="113" y="193"/>
                </a:lnTo>
                <a:lnTo>
                  <a:pt x="95" y="194"/>
                </a:lnTo>
                <a:lnTo>
                  <a:pt x="76" y="192"/>
                </a:lnTo>
                <a:lnTo>
                  <a:pt x="59" y="187"/>
                </a:lnTo>
                <a:lnTo>
                  <a:pt x="44" y="178"/>
                </a:lnTo>
                <a:lnTo>
                  <a:pt x="29" y="167"/>
                </a:lnTo>
                <a:lnTo>
                  <a:pt x="17" y="152"/>
                </a:lnTo>
                <a:lnTo>
                  <a:pt x="8" y="135"/>
                </a:lnTo>
                <a:lnTo>
                  <a:pt x="2" y="116"/>
                </a:lnTo>
                <a:lnTo>
                  <a:pt x="0" y="97"/>
                </a:lnTo>
                <a:lnTo>
                  <a:pt x="2" y="79"/>
                </a:lnTo>
                <a:lnTo>
                  <a:pt x="7" y="61"/>
                </a:lnTo>
                <a:lnTo>
                  <a:pt x="15" y="45"/>
                </a:lnTo>
                <a:lnTo>
                  <a:pt x="26" y="30"/>
                </a:lnTo>
                <a:lnTo>
                  <a:pt x="41" y="17"/>
                </a:lnTo>
                <a:lnTo>
                  <a:pt x="57" y="8"/>
                </a:lnTo>
                <a:lnTo>
                  <a:pt x="75" y="1"/>
                </a:lnTo>
                <a:lnTo>
                  <a:pt x="95" y="0"/>
                </a:lnTo>
                <a:lnTo>
                  <a:pt x="112" y="1"/>
                </a:lnTo>
                <a:lnTo>
                  <a:pt x="130" y="7"/>
                </a:lnTo>
                <a:lnTo>
                  <a:pt x="146" y="15"/>
                </a:lnTo>
                <a:lnTo>
                  <a:pt x="160" y="27"/>
                </a:lnTo>
                <a:lnTo>
                  <a:pt x="172" y="41"/>
                </a:lnTo>
                <a:lnTo>
                  <a:pt x="181" y="58"/>
                </a:lnTo>
                <a:lnTo>
                  <a:pt x="187" y="77"/>
                </a:lnTo>
                <a:lnTo>
                  <a:pt x="189" y="96"/>
                </a:lnTo>
                <a:lnTo>
                  <a:pt x="188" y="114"/>
                </a:lnTo>
                <a:lnTo>
                  <a:pt x="182" y="132"/>
                </a:lnTo>
                <a:lnTo>
                  <a:pt x="174" y="149"/>
                </a:lnTo>
                <a:lnTo>
                  <a:pt x="163" y="165"/>
                </a:lnTo>
                <a:lnTo>
                  <a:pt x="149" y="177"/>
                </a:lnTo>
                <a:lnTo>
                  <a:pt x="131" y="187"/>
                </a:lnTo>
                <a:close/>
              </a:path>
            </a:pathLst>
          </a:custGeom>
          <a:solidFill>
            <a:srgbClr val="F087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3" name="Freeform 710"/>
          <p:cNvSpPr>
            <a:spLocks/>
          </p:cNvSpPr>
          <p:nvPr/>
        </p:nvSpPr>
        <p:spPr bwMode="auto">
          <a:xfrm>
            <a:off x="4491121" y="1549484"/>
            <a:ext cx="12700" cy="15875"/>
          </a:xfrm>
          <a:custGeom>
            <a:avLst/>
            <a:gdLst>
              <a:gd name="T0" fmla="*/ 8912 w 171"/>
              <a:gd name="T1" fmla="*/ 15247 h 177"/>
              <a:gd name="T2" fmla="*/ 7724 w 171"/>
              <a:gd name="T3" fmla="*/ 15696 h 177"/>
              <a:gd name="T4" fmla="*/ 6461 w 171"/>
              <a:gd name="T5" fmla="*/ 15875 h 177"/>
              <a:gd name="T6" fmla="*/ 5199 w 171"/>
              <a:gd name="T7" fmla="*/ 15785 h 177"/>
              <a:gd name="T8" fmla="*/ 4011 w 171"/>
              <a:gd name="T9" fmla="*/ 15337 h 177"/>
              <a:gd name="T10" fmla="*/ 2971 w 171"/>
              <a:gd name="T11" fmla="*/ 14619 h 177"/>
              <a:gd name="T12" fmla="*/ 2005 w 171"/>
              <a:gd name="T13" fmla="*/ 13633 h 177"/>
              <a:gd name="T14" fmla="*/ 1114 w 171"/>
              <a:gd name="T15" fmla="*/ 12467 h 177"/>
              <a:gd name="T16" fmla="*/ 520 w 171"/>
              <a:gd name="T17" fmla="*/ 11121 h 177"/>
              <a:gd name="T18" fmla="*/ 149 w 171"/>
              <a:gd name="T19" fmla="*/ 9597 h 177"/>
              <a:gd name="T20" fmla="*/ 0 w 171"/>
              <a:gd name="T21" fmla="*/ 8072 h 177"/>
              <a:gd name="T22" fmla="*/ 149 w 171"/>
              <a:gd name="T23" fmla="*/ 6458 h 177"/>
              <a:gd name="T24" fmla="*/ 520 w 171"/>
              <a:gd name="T25" fmla="*/ 5023 h 177"/>
              <a:gd name="T26" fmla="*/ 1040 w 171"/>
              <a:gd name="T27" fmla="*/ 3677 h 177"/>
              <a:gd name="T28" fmla="*/ 1857 w 171"/>
              <a:gd name="T29" fmla="*/ 2511 h 177"/>
              <a:gd name="T30" fmla="*/ 2748 w 171"/>
              <a:gd name="T31" fmla="*/ 1435 h 177"/>
              <a:gd name="T32" fmla="*/ 3862 w 171"/>
              <a:gd name="T33" fmla="*/ 718 h 177"/>
              <a:gd name="T34" fmla="*/ 5050 w 171"/>
              <a:gd name="T35" fmla="*/ 179 h 177"/>
              <a:gd name="T36" fmla="*/ 6313 w 171"/>
              <a:gd name="T37" fmla="*/ 0 h 177"/>
              <a:gd name="T38" fmla="*/ 7575 w 171"/>
              <a:gd name="T39" fmla="*/ 179 h 177"/>
              <a:gd name="T40" fmla="*/ 8689 w 171"/>
              <a:gd name="T41" fmla="*/ 628 h 177"/>
              <a:gd name="T42" fmla="*/ 9804 w 171"/>
              <a:gd name="T43" fmla="*/ 1345 h 177"/>
              <a:gd name="T44" fmla="*/ 10769 w 171"/>
              <a:gd name="T45" fmla="*/ 2242 h 177"/>
              <a:gd name="T46" fmla="*/ 11586 w 171"/>
              <a:gd name="T47" fmla="*/ 3408 h 177"/>
              <a:gd name="T48" fmla="*/ 12180 w 171"/>
              <a:gd name="T49" fmla="*/ 4754 h 177"/>
              <a:gd name="T50" fmla="*/ 12551 w 171"/>
              <a:gd name="T51" fmla="*/ 6278 h 177"/>
              <a:gd name="T52" fmla="*/ 12700 w 171"/>
              <a:gd name="T53" fmla="*/ 7893 h 177"/>
              <a:gd name="T54" fmla="*/ 12551 w 171"/>
              <a:gd name="T55" fmla="*/ 9417 h 177"/>
              <a:gd name="T56" fmla="*/ 12254 w 171"/>
              <a:gd name="T57" fmla="*/ 10852 h 177"/>
              <a:gd name="T58" fmla="*/ 11735 w 171"/>
              <a:gd name="T59" fmla="*/ 12198 h 177"/>
              <a:gd name="T60" fmla="*/ 10992 w 171"/>
              <a:gd name="T61" fmla="*/ 13453 h 177"/>
              <a:gd name="T62" fmla="*/ 10101 w 171"/>
              <a:gd name="T63" fmla="*/ 14530 h 177"/>
              <a:gd name="T64" fmla="*/ 8912 w 171"/>
              <a:gd name="T65" fmla="*/ 15247 h 17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1"/>
              <a:gd name="T100" fmla="*/ 0 h 177"/>
              <a:gd name="T101" fmla="*/ 171 w 171"/>
              <a:gd name="T102" fmla="*/ 177 h 17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1" h="177">
                <a:moveTo>
                  <a:pt x="120" y="170"/>
                </a:moveTo>
                <a:lnTo>
                  <a:pt x="104" y="175"/>
                </a:lnTo>
                <a:lnTo>
                  <a:pt x="87" y="177"/>
                </a:lnTo>
                <a:lnTo>
                  <a:pt x="70" y="176"/>
                </a:lnTo>
                <a:lnTo>
                  <a:pt x="54" y="171"/>
                </a:lnTo>
                <a:lnTo>
                  <a:pt x="40" y="163"/>
                </a:lnTo>
                <a:lnTo>
                  <a:pt x="27" y="152"/>
                </a:lnTo>
                <a:lnTo>
                  <a:pt x="15" y="139"/>
                </a:lnTo>
                <a:lnTo>
                  <a:pt x="7" y="124"/>
                </a:lnTo>
                <a:lnTo>
                  <a:pt x="2" y="107"/>
                </a:lnTo>
                <a:lnTo>
                  <a:pt x="0" y="90"/>
                </a:lnTo>
                <a:lnTo>
                  <a:pt x="2" y="72"/>
                </a:lnTo>
                <a:lnTo>
                  <a:pt x="7" y="56"/>
                </a:lnTo>
                <a:lnTo>
                  <a:pt x="14" y="41"/>
                </a:lnTo>
                <a:lnTo>
                  <a:pt x="25" y="28"/>
                </a:lnTo>
                <a:lnTo>
                  <a:pt x="37" y="16"/>
                </a:lnTo>
                <a:lnTo>
                  <a:pt x="52" y="8"/>
                </a:lnTo>
                <a:lnTo>
                  <a:pt x="68" y="2"/>
                </a:lnTo>
                <a:lnTo>
                  <a:pt x="85" y="0"/>
                </a:lnTo>
                <a:lnTo>
                  <a:pt x="102" y="2"/>
                </a:lnTo>
                <a:lnTo>
                  <a:pt x="117" y="7"/>
                </a:lnTo>
                <a:lnTo>
                  <a:pt x="132" y="15"/>
                </a:lnTo>
                <a:lnTo>
                  <a:pt x="145" y="25"/>
                </a:lnTo>
                <a:lnTo>
                  <a:pt x="156" y="38"/>
                </a:lnTo>
                <a:lnTo>
                  <a:pt x="164" y="53"/>
                </a:lnTo>
                <a:lnTo>
                  <a:pt x="169" y="70"/>
                </a:lnTo>
                <a:lnTo>
                  <a:pt x="171" y="88"/>
                </a:lnTo>
                <a:lnTo>
                  <a:pt x="169" y="105"/>
                </a:lnTo>
                <a:lnTo>
                  <a:pt x="165" y="121"/>
                </a:lnTo>
                <a:lnTo>
                  <a:pt x="158" y="136"/>
                </a:lnTo>
                <a:lnTo>
                  <a:pt x="148" y="150"/>
                </a:lnTo>
                <a:lnTo>
                  <a:pt x="136" y="162"/>
                </a:lnTo>
                <a:lnTo>
                  <a:pt x="120" y="170"/>
                </a:lnTo>
                <a:close/>
              </a:path>
            </a:pathLst>
          </a:custGeom>
          <a:solidFill>
            <a:srgbClr val="F5AE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4" name="Freeform 711"/>
          <p:cNvSpPr>
            <a:spLocks/>
          </p:cNvSpPr>
          <p:nvPr/>
        </p:nvSpPr>
        <p:spPr bwMode="auto">
          <a:xfrm>
            <a:off x="4492709" y="1549484"/>
            <a:ext cx="11112" cy="14287"/>
          </a:xfrm>
          <a:custGeom>
            <a:avLst/>
            <a:gdLst>
              <a:gd name="T0" fmla="*/ 7749 w 152"/>
              <a:gd name="T1" fmla="*/ 13646 h 156"/>
              <a:gd name="T2" fmla="*/ 6726 w 152"/>
              <a:gd name="T3" fmla="*/ 14195 h 156"/>
              <a:gd name="T4" fmla="*/ 5629 w 152"/>
              <a:gd name="T5" fmla="*/ 14287 h 156"/>
              <a:gd name="T6" fmla="*/ 4606 w 152"/>
              <a:gd name="T7" fmla="*/ 14195 h 156"/>
              <a:gd name="T8" fmla="*/ 3509 w 152"/>
              <a:gd name="T9" fmla="*/ 13738 h 156"/>
              <a:gd name="T10" fmla="*/ 2559 w 152"/>
              <a:gd name="T11" fmla="*/ 13096 h 156"/>
              <a:gd name="T12" fmla="*/ 1755 w 152"/>
              <a:gd name="T13" fmla="*/ 12181 h 156"/>
              <a:gd name="T14" fmla="*/ 1023 w 152"/>
              <a:gd name="T15" fmla="*/ 11173 h 156"/>
              <a:gd name="T16" fmla="*/ 439 w 152"/>
              <a:gd name="T17" fmla="*/ 9891 h 156"/>
              <a:gd name="T18" fmla="*/ 146 w 152"/>
              <a:gd name="T19" fmla="*/ 8517 h 156"/>
              <a:gd name="T20" fmla="*/ 0 w 152"/>
              <a:gd name="T21" fmla="*/ 7144 h 156"/>
              <a:gd name="T22" fmla="*/ 73 w 152"/>
              <a:gd name="T23" fmla="*/ 5770 h 156"/>
              <a:gd name="T24" fmla="*/ 366 w 152"/>
              <a:gd name="T25" fmla="*/ 4488 h 156"/>
              <a:gd name="T26" fmla="*/ 950 w 152"/>
              <a:gd name="T27" fmla="*/ 3205 h 156"/>
              <a:gd name="T28" fmla="*/ 1608 w 152"/>
              <a:gd name="T29" fmla="*/ 2198 h 156"/>
              <a:gd name="T30" fmla="*/ 2412 w 152"/>
              <a:gd name="T31" fmla="*/ 1191 h 156"/>
              <a:gd name="T32" fmla="*/ 3363 w 152"/>
              <a:gd name="T33" fmla="*/ 549 h 156"/>
              <a:gd name="T34" fmla="*/ 4386 w 152"/>
              <a:gd name="T35" fmla="*/ 92 h 156"/>
              <a:gd name="T36" fmla="*/ 5556 w 152"/>
              <a:gd name="T37" fmla="*/ 0 h 156"/>
              <a:gd name="T38" fmla="*/ 6579 w 152"/>
              <a:gd name="T39" fmla="*/ 92 h 156"/>
              <a:gd name="T40" fmla="*/ 7603 w 152"/>
              <a:gd name="T41" fmla="*/ 458 h 156"/>
              <a:gd name="T42" fmla="*/ 8626 w 152"/>
              <a:gd name="T43" fmla="*/ 1007 h 156"/>
              <a:gd name="T44" fmla="*/ 9431 w 152"/>
              <a:gd name="T45" fmla="*/ 1923 h 156"/>
              <a:gd name="T46" fmla="*/ 10162 w 152"/>
              <a:gd name="T47" fmla="*/ 2931 h 156"/>
              <a:gd name="T48" fmla="*/ 10673 w 152"/>
              <a:gd name="T49" fmla="*/ 4213 h 156"/>
              <a:gd name="T50" fmla="*/ 10966 w 152"/>
              <a:gd name="T51" fmla="*/ 5587 h 156"/>
              <a:gd name="T52" fmla="*/ 11112 w 152"/>
              <a:gd name="T53" fmla="*/ 7052 h 156"/>
              <a:gd name="T54" fmla="*/ 11039 w 152"/>
              <a:gd name="T55" fmla="*/ 8334 h 156"/>
              <a:gd name="T56" fmla="*/ 10746 w 152"/>
              <a:gd name="T57" fmla="*/ 9708 h 156"/>
              <a:gd name="T58" fmla="*/ 10235 w 152"/>
              <a:gd name="T59" fmla="*/ 10990 h 156"/>
              <a:gd name="T60" fmla="*/ 9577 w 152"/>
              <a:gd name="T61" fmla="*/ 11997 h 156"/>
              <a:gd name="T62" fmla="*/ 8773 w 152"/>
              <a:gd name="T63" fmla="*/ 13005 h 156"/>
              <a:gd name="T64" fmla="*/ 7749 w 152"/>
              <a:gd name="T65" fmla="*/ 13646 h 1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52"/>
              <a:gd name="T100" fmla="*/ 0 h 156"/>
              <a:gd name="T101" fmla="*/ 152 w 152"/>
              <a:gd name="T102" fmla="*/ 156 h 15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52" h="156">
                <a:moveTo>
                  <a:pt x="106" y="149"/>
                </a:moveTo>
                <a:lnTo>
                  <a:pt x="92" y="155"/>
                </a:lnTo>
                <a:lnTo>
                  <a:pt x="77" y="156"/>
                </a:lnTo>
                <a:lnTo>
                  <a:pt x="63" y="155"/>
                </a:lnTo>
                <a:lnTo>
                  <a:pt x="48" y="150"/>
                </a:lnTo>
                <a:lnTo>
                  <a:pt x="35" y="143"/>
                </a:lnTo>
                <a:lnTo>
                  <a:pt x="24" y="133"/>
                </a:lnTo>
                <a:lnTo>
                  <a:pt x="14" y="122"/>
                </a:lnTo>
                <a:lnTo>
                  <a:pt x="6" y="108"/>
                </a:lnTo>
                <a:lnTo>
                  <a:pt x="2" y="93"/>
                </a:lnTo>
                <a:lnTo>
                  <a:pt x="0" y="78"/>
                </a:lnTo>
                <a:lnTo>
                  <a:pt x="1" y="63"/>
                </a:lnTo>
                <a:lnTo>
                  <a:pt x="5" y="49"/>
                </a:lnTo>
                <a:lnTo>
                  <a:pt x="13" y="35"/>
                </a:lnTo>
                <a:lnTo>
                  <a:pt x="22" y="24"/>
                </a:lnTo>
                <a:lnTo>
                  <a:pt x="33" y="13"/>
                </a:lnTo>
                <a:lnTo>
                  <a:pt x="46" y="6"/>
                </a:lnTo>
                <a:lnTo>
                  <a:pt x="60" y="1"/>
                </a:lnTo>
                <a:lnTo>
                  <a:pt x="76" y="0"/>
                </a:lnTo>
                <a:lnTo>
                  <a:pt x="90" y="1"/>
                </a:lnTo>
                <a:lnTo>
                  <a:pt x="104" y="5"/>
                </a:lnTo>
                <a:lnTo>
                  <a:pt x="118" y="11"/>
                </a:lnTo>
                <a:lnTo>
                  <a:pt x="129" y="21"/>
                </a:lnTo>
                <a:lnTo>
                  <a:pt x="139" y="32"/>
                </a:lnTo>
                <a:lnTo>
                  <a:pt x="146" y="46"/>
                </a:lnTo>
                <a:lnTo>
                  <a:pt x="150" y="61"/>
                </a:lnTo>
                <a:lnTo>
                  <a:pt x="152" y="77"/>
                </a:lnTo>
                <a:lnTo>
                  <a:pt x="151" y="91"/>
                </a:lnTo>
                <a:lnTo>
                  <a:pt x="147" y="106"/>
                </a:lnTo>
                <a:lnTo>
                  <a:pt x="140" y="120"/>
                </a:lnTo>
                <a:lnTo>
                  <a:pt x="131" y="131"/>
                </a:lnTo>
                <a:lnTo>
                  <a:pt x="120" y="142"/>
                </a:lnTo>
                <a:lnTo>
                  <a:pt x="106" y="149"/>
                </a:lnTo>
                <a:close/>
              </a:path>
            </a:pathLst>
          </a:custGeom>
          <a:solidFill>
            <a:srgbClr val="FA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5" name="Freeform 712"/>
          <p:cNvSpPr>
            <a:spLocks/>
          </p:cNvSpPr>
          <p:nvPr/>
        </p:nvSpPr>
        <p:spPr bwMode="auto">
          <a:xfrm>
            <a:off x="4492709" y="1549484"/>
            <a:ext cx="9525" cy="12700"/>
          </a:xfrm>
          <a:custGeom>
            <a:avLst/>
            <a:gdLst>
              <a:gd name="T0" fmla="*/ 6611 w 134"/>
              <a:gd name="T1" fmla="*/ 12243 h 139"/>
              <a:gd name="T2" fmla="*/ 5687 w 134"/>
              <a:gd name="T3" fmla="*/ 12609 h 139"/>
              <a:gd name="T4" fmla="*/ 4834 w 134"/>
              <a:gd name="T5" fmla="*/ 12700 h 139"/>
              <a:gd name="T6" fmla="*/ 3910 w 134"/>
              <a:gd name="T7" fmla="*/ 12609 h 139"/>
              <a:gd name="T8" fmla="*/ 2985 w 134"/>
              <a:gd name="T9" fmla="*/ 12243 h 139"/>
              <a:gd name="T10" fmla="*/ 2132 w 134"/>
              <a:gd name="T11" fmla="*/ 11604 h 139"/>
              <a:gd name="T12" fmla="*/ 1422 w 134"/>
              <a:gd name="T13" fmla="*/ 10873 h 139"/>
              <a:gd name="T14" fmla="*/ 853 w 134"/>
              <a:gd name="T15" fmla="*/ 9959 h 139"/>
              <a:gd name="T16" fmla="*/ 355 w 134"/>
              <a:gd name="T17" fmla="*/ 8863 h 139"/>
              <a:gd name="T18" fmla="*/ 71 w 134"/>
              <a:gd name="T19" fmla="*/ 7583 h 139"/>
              <a:gd name="T20" fmla="*/ 0 w 134"/>
              <a:gd name="T21" fmla="*/ 6396 h 139"/>
              <a:gd name="T22" fmla="*/ 71 w 134"/>
              <a:gd name="T23" fmla="*/ 5208 h 139"/>
              <a:gd name="T24" fmla="*/ 355 w 134"/>
              <a:gd name="T25" fmla="*/ 4020 h 139"/>
              <a:gd name="T26" fmla="*/ 782 w 134"/>
              <a:gd name="T27" fmla="*/ 2832 h 139"/>
              <a:gd name="T28" fmla="*/ 1351 w 134"/>
              <a:gd name="T29" fmla="*/ 1919 h 139"/>
              <a:gd name="T30" fmla="*/ 1990 w 134"/>
              <a:gd name="T31" fmla="*/ 1096 h 139"/>
              <a:gd name="T32" fmla="*/ 2843 w 134"/>
              <a:gd name="T33" fmla="*/ 457 h 139"/>
              <a:gd name="T34" fmla="*/ 3838 w 134"/>
              <a:gd name="T35" fmla="*/ 91 h 139"/>
              <a:gd name="T36" fmla="*/ 4691 w 134"/>
              <a:gd name="T37" fmla="*/ 0 h 139"/>
              <a:gd name="T38" fmla="*/ 5615 w 134"/>
              <a:gd name="T39" fmla="*/ 91 h 139"/>
              <a:gd name="T40" fmla="*/ 6468 w 134"/>
              <a:gd name="T41" fmla="*/ 457 h 139"/>
              <a:gd name="T42" fmla="*/ 7393 w 134"/>
              <a:gd name="T43" fmla="*/ 1005 h 139"/>
              <a:gd name="T44" fmla="*/ 8103 w 134"/>
              <a:gd name="T45" fmla="*/ 1827 h 139"/>
              <a:gd name="T46" fmla="*/ 8672 w 134"/>
              <a:gd name="T47" fmla="*/ 2650 h 139"/>
              <a:gd name="T48" fmla="*/ 9170 w 134"/>
              <a:gd name="T49" fmla="*/ 3837 h 139"/>
              <a:gd name="T50" fmla="*/ 9454 w 134"/>
              <a:gd name="T51" fmla="*/ 5117 h 139"/>
              <a:gd name="T52" fmla="*/ 9525 w 134"/>
              <a:gd name="T53" fmla="*/ 6213 h 139"/>
              <a:gd name="T54" fmla="*/ 9454 w 134"/>
              <a:gd name="T55" fmla="*/ 7492 h 139"/>
              <a:gd name="T56" fmla="*/ 9170 w 134"/>
              <a:gd name="T57" fmla="*/ 8680 h 139"/>
              <a:gd name="T58" fmla="*/ 8743 w 134"/>
              <a:gd name="T59" fmla="*/ 9776 h 139"/>
              <a:gd name="T60" fmla="*/ 8174 w 134"/>
              <a:gd name="T61" fmla="*/ 10781 h 139"/>
              <a:gd name="T62" fmla="*/ 7535 w 134"/>
              <a:gd name="T63" fmla="*/ 11512 h 139"/>
              <a:gd name="T64" fmla="*/ 6611 w 134"/>
              <a:gd name="T65" fmla="*/ 12243 h 13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34"/>
              <a:gd name="T100" fmla="*/ 0 h 139"/>
              <a:gd name="T101" fmla="*/ 134 w 134"/>
              <a:gd name="T102" fmla="*/ 139 h 13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34" h="139">
                <a:moveTo>
                  <a:pt x="93" y="134"/>
                </a:moveTo>
                <a:lnTo>
                  <a:pt x="80" y="138"/>
                </a:lnTo>
                <a:lnTo>
                  <a:pt x="68" y="139"/>
                </a:lnTo>
                <a:lnTo>
                  <a:pt x="55" y="138"/>
                </a:lnTo>
                <a:lnTo>
                  <a:pt x="42" y="134"/>
                </a:lnTo>
                <a:lnTo>
                  <a:pt x="30" y="127"/>
                </a:lnTo>
                <a:lnTo>
                  <a:pt x="20" y="119"/>
                </a:lnTo>
                <a:lnTo>
                  <a:pt x="12" y="109"/>
                </a:lnTo>
                <a:lnTo>
                  <a:pt x="5" y="97"/>
                </a:lnTo>
                <a:lnTo>
                  <a:pt x="1" y="83"/>
                </a:lnTo>
                <a:lnTo>
                  <a:pt x="0" y="70"/>
                </a:lnTo>
                <a:lnTo>
                  <a:pt x="1" y="57"/>
                </a:lnTo>
                <a:lnTo>
                  <a:pt x="5" y="44"/>
                </a:lnTo>
                <a:lnTo>
                  <a:pt x="11" y="31"/>
                </a:lnTo>
                <a:lnTo>
                  <a:pt x="19" y="21"/>
                </a:lnTo>
                <a:lnTo>
                  <a:pt x="28" y="12"/>
                </a:lnTo>
                <a:lnTo>
                  <a:pt x="40" y="5"/>
                </a:lnTo>
                <a:lnTo>
                  <a:pt x="54" y="1"/>
                </a:lnTo>
                <a:lnTo>
                  <a:pt x="66" y="0"/>
                </a:lnTo>
                <a:lnTo>
                  <a:pt x="79" y="1"/>
                </a:lnTo>
                <a:lnTo>
                  <a:pt x="91" y="5"/>
                </a:lnTo>
                <a:lnTo>
                  <a:pt x="104" y="11"/>
                </a:lnTo>
                <a:lnTo>
                  <a:pt x="114" y="20"/>
                </a:lnTo>
                <a:lnTo>
                  <a:pt x="122" y="29"/>
                </a:lnTo>
                <a:lnTo>
                  <a:pt x="129" y="42"/>
                </a:lnTo>
                <a:lnTo>
                  <a:pt x="133" y="56"/>
                </a:lnTo>
                <a:lnTo>
                  <a:pt x="134" y="68"/>
                </a:lnTo>
                <a:lnTo>
                  <a:pt x="133" y="82"/>
                </a:lnTo>
                <a:lnTo>
                  <a:pt x="129" y="95"/>
                </a:lnTo>
                <a:lnTo>
                  <a:pt x="123" y="107"/>
                </a:lnTo>
                <a:lnTo>
                  <a:pt x="115" y="118"/>
                </a:lnTo>
                <a:lnTo>
                  <a:pt x="106" y="126"/>
                </a:lnTo>
                <a:lnTo>
                  <a:pt x="93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6" name="Freeform 713"/>
          <p:cNvSpPr>
            <a:spLocks/>
          </p:cNvSpPr>
          <p:nvPr/>
        </p:nvSpPr>
        <p:spPr bwMode="auto">
          <a:xfrm>
            <a:off x="4480009" y="1565359"/>
            <a:ext cx="1587" cy="3175"/>
          </a:xfrm>
          <a:custGeom>
            <a:avLst/>
            <a:gdLst>
              <a:gd name="T0" fmla="*/ 831 w 21"/>
              <a:gd name="T1" fmla="*/ 0 h 33"/>
              <a:gd name="T2" fmla="*/ 378 w 21"/>
              <a:gd name="T3" fmla="*/ 289 h 33"/>
              <a:gd name="T4" fmla="*/ 76 w 21"/>
              <a:gd name="T5" fmla="*/ 770 h 33"/>
              <a:gd name="T6" fmla="*/ 0 w 21"/>
              <a:gd name="T7" fmla="*/ 1443 h 33"/>
              <a:gd name="T8" fmla="*/ 76 w 21"/>
              <a:gd name="T9" fmla="*/ 1924 h 33"/>
              <a:gd name="T10" fmla="*/ 302 w 21"/>
              <a:gd name="T11" fmla="*/ 2502 h 33"/>
              <a:gd name="T12" fmla="*/ 605 w 21"/>
              <a:gd name="T13" fmla="*/ 2983 h 33"/>
              <a:gd name="T14" fmla="*/ 1058 w 21"/>
              <a:gd name="T15" fmla="*/ 3175 h 33"/>
              <a:gd name="T16" fmla="*/ 1587 w 21"/>
              <a:gd name="T17" fmla="*/ 3079 h 33"/>
              <a:gd name="T18" fmla="*/ 831 w 21"/>
              <a:gd name="T19" fmla="*/ 0 h 3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33"/>
              <a:gd name="T32" fmla="*/ 21 w 21"/>
              <a:gd name="T33" fmla="*/ 33 h 3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33">
                <a:moveTo>
                  <a:pt x="11" y="0"/>
                </a:moveTo>
                <a:lnTo>
                  <a:pt x="5" y="3"/>
                </a:lnTo>
                <a:lnTo>
                  <a:pt x="1" y="8"/>
                </a:lnTo>
                <a:lnTo>
                  <a:pt x="0" y="15"/>
                </a:lnTo>
                <a:lnTo>
                  <a:pt x="1" y="20"/>
                </a:lnTo>
                <a:lnTo>
                  <a:pt x="4" y="26"/>
                </a:lnTo>
                <a:lnTo>
                  <a:pt x="8" y="31"/>
                </a:lnTo>
                <a:lnTo>
                  <a:pt x="14" y="33"/>
                </a:lnTo>
                <a:lnTo>
                  <a:pt x="21" y="32"/>
                </a:lnTo>
                <a:lnTo>
                  <a:pt x="11" y="0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7" name="Freeform 714"/>
          <p:cNvSpPr>
            <a:spLocks/>
          </p:cNvSpPr>
          <p:nvPr/>
        </p:nvSpPr>
        <p:spPr bwMode="auto">
          <a:xfrm>
            <a:off x="4481596" y="1559009"/>
            <a:ext cx="4763" cy="9525"/>
          </a:xfrm>
          <a:custGeom>
            <a:avLst/>
            <a:gdLst>
              <a:gd name="T0" fmla="*/ 2540 w 75"/>
              <a:gd name="T1" fmla="*/ 1166 h 98"/>
              <a:gd name="T2" fmla="*/ 2540 w 75"/>
              <a:gd name="T3" fmla="*/ 1166 h 98"/>
              <a:gd name="T4" fmla="*/ 2667 w 75"/>
              <a:gd name="T5" fmla="*/ 2138 h 98"/>
              <a:gd name="T6" fmla="*/ 2667 w 75"/>
              <a:gd name="T7" fmla="*/ 2721 h 98"/>
              <a:gd name="T8" fmla="*/ 2477 w 75"/>
              <a:gd name="T9" fmla="*/ 3596 h 98"/>
              <a:gd name="T10" fmla="*/ 2286 w 75"/>
              <a:gd name="T11" fmla="*/ 4179 h 98"/>
              <a:gd name="T12" fmla="*/ 1905 w 75"/>
              <a:gd name="T13" fmla="*/ 4763 h 98"/>
              <a:gd name="T14" fmla="*/ 1334 w 75"/>
              <a:gd name="T15" fmla="*/ 5540 h 98"/>
              <a:gd name="T16" fmla="*/ 762 w 75"/>
              <a:gd name="T17" fmla="*/ 5929 h 98"/>
              <a:gd name="T18" fmla="*/ 0 w 75"/>
              <a:gd name="T19" fmla="*/ 6415 h 98"/>
              <a:gd name="T20" fmla="*/ 635 w 75"/>
              <a:gd name="T21" fmla="*/ 9525 h 98"/>
              <a:gd name="T22" fmla="*/ 1651 w 75"/>
              <a:gd name="T23" fmla="*/ 8942 h 98"/>
              <a:gd name="T24" fmla="*/ 2477 w 75"/>
              <a:gd name="T25" fmla="*/ 8164 h 98"/>
              <a:gd name="T26" fmla="*/ 3175 w 75"/>
              <a:gd name="T27" fmla="*/ 7192 h 98"/>
              <a:gd name="T28" fmla="*/ 4001 w 75"/>
              <a:gd name="T29" fmla="*/ 6220 h 98"/>
              <a:gd name="T30" fmla="*/ 4445 w 75"/>
              <a:gd name="T31" fmla="*/ 4763 h 98"/>
              <a:gd name="T32" fmla="*/ 4763 w 75"/>
              <a:gd name="T33" fmla="*/ 3305 h 98"/>
              <a:gd name="T34" fmla="*/ 4763 w 75"/>
              <a:gd name="T35" fmla="*/ 1749 h 98"/>
              <a:gd name="T36" fmla="*/ 4509 w 75"/>
              <a:gd name="T37" fmla="*/ 0 h 98"/>
              <a:gd name="T38" fmla="*/ 4509 w 75"/>
              <a:gd name="T39" fmla="*/ 0 h 98"/>
              <a:gd name="T40" fmla="*/ 2540 w 75"/>
              <a:gd name="T41" fmla="*/ 1166 h 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75"/>
              <a:gd name="T64" fmla="*/ 0 h 98"/>
              <a:gd name="T65" fmla="*/ 75 w 75"/>
              <a:gd name="T66" fmla="*/ 98 h 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75" h="98">
                <a:moveTo>
                  <a:pt x="40" y="12"/>
                </a:moveTo>
                <a:lnTo>
                  <a:pt x="40" y="12"/>
                </a:lnTo>
                <a:lnTo>
                  <a:pt x="42" y="22"/>
                </a:lnTo>
                <a:lnTo>
                  <a:pt x="42" y="28"/>
                </a:lnTo>
                <a:lnTo>
                  <a:pt x="39" y="37"/>
                </a:lnTo>
                <a:lnTo>
                  <a:pt x="36" y="43"/>
                </a:lnTo>
                <a:lnTo>
                  <a:pt x="30" y="49"/>
                </a:lnTo>
                <a:lnTo>
                  <a:pt x="21" y="57"/>
                </a:lnTo>
                <a:lnTo>
                  <a:pt x="12" y="61"/>
                </a:lnTo>
                <a:lnTo>
                  <a:pt x="0" y="66"/>
                </a:lnTo>
                <a:lnTo>
                  <a:pt x="10" y="98"/>
                </a:lnTo>
                <a:lnTo>
                  <a:pt x="26" y="92"/>
                </a:lnTo>
                <a:lnTo>
                  <a:pt x="39" y="84"/>
                </a:lnTo>
                <a:lnTo>
                  <a:pt x="50" y="74"/>
                </a:lnTo>
                <a:lnTo>
                  <a:pt x="63" y="64"/>
                </a:lnTo>
                <a:lnTo>
                  <a:pt x="70" y="49"/>
                </a:lnTo>
                <a:lnTo>
                  <a:pt x="75" y="34"/>
                </a:lnTo>
                <a:lnTo>
                  <a:pt x="75" y="18"/>
                </a:lnTo>
                <a:lnTo>
                  <a:pt x="71" y="0"/>
                </a:lnTo>
                <a:lnTo>
                  <a:pt x="40" y="12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8" name="Freeform 715"/>
          <p:cNvSpPr>
            <a:spLocks/>
          </p:cNvSpPr>
          <p:nvPr/>
        </p:nvSpPr>
        <p:spPr bwMode="auto">
          <a:xfrm>
            <a:off x="4478421" y="1555834"/>
            <a:ext cx="7938" cy="4762"/>
          </a:xfrm>
          <a:custGeom>
            <a:avLst/>
            <a:gdLst>
              <a:gd name="T0" fmla="*/ 1470 w 108"/>
              <a:gd name="T1" fmla="*/ 4179 h 49"/>
              <a:gd name="T2" fmla="*/ 1470 w 108"/>
              <a:gd name="T3" fmla="*/ 4179 h 49"/>
              <a:gd name="T4" fmla="*/ 1985 w 108"/>
              <a:gd name="T5" fmla="*/ 3790 h 49"/>
              <a:gd name="T6" fmla="*/ 2646 w 108"/>
              <a:gd name="T7" fmla="*/ 3401 h 49"/>
              <a:gd name="T8" fmla="*/ 3308 w 108"/>
              <a:gd name="T9" fmla="*/ 3207 h 49"/>
              <a:gd name="T10" fmla="*/ 3969 w 108"/>
              <a:gd name="T11" fmla="*/ 3207 h 49"/>
              <a:gd name="T12" fmla="*/ 4557 w 108"/>
              <a:gd name="T13" fmla="*/ 3499 h 49"/>
              <a:gd name="T14" fmla="*/ 5072 w 108"/>
              <a:gd name="T15" fmla="*/ 3790 h 49"/>
              <a:gd name="T16" fmla="*/ 5439 w 108"/>
              <a:gd name="T17" fmla="*/ 4179 h 49"/>
              <a:gd name="T18" fmla="*/ 5660 w 108"/>
              <a:gd name="T19" fmla="*/ 4762 h 49"/>
              <a:gd name="T20" fmla="*/ 7938 w 108"/>
              <a:gd name="T21" fmla="*/ 3596 h 49"/>
              <a:gd name="T22" fmla="*/ 7203 w 108"/>
              <a:gd name="T23" fmla="*/ 2138 h 49"/>
              <a:gd name="T24" fmla="*/ 6395 w 108"/>
              <a:gd name="T25" fmla="*/ 1069 h 49"/>
              <a:gd name="T26" fmla="*/ 5439 w 108"/>
              <a:gd name="T27" fmla="*/ 389 h 49"/>
              <a:gd name="T28" fmla="*/ 4263 w 108"/>
              <a:gd name="T29" fmla="*/ 0 h 49"/>
              <a:gd name="T30" fmla="*/ 3014 w 108"/>
              <a:gd name="T31" fmla="*/ 0 h 49"/>
              <a:gd name="T32" fmla="*/ 1911 w 108"/>
              <a:gd name="T33" fmla="*/ 292 h 49"/>
              <a:gd name="T34" fmla="*/ 956 w 108"/>
              <a:gd name="T35" fmla="*/ 875 h 49"/>
              <a:gd name="T36" fmla="*/ 0 w 108"/>
              <a:gd name="T37" fmla="*/ 1749 h 49"/>
              <a:gd name="T38" fmla="*/ 0 w 108"/>
              <a:gd name="T39" fmla="*/ 1749 h 49"/>
              <a:gd name="T40" fmla="*/ 1470 w 108"/>
              <a:gd name="T41" fmla="*/ 4179 h 4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8"/>
              <a:gd name="T64" fmla="*/ 0 h 49"/>
              <a:gd name="T65" fmla="*/ 108 w 108"/>
              <a:gd name="T66" fmla="*/ 49 h 4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8" h="49">
                <a:moveTo>
                  <a:pt x="20" y="43"/>
                </a:moveTo>
                <a:lnTo>
                  <a:pt x="20" y="43"/>
                </a:lnTo>
                <a:lnTo>
                  <a:pt x="27" y="39"/>
                </a:lnTo>
                <a:lnTo>
                  <a:pt x="36" y="35"/>
                </a:lnTo>
                <a:lnTo>
                  <a:pt x="45" y="33"/>
                </a:lnTo>
                <a:lnTo>
                  <a:pt x="54" y="33"/>
                </a:lnTo>
                <a:lnTo>
                  <a:pt x="62" y="36"/>
                </a:lnTo>
                <a:lnTo>
                  <a:pt x="69" y="39"/>
                </a:lnTo>
                <a:lnTo>
                  <a:pt x="74" y="43"/>
                </a:lnTo>
                <a:lnTo>
                  <a:pt x="77" y="49"/>
                </a:lnTo>
                <a:lnTo>
                  <a:pt x="108" y="37"/>
                </a:lnTo>
                <a:lnTo>
                  <a:pt x="98" y="22"/>
                </a:lnTo>
                <a:lnTo>
                  <a:pt x="87" y="11"/>
                </a:lnTo>
                <a:lnTo>
                  <a:pt x="74" y="4"/>
                </a:lnTo>
                <a:lnTo>
                  <a:pt x="58" y="0"/>
                </a:lnTo>
                <a:lnTo>
                  <a:pt x="41" y="0"/>
                </a:lnTo>
                <a:lnTo>
                  <a:pt x="26" y="3"/>
                </a:lnTo>
                <a:lnTo>
                  <a:pt x="13" y="9"/>
                </a:lnTo>
                <a:lnTo>
                  <a:pt x="0" y="18"/>
                </a:lnTo>
                <a:lnTo>
                  <a:pt x="20" y="43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99" name="Freeform 716"/>
          <p:cNvSpPr>
            <a:spLocks/>
          </p:cNvSpPr>
          <p:nvPr/>
        </p:nvSpPr>
        <p:spPr bwMode="auto">
          <a:xfrm>
            <a:off x="4475246" y="1557421"/>
            <a:ext cx="4763" cy="12700"/>
          </a:xfrm>
          <a:custGeom>
            <a:avLst/>
            <a:gdLst>
              <a:gd name="T0" fmla="*/ 2485 w 69"/>
              <a:gd name="T1" fmla="*/ 11026 h 129"/>
              <a:gd name="T2" fmla="*/ 2485 w 69"/>
              <a:gd name="T3" fmla="*/ 11026 h 129"/>
              <a:gd name="T4" fmla="*/ 2278 w 69"/>
              <a:gd name="T5" fmla="*/ 10239 h 129"/>
              <a:gd name="T6" fmla="*/ 2209 w 69"/>
              <a:gd name="T7" fmla="*/ 9353 h 129"/>
              <a:gd name="T8" fmla="*/ 2347 w 69"/>
              <a:gd name="T9" fmla="*/ 8171 h 129"/>
              <a:gd name="T10" fmla="*/ 2623 w 69"/>
              <a:gd name="T11" fmla="*/ 6793 h 129"/>
              <a:gd name="T12" fmla="*/ 3037 w 69"/>
              <a:gd name="T13" fmla="*/ 5710 h 129"/>
              <a:gd name="T14" fmla="*/ 3590 w 69"/>
              <a:gd name="T15" fmla="*/ 4332 h 129"/>
              <a:gd name="T16" fmla="*/ 4142 w 69"/>
              <a:gd name="T17" fmla="*/ 3347 h 129"/>
              <a:gd name="T18" fmla="*/ 4763 w 69"/>
              <a:gd name="T19" fmla="*/ 2461 h 129"/>
              <a:gd name="T20" fmla="*/ 3382 w 69"/>
              <a:gd name="T21" fmla="*/ 0 h 129"/>
              <a:gd name="T22" fmla="*/ 2554 w 69"/>
              <a:gd name="T23" fmla="*/ 1083 h 129"/>
              <a:gd name="T24" fmla="*/ 1726 w 69"/>
              <a:gd name="T25" fmla="*/ 2461 h 129"/>
              <a:gd name="T26" fmla="*/ 1104 w 69"/>
              <a:gd name="T27" fmla="*/ 4036 h 129"/>
              <a:gd name="T28" fmla="*/ 552 w 69"/>
              <a:gd name="T29" fmla="*/ 5612 h 129"/>
              <a:gd name="T30" fmla="*/ 138 w 69"/>
              <a:gd name="T31" fmla="*/ 7384 h 129"/>
              <a:gd name="T32" fmla="*/ 0 w 69"/>
              <a:gd name="T33" fmla="*/ 9057 h 129"/>
              <a:gd name="T34" fmla="*/ 69 w 69"/>
              <a:gd name="T35" fmla="*/ 11026 h 129"/>
              <a:gd name="T36" fmla="*/ 552 w 69"/>
              <a:gd name="T37" fmla="*/ 12700 h 129"/>
              <a:gd name="T38" fmla="*/ 552 w 69"/>
              <a:gd name="T39" fmla="*/ 12700 h 129"/>
              <a:gd name="T40" fmla="*/ 2485 w 69"/>
              <a:gd name="T41" fmla="*/ 11026 h 12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9"/>
              <a:gd name="T64" fmla="*/ 0 h 129"/>
              <a:gd name="T65" fmla="*/ 69 w 69"/>
              <a:gd name="T66" fmla="*/ 129 h 12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9" h="129">
                <a:moveTo>
                  <a:pt x="36" y="112"/>
                </a:moveTo>
                <a:lnTo>
                  <a:pt x="36" y="112"/>
                </a:lnTo>
                <a:lnTo>
                  <a:pt x="33" y="104"/>
                </a:lnTo>
                <a:lnTo>
                  <a:pt x="32" y="95"/>
                </a:lnTo>
                <a:lnTo>
                  <a:pt x="34" y="83"/>
                </a:lnTo>
                <a:lnTo>
                  <a:pt x="38" y="69"/>
                </a:lnTo>
                <a:lnTo>
                  <a:pt x="44" y="58"/>
                </a:lnTo>
                <a:lnTo>
                  <a:pt x="52" y="44"/>
                </a:lnTo>
                <a:lnTo>
                  <a:pt x="60" y="34"/>
                </a:lnTo>
                <a:lnTo>
                  <a:pt x="69" y="25"/>
                </a:lnTo>
                <a:lnTo>
                  <a:pt x="49" y="0"/>
                </a:lnTo>
                <a:lnTo>
                  <a:pt x="37" y="11"/>
                </a:lnTo>
                <a:lnTo>
                  <a:pt x="25" y="25"/>
                </a:lnTo>
                <a:lnTo>
                  <a:pt x="16" y="41"/>
                </a:lnTo>
                <a:lnTo>
                  <a:pt x="8" y="57"/>
                </a:lnTo>
                <a:lnTo>
                  <a:pt x="2" y="75"/>
                </a:lnTo>
                <a:lnTo>
                  <a:pt x="0" y="92"/>
                </a:lnTo>
                <a:lnTo>
                  <a:pt x="1" y="112"/>
                </a:lnTo>
                <a:lnTo>
                  <a:pt x="8" y="129"/>
                </a:lnTo>
                <a:lnTo>
                  <a:pt x="36" y="112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0" name="Freeform 717"/>
          <p:cNvSpPr>
            <a:spLocks/>
          </p:cNvSpPr>
          <p:nvPr/>
        </p:nvSpPr>
        <p:spPr bwMode="auto">
          <a:xfrm>
            <a:off x="4475246" y="1568534"/>
            <a:ext cx="7938" cy="6350"/>
          </a:xfrm>
          <a:custGeom>
            <a:avLst/>
            <a:gdLst>
              <a:gd name="T0" fmla="*/ 7260 w 117"/>
              <a:gd name="T1" fmla="*/ 3426 h 76"/>
              <a:gd name="T2" fmla="*/ 7260 w 117"/>
              <a:gd name="T3" fmla="*/ 3426 h 76"/>
              <a:gd name="T4" fmla="*/ 6513 w 117"/>
              <a:gd name="T5" fmla="*/ 3593 h 76"/>
              <a:gd name="T6" fmla="*/ 5631 w 117"/>
              <a:gd name="T7" fmla="*/ 3593 h 76"/>
              <a:gd name="T8" fmla="*/ 4885 w 117"/>
              <a:gd name="T9" fmla="*/ 3509 h 76"/>
              <a:gd name="T10" fmla="*/ 4206 w 117"/>
              <a:gd name="T11" fmla="*/ 3008 h 76"/>
              <a:gd name="T12" fmla="*/ 3528 w 117"/>
              <a:gd name="T13" fmla="*/ 2507 h 76"/>
              <a:gd name="T14" fmla="*/ 2917 w 117"/>
              <a:gd name="T15" fmla="*/ 1922 h 76"/>
              <a:gd name="T16" fmla="*/ 2375 w 117"/>
              <a:gd name="T17" fmla="*/ 1086 h 76"/>
              <a:gd name="T18" fmla="*/ 1900 w 117"/>
              <a:gd name="T19" fmla="*/ 0 h 76"/>
              <a:gd name="T20" fmla="*/ 0 w 117"/>
              <a:gd name="T21" fmla="*/ 1420 h 76"/>
              <a:gd name="T22" fmla="*/ 611 w 117"/>
              <a:gd name="T23" fmla="*/ 2674 h 76"/>
              <a:gd name="T24" fmla="*/ 1357 w 117"/>
              <a:gd name="T25" fmla="*/ 3843 h 76"/>
              <a:gd name="T26" fmla="*/ 2239 w 117"/>
              <a:gd name="T27" fmla="*/ 4762 h 76"/>
              <a:gd name="T28" fmla="*/ 3257 w 117"/>
              <a:gd name="T29" fmla="*/ 5514 h 76"/>
              <a:gd name="T30" fmla="*/ 4342 w 117"/>
              <a:gd name="T31" fmla="*/ 6099 h 76"/>
              <a:gd name="T32" fmla="*/ 5496 w 117"/>
              <a:gd name="T33" fmla="*/ 6350 h 76"/>
              <a:gd name="T34" fmla="*/ 6649 w 117"/>
              <a:gd name="T35" fmla="*/ 6350 h 76"/>
              <a:gd name="T36" fmla="*/ 7938 w 117"/>
              <a:gd name="T37" fmla="*/ 6016 h 76"/>
              <a:gd name="T38" fmla="*/ 7938 w 117"/>
              <a:gd name="T39" fmla="*/ 6016 h 76"/>
              <a:gd name="T40" fmla="*/ 7260 w 117"/>
              <a:gd name="T41" fmla="*/ 3426 h 7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76"/>
              <a:gd name="T65" fmla="*/ 117 w 117"/>
              <a:gd name="T66" fmla="*/ 76 h 7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76">
                <a:moveTo>
                  <a:pt x="107" y="41"/>
                </a:moveTo>
                <a:lnTo>
                  <a:pt x="107" y="41"/>
                </a:lnTo>
                <a:lnTo>
                  <a:pt x="96" y="43"/>
                </a:lnTo>
                <a:lnTo>
                  <a:pt x="83" y="43"/>
                </a:lnTo>
                <a:lnTo>
                  <a:pt x="72" y="42"/>
                </a:lnTo>
                <a:lnTo>
                  <a:pt x="62" y="36"/>
                </a:lnTo>
                <a:lnTo>
                  <a:pt x="52" y="30"/>
                </a:lnTo>
                <a:lnTo>
                  <a:pt x="43" y="23"/>
                </a:lnTo>
                <a:lnTo>
                  <a:pt x="35" y="13"/>
                </a:lnTo>
                <a:lnTo>
                  <a:pt x="28" y="0"/>
                </a:lnTo>
                <a:lnTo>
                  <a:pt x="0" y="17"/>
                </a:lnTo>
                <a:lnTo>
                  <a:pt x="9" y="32"/>
                </a:lnTo>
                <a:lnTo>
                  <a:pt x="20" y="46"/>
                </a:lnTo>
                <a:lnTo>
                  <a:pt x="33" y="57"/>
                </a:lnTo>
                <a:lnTo>
                  <a:pt x="48" y="66"/>
                </a:lnTo>
                <a:lnTo>
                  <a:pt x="64" y="73"/>
                </a:lnTo>
                <a:lnTo>
                  <a:pt x="81" y="76"/>
                </a:lnTo>
                <a:lnTo>
                  <a:pt x="98" y="76"/>
                </a:lnTo>
                <a:lnTo>
                  <a:pt x="117" y="72"/>
                </a:lnTo>
                <a:lnTo>
                  <a:pt x="107" y="41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1" name="Freeform 718"/>
          <p:cNvSpPr>
            <a:spLocks/>
          </p:cNvSpPr>
          <p:nvPr/>
        </p:nvSpPr>
        <p:spPr bwMode="auto">
          <a:xfrm>
            <a:off x="4483184" y="1566946"/>
            <a:ext cx="6350" cy="7938"/>
          </a:xfrm>
          <a:custGeom>
            <a:avLst/>
            <a:gdLst>
              <a:gd name="T0" fmla="*/ 3778 w 79"/>
              <a:gd name="T1" fmla="*/ 0 h 88"/>
              <a:gd name="T2" fmla="*/ 3697 w 79"/>
              <a:gd name="T3" fmla="*/ 722 h 88"/>
              <a:gd name="T4" fmla="*/ 3537 w 79"/>
              <a:gd name="T5" fmla="*/ 1353 h 88"/>
              <a:gd name="T6" fmla="*/ 3215 w 79"/>
              <a:gd name="T7" fmla="*/ 2165 h 88"/>
              <a:gd name="T8" fmla="*/ 2813 w 79"/>
              <a:gd name="T9" fmla="*/ 2887 h 88"/>
              <a:gd name="T10" fmla="*/ 2251 w 79"/>
              <a:gd name="T11" fmla="*/ 3518 h 88"/>
              <a:gd name="T12" fmla="*/ 1688 w 79"/>
              <a:gd name="T13" fmla="*/ 4149 h 88"/>
              <a:gd name="T14" fmla="*/ 884 w 79"/>
              <a:gd name="T15" fmla="*/ 4691 h 88"/>
              <a:gd name="T16" fmla="*/ 0 w 79"/>
              <a:gd name="T17" fmla="*/ 5142 h 88"/>
              <a:gd name="T18" fmla="*/ 804 w 79"/>
              <a:gd name="T19" fmla="*/ 7938 h 88"/>
              <a:gd name="T20" fmla="*/ 2009 w 79"/>
              <a:gd name="T21" fmla="*/ 7397 h 88"/>
              <a:gd name="T22" fmla="*/ 3215 w 79"/>
              <a:gd name="T23" fmla="*/ 6585 h 88"/>
              <a:gd name="T24" fmla="*/ 4099 w 79"/>
              <a:gd name="T25" fmla="*/ 5773 h 88"/>
              <a:gd name="T26" fmla="*/ 4903 w 79"/>
              <a:gd name="T27" fmla="*/ 4781 h 88"/>
              <a:gd name="T28" fmla="*/ 5466 w 79"/>
              <a:gd name="T29" fmla="*/ 3698 h 88"/>
              <a:gd name="T30" fmla="*/ 5948 w 79"/>
              <a:gd name="T31" fmla="*/ 2526 h 88"/>
              <a:gd name="T32" fmla="*/ 6270 w 79"/>
              <a:gd name="T33" fmla="*/ 1263 h 88"/>
              <a:gd name="T34" fmla="*/ 6350 w 79"/>
              <a:gd name="T35" fmla="*/ 180 h 88"/>
              <a:gd name="T36" fmla="*/ 3778 w 79"/>
              <a:gd name="T37" fmla="*/ 0 h 8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79"/>
              <a:gd name="T58" fmla="*/ 0 h 88"/>
              <a:gd name="T59" fmla="*/ 79 w 79"/>
              <a:gd name="T60" fmla="*/ 88 h 8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79" h="88">
                <a:moveTo>
                  <a:pt x="47" y="0"/>
                </a:moveTo>
                <a:lnTo>
                  <a:pt x="46" y="8"/>
                </a:lnTo>
                <a:lnTo>
                  <a:pt x="44" y="15"/>
                </a:lnTo>
                <a:lnTo>
                  <a:pt x="40" y="24"/>
                </a:lnTo>
                <a:lnTo>
                  <a:pt x="35" y="32"/>
                </a:lnTo>
                <a:lnTo>
                  <a:pt x="28" y="39"/>
                </a:lnTo>
                <a:lnTo>
                  <a:pt x="21" y="46"/>
                </a:lnTo>
                <a:lnTo>
                  <a:pt x="11" y="52"/>
                </a:lnTo>
                <a:lnTo>
                  <a:pt x="0" y="57"/>
                </a:lnTo>
                <a:lnTo>
                  <a:pt x="10" y="88"/>
                </a:lnTo>
                <a:lnTo>
                  <a:pt x="25" y="82"/>
                </a:lnTo>
                <a:lnTo>
                  <a:pt x="40" y="73"/>
                </a:lnTo>
                <a:lnTo>
                  <a:pt x="51" y="64"/>
                </a:lnTo>
                <a:lnTo>
                  <a:pt x="61" y="53"/>
                </a:lnTo>
                <a:lnTo>
                  <a:pt x="68" y="41"/>
                </a:lnTo>
                <a:lnTo>
                  <a:pt x="74" y="28"/>
                </a:lnTo>
                <a:lnTo>
                  <a:pt x="78" y="14"/>
                </a:lnTo>
                <a:lnTo>
                  <a:pt x="79" y="2"/>
                </a:lnTo>
                <a:lnTo>
                  <a:pt x="47" y="0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2" name="Freeform 719"/>
          <p:cNvSpPr>
            <a:spLocks/>
          </p:cNvSpPr>
          <p:nvPr/>
        </p:nvSpPr>
        <p:spPr bwMode="auto">
          <a:xfrm>
            <a:off x="4481596" y="1571709"/>
            <a:ext cx="3175" cy="1587"/>
          </a:xfrm>
          <a:custGeom>
            <a:avLst/>
            <a:gdLst>
              <a:gd name="T0" fmla="*/ 3175 w 32"/>
              <a:gd name="T1" fmla="*/ 1587 h 18"/>
              <a:gd name="T2" fmla="*/ 3076 w 32"/>
              <a:gd name="T3" fmla="*/ 970 h 18"/>
              <a:gd name="T4" fmla="*/ 2778 w 32"/>
              <a:gd name="T5" fmla="*/ 529 h 18"/>
              <a:gd name="T6" fmla="*/ 2282 w 32"/>
              <a:gd name="T7" fmla="*/ 264 h 18"/>
              <a:gd name="T8" fmla="*/ 1687 w 32"/>
              <a:gd name="T9" fmla="*/ 0 h 18"/>
              <a:gd name="T10" fmla="*/ 1091 w 32"/>
              <a:gd name="T11" fmla="*/ 176 h 18"/>
              <a:gd name="T12" fmla="*/ 595 w 32"/>
              <a:gd name="T13" fmla="*/ 353 h 18"/>
              <a:gd name="T14" fmla="*/ 198 w 32"/>
              <a:gd name="T15" fmla="*/ 794 h 18"/>
              <a:gd name="T16" fmla="*/ 0 w 32"/>
              <a:gd name="T17" fmla="*/ 1411 h 18"/>
              <a:gd name="T18" fmla="*/ 3175 w 32"/>
              <a:gd name="T19" fmla="*/ 1587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"/>
              <a:gd name="T31" fmla="*/ 0 h 18"/>
              <a:gd name="T32" fmla="*/ 32 w 32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" h="18">
                <a:moveTo>
                  <a:pt x="32" y="18"/>
                </a:moveTo>
                <a:lnTo>
                  <a:pt x="31" y="11"/>
                </a:lnTo>
                <a:lnTo>
                  <a:pt x="28" y="6"/>
                </a:lnTo>
                <a:lnTo>
                  <a:pt x="23" y="3"/>
                </a:lnTo>
                <a:lnTo>
                  <a:pt x="17" y="0"/>
                </a:lnTo>
                <a:lnTo>
                  <a:pt x="11" y="2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8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3" name="Freeform 720"/>
          <p:cNvSpPr>
            <a:spLocks/>
          </p:cNvSpPr>
          <p:nvPr/>
        </p:nvSpPr>
        <p:spPr bwMode="auto">
          <a:xfrm>
            <a:off x="4481596" y="1566946"/>
            <a:ext cx="1588" cy="3175"/>
          </a:xfrm>
          <a:custGeom>
            <a:avLst/>
            <a:gdLst>
              <a:gd name="T0" fmla="*/ 866 w 22"/>
              <a:gd name="T1" fmla="*/ 0 h 32"/>
              <a:gd name="T2" fmla="*/ 361 w 22"/>
              <a:gd name="T3" fmla="*/ 298 h 32"/>
              <a:gd name="T4" fmla="*/ 72 w 22"/>
              <a:gd name="T5" fmla="*/ 794 h 32"/>
              <a:gd name="T6" fmla="*/ 0 w 22"/>
              <a:gd name="T7" fmla="*/ 1389 h 32"/>
              <a:gd name="T8" fmla="*/ 72 w 22"/>
              <a:gd name="T9" fmla="*/ 1984 h 32"/>
              <a:gd name="T10" fmla="*/ 289 w 22"/>
              <a:gd name="T11" fmla="*/ 2580 h 32"/>
              <a:gd name="T12" fmla="*/ 650 w 22"/>
              <a:gd name="T13" fmla="*/ 2977 h 32"/>
              <a:gd name="T14" fmla="*/ 1083 w 22"/>
              <a:gd name="T15" fmla="*/ 3175 h 32"/>
              <a:gd name="T16" fmla="*/ 1588 w 22"/>
              <a:gd name="T17" fmla="*/ 3076 h 32"/>
              <a:gd name="T18" fmla="*/ 866 w 22"/>
              <a:gd name="T19" fmla="*/ 0 h 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2"/>
              <a:gd name="T31" fmla="*/ 0 h 32"/>
              <a:gd name="T32" fmla="*/ 22 w 22"/>
              <a:gd name="T33" fmla="*/ 32 h 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2" h="32">
                <a:moveTo>
                  <a:pt x="12" y="0"/>
                </a:moveTo>
                <a:lnTo>
                  <a:pt x="5" y="3"/>
                </a:lnTo>
                <a:lnTo>
                  <a:pt x="1" y="8"/>
                </a:lnTo>
                <a:lnTo>
                  <a:pt x="0" y="14"/>
                </a:lnTo>
                <a:lnTo>
                  <a:pt x="1" y="20"/>
                </a:lnTo>
                <a:lnTo>
                  <a:pt x="4" y="26"/>
                </a:lnTo>
                <a:lnTo>
                  <a:pt x="9" y="30"/>
                </a:lnTo>
                <a:lnTo>
                  <a:pt x="15" y="32"/>
                </a:lnTo>
                <a:lnTo>
                  <a:pt x="22" y="31"/>
                </a:lnTo>
                <a:lnTo>
                  <a:pt x="12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4" name="Freeform 721"/>
          <p:cNvSpPr>
            <a:spLocks/>
          </p:cNvSpPr>
          <p:nvPr/>
        </p:nvSpPr>
        <p:spPr bwMode="auto">
          <a:xfrm>
            <a:off x="4481596" y="1560596"/>
            <a:ext cx="6350" cy="7938"/>
          </a:xfrm>
          <a:custGeom>
            <a:avLst/>
            <a:gdLst>
              <a:gd name="T0" fmla="*/ 3347 w 74"/>
              <a:gd name="T1" fmla="*/ 1042 h 99"/>
              <a:gd name="T2" fmla="*/ 3347 w 74"/>
              <a:gd name="T3" fmla="*/ 962 h 99"/>
              <a:gd name="T4" fmla="*/ 3518 w 74"/>
              <a:gd name="T5" fmla="*/ 1764 h 99"/>
              <a:gd name="T6" fmla="*/ 3518 w 74"/>
              <a:gd name="T7" fmla="*/ 2405 h 99"/>
              <a:gd name="T8" fmla="*/ 3261 w 74"/>
              <a:gd name="T9" fmla="*/ 2967 h 99"/>
              <a:gd name="T10" fmla="*/ 3003 w 74"/>
              <a:gd name="T11" fmla="*/ 3448 h 99"/>
              <a:gd name="T12" fmla="*/ 2403 w 74"/>
              <a:gd name="T13" fmla="*/ 4089 h 99"/>
              <a:gd name="T14" fmla="*/ 1716 w 74"/>
              <a:gd name="T15" fmla="*/ 4651 h 99"/>
              <a:gd name="T16" fmla="*/ 944 w 74"/>
              <a:gd name="T17" fmla="*/ 4971 h 99"/>
              <a:gd name="T18" fmla="*/ 0 w 74"/>
              <a:gd name="T19" fmla="*/ 5452 h 99"/>
              <a:gd name="T20" fmla="*/ 858 w 74"/>
              <a:gd name="T21" fmla="*/ 7938 h 99"/>
              <a:gd name="T22" fmla="*/ 2145 w 74"/>
              <a:gd name="T23" fmla="*/ 7537 h 99"/>
              <a:gd name="T24" fmla="*/ 3261 w 74"/>
              <a:gd name="T25" fmla="*/ 6815 h 99"/>
              <a:gd name="T26" fmla="*/ 4376 w 74"/>
              <a:gd name="T27" fmla="*/ 6094 h 99"/>
              <a:gd name="T28" fmla="*/ 5320 w 74"/>
              <a:gd name="T29" fmla="*/ 5132 h 99"/>
              <a:gd name="T30" fmla="*/ 5921 w 74"/>
              <a:gd name="T31" fmla="*/ 4169 h 99"/>
              <a:gd name="T32" fmla="*/ 6350 w 74"/>
              <a:gd name="T33" fmla="*/ 2887 h 99"/>
              <a:gd name="T34" fmla="*/ 6350 w 74"/>
              <a:gd name="T35" fmla="*/ 1443 h 99"/>
              <a:gd name="T36" fmla="*/ 6007 w 74"/>
              <a:gd name="T37" fmla="*/ 80 h 99"/>
              <a:gd name="T38" fmla="*/ 6007 w 74"/>
              <a:gd name="T39" fmla="*/ 0 h 99"/>
              <a:gd name="T40" fmla="*/ 3347 w 74"/>
              <a:gd name="T41" fmla="*/ 1042 h 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74"/>
              <a:gd name="T64" fmla="*/ 0 h 99"/>
              <a:gd name="T65" fmla="*/ 74 w 74"/>
              <a:gd name="T66" fmla="*/ 99 h 9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74" h="99">
                <a:moveTo>
                  <a:pt x="39" y="13"/>
                </a:moveTo>
                <a:lnTo>
                  <a:pt x="39" y="12"/>
                </a:lnTo>
                <a:lnTo>
                  <a:pt x="41" y="22"/>
                </a:lnTo>
                <a:lnTo>
                  <a:pt x="41" y="30"/>
                </a:lnTo>
                <a:lnTo>
                  <a:pt x="38" y="37"/>
                </a:lnTo>
                <a:lnTo>
                  <a:pt x="35" y="43"/>
                </a:lnTo>
                <a:lnTo>
                  <a:pt x="28" y="51"/>
                </a:lnTo>
                <a:lnTo>
                  <a:pt x="20" y="58"/>
                </a:lnTo>
                <a:lnTo>
                  <a:pt x="11" y="62"/>
                </a:lnTo>
                <a:lnTo>
                  <a:pt x="0" y="68"/>
                </a:lnTo>
                <a:lnTo>
                  <a:pt x="10" y="99"/>
                </a:lnTo>
                <a:lnTo>
                  <a:pt x="25" y="94"/>
                </a:lnTo>
                <a:lnTo>
                  <a:pt x="38" y="85"/>
                </a:lnTo>
                <a:lnTo>
                  <a:pt x="51" y="76"/>
                </a:lnTo>
                <a:lnTo>
                  <a:pt x="62" y="64"/>
                </a:lnTo>
                <a:lnTo>
                  <a:pt x="69" y="52"/>
                </a:lnTo>
                <a:lnTo>
                  <a:pt x="74" y="36"/>
                </a:lnTo>
                <a:lnTo>
                  <a:pt x="74" y="18"/>
                </a:lnTo>
                <a:lnTo>
                  <a:pt x="70" y="1"/>
                </a:lnTo>
                <a:lnTo>
                  <a:pt x="70" y="0"/>
                </a:lnTo>
                <a:lnTo>
                  <a:pt x="39" y="13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5" name="Freeform 722"/>
          <p:cNvSpPr>
            <a:spLocks/>
          </p:cNvSpPr>
          <p:nvPr/>
        </p:nvSpPr>
        <p:spPr bwMode="auto">
          <a:xfrm>
            <a:off x="4480009" y="1557421"/>
            <a:ext cx="7937" cy="4763"/>
          </a:xfrm>
          <a:custGeom>
            <a:avLst/>
            <a:gdLst>
              <a:gd name="T0" fmla="*/ 1470 w 108"/>
              <a:gd name="T1" fmla="*/ 4191 h 50"/>
              <a:gd name="T2" fmla="*/ 1470 w 108"/>
              <a:gd name="T3" fmla="*/ 4096 h 50"/>
              <a:gd name="T4" fmla="*/ 1984 w 108"/>
              <a:gd name="T5" fmla="*/ 3715 h 50"/>
              <a:gd name="T6" fmla="*/ 2719 w 108"/>
              <a:gd name="T7" fmla="*/ 3334 h 50"/>
              <a:gd name="T8" fmla="*/ 3381 w 108"/>
              <a:gd name="T9" fmla="*/ 3239 h 50"/>
              <a:gd name="T10" fmla="*/ 3969 w 108"/>
              <a:gd name="T11" fmla="*/ 3239 h 50"/>
              <a:gd name="T12" fmla="*/ 4483 w 108"/>
              <a:gd name="T13" fmla="*/ 3429 h 50"/>
              <a:gd name="T14" fmla="*/ 5071 w 108"/>
              <a:gd name="T15" fmla="*/ 3715 h 50"/>
              <a:gd name="T16" fmla="*/ 5438 w 108"/>
              <a:gd name="T17" fmla="*/ 4096 h 50"/>
              <a:gd name="T18" fmla="*/ 5659 w 108"/>
              <a:gd name="T19" fmla="*/ 4763 h 50"/>
              <a:gd name="T20" fmla="*/ 7937 w 108"/>
              <a:gd name="T21" fmla="*/ 3525 h 50"/>
              <a:gd name="T22" fmla="*/ 7276 w 108"/>
              <a:gd name="T23" fmla="*/ 2096 h 50"/>
              <a:gd name="T24" fmla="*/ 6467 w 108"/>
              <a:gd name="T25" fmla="*/ 1143 h 50"/>
              <a:gd name="T26" fmla="*/ 5365 w 108"/>
              <a:gd name="T27" fmla="*/ 381 h 50"/>
              <a:gd name="T28" fmla="*/ 4262 w 108"/>
              <a:gd name="T29" fmla="*/ 0 h 50"/>
              <a:gd name="T30" fmla="*/ 3087 w 108"/>
              <a:gd name="T31" fmla="*/ 0 h 50"/>
              <a:gd name="T32" fmla="*/ 1911 w 108"/>
              <a:gd name="T33" fmla="*/ 286 h 50"/>
              <a:gd name="T34" fmla="*/ 955 w 108"/>
              <a:gd name="T35" fmla="*/ 953 h 50"/>
              <a:gd name="T36" fmla="*/ 0 w 108"/>
              <a:gd name="T37" fmla="*/ 1715 h 50"/>
              <a:gd name="T38" fmla="*/ 0 w 108"/>
              <a:gd name="T39" fmla="*/ 1619 h 50"/>
              <a:gd name="T40" fmla="*/ 1470 w 108"/>
              <a:gd name="T41" fmla="*/ 4191 h 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8"/>
              <a:gd name="T64" fmla="*/ 0 h 50"/>
              <a:gd name="T65" fmla="*/ 108 w 108"/>
              <a:gd name="T66" fmla="*/ 50 h 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8" h="50">
                <a:moveTo>
                  <a:pt x="20" y="44"/>
                </a:moveTo>
                <a:lnTo>
                  <a:pt x="20" y="43"/>
                </a:lnTo>
                <a:lnTo>
                  <a:pt x="27" y="39"/>
                </a:lnTo>
                <a:lnTo>
                  <a:pt x="37" y="35"/>
                </a:lnTo>
                <a:lnTo>
                  <a:pt x="46" y="34"/>
                </a:lnTo>
                <a:lnTo>
                  <a:pt x="54" y="34"/>
                </a:lnTo>
                <a:lnTo>
                  <a:pt x="61" y="36"/>
                </a:lnTo>
                <a:lnTo>
                  <a:pt x="69" y="39"/>
                </a:lnTo>
                <a:lnTo>
                  <a:pt x="74" y="43"/>
                </a:lnTo>
                <a:lnTo>
                  <a:pt x="77" y="50"/>
                </a:lnTo>
                <a:lnTo>
                  <a:pt x="108" y="37"/>
                </a:lnTo>
                <a:lnTo>
                  <a:pt x="99" y="22"/>
                </a:lnTo>
                <a:lnTo>
                  <a:pt x="88" y="12"/>
                </a:lnTo>
                <a:lnTo>
                  <a:pt x="73" y="4"/>
                </a:lnTo>
                <a:lnTo>
                  <a:pt x="58" y="0"/>
                </a:lnTo>
                <a:lnTo>
                  <a:pt x="42" y="0"/>
                </a:lnTo>
                <a:lnTo>
                  <a:pt x="26" y="3"/>
                </a:lnTo>
                <a:lnTo>
                  <a:pt x="13" y="10"/>
                </a:lnTo>
                <a:lnTo>
                  <a:pt x="0" y="18"/>
                </a:lnTo>
                <a:lnTo>
                  <a:pt x="0" y="17"/>
                </a:lnTo>
                <a:lnTo>
                  <a:pt x="20" y="44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6" name="Freeform 723"/>
          <p:cNvSpPr>
            <a:spLocks/>
          </p:cNvSpPr>
          <p:nvPr/>
        </p:nvSpPr>
        <p:spPr bwMode="auto">
          <a:xfrm>
            <a:off x="4475246" y="1559009"/>
            <a:ext cx="6350" cy="11112"/>
          </a:xfrm>
          <a:custGeom>
            <a:avLst/>
            <a:gdLst>
              <a:gd name="T0" fmla="*/ 3313 w 69"/>
              <a:gd name="T1" fmla="*/ 9670 h 131"/>
              <a:gd name="T2" fmla="*/ 3313 w 69"/>
              <a:gd name="T3" fmla="*/ 9670 h 131"/>
              <a:gd name="T4" fmla="*/ 3129 w 69"/>
              <a:gd name="T5" fmla="*/ 9076 h 131"/>
              <a:gd name="T6" fmla="*/ 3037 w 69"/>
              <a:gd name="T7" fmla="*/ 8143 h 131"/>
              <a:gd name="T8" fmla="*/ 3221 w 69"/>
              <a:gd name="T9" fmla="*/ 7040 h 131"/>
              <a:gd name="T10" fmla="*/ 3497 w 69"/>
              <a:gd name="T11" fmla="*/ 6107 h 131"/>
              <a:gd name="T12" fmla="*/ 4049 w 69"/>
              <a:gd name="T13" fmla="*/ 5005 h 131"/>
              <a:gd name="T14" fmla="*/ 4786 w 69"/>
              <a:gd name="T15" fmla="*/ 3902 h 131"/>
              <a:gd name="T16" fmla="*/ 5522 w 69"/>
              <a:gd name="T17" fmla="*/ 3054 h 131"/>
              <a:gd name="T18" fmla="*/ 6350 w 69"/>
              <a:gd name="T19" fmla="*/ 2290 h 131"/>
              <a:gd name="T20" fmla="*/ 4509 w 69"/>
              <a:gd name="T21" fmla="*/ 0 h 131"/>
              <a:gd name="T22" fmla="*/ 3313 w 69"/>
              <a:gd name="T23" fmla="*/ 1103 h 131"/>
              <a:gd name="T24" fmla="*/ 2301 w 69"/>
              <a:gd name="T25" fmla="*/ 2290 h 131"/>
              <a:gd name="T26" fmla="*/ 1380 w 69"/>
              <a:gd name="T27" fmla="*/ 3563 h 131"/>
              <a:gd name="T28" fmla="*/ 644 w 69"/>
              <a:gd name="T29" fmla="*/ 5005 h 131"/>
              <a:gd name="T30" fmla="*/ 184 w 69"/>
              <a:gd name="T31" fmla="*/ 6531 h 131"/>
              <a:gd name="T32" fmla="*/ 0 w 69"/>
              <a:gd name="T33" fmla="*/ 7973 h 131"/>
              <a:gd name="T34" fmla="*/ 92 w 69"/>
              <a:gd name="T35" fmla="*/ 9585 h 131"/>
              <a:gd name="T36" fmla="*/ 644 w 69"/>
              <a:gd name="T37" fmla="*/ 11112 h 131"/>
              <a:gd name="T38" fmla="*/ 644 w 69"/>
              <a:gd name="T39" fmla="*/ 11112 h 131"/>
              <a:gd name="T40" fmla="*/ 3313 w 69"/>
              <a:gd name="T41" fmla="*/ 9670 h 1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9"/>
              <a:gd name="T64" fmla="*/ 0 h 131"/>
              <a:gd name="T65" fmla="*/ 69 w 69"/>
              <a:gd name="T66" fmla="*/ 131 h 1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9" h="131">
                <a:moveTo>
                  <a:pt x="36" y="114"/>
                </a:moveTo>
                <a:lnTo>
                  <a:pt x="36" y="114"/>
                </a:lnTo>
                <a:lnTo>
                  <a:pt x="34" y="107"/>
                </a:lnTo>
                <a:lnTo>
                  <a:pt x="33" y="96"/>
                </a:lnTo>
                <a:lnTo>
                  <a:pt x="35" y="83"/>
                </a:lnTo>
                <a:lnTo>
                  <a:pt x="38" y="72"/>
                </a:lnTo>
                <a:lnTo>
                  <a:pt x="44" y="59"/>
                </a:lnTo>
                <a:lnTo>
                  <a:pt x="52" y="46"/>
                </a:lnTo>
                <a:lnTo>
                  <a:pt x="60" y="36"/>
                </a:lnTo>
                <a:lnTo>
                  <a:pt x="69" y="27"/>
                </a:lnTo>
                <a:lnTo>
                  <a:pt x="49" y="0"/>
                </a:lnTo>
                <a:lnTo>
                  <a:pt x="36" y="13"/>
                </a:lnTo>
                <a:lnTo>
                  <a:pt x="25" y="27"/>
                </a:lnTo>
                <a:lnTo>
                  <a:pt x="15" y="42"/>
                </a:lnTo>
                <a:lnTo>
                  <a:pt x="7" y="59"/>
                </a:lnTo>
                <a:lnTo>
                  <a:pt x="2" y="77"/>
                </a:lnTo>
                <a:lnTo>
                  <a:pt x="0" y="94"/>
                </a:lnTo>
                <a:lnTo>
                  <a:pt x="1" y="113"/>
                </a:lnTo>
                <a:lnTo>
                  <a:pt x="7" y="131"/>
                </a:lnTo>
                <a:lnTo>
                  <a:pt x="36" y="114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7" name="Freeform 724"/>
          <p:cNvSpPr>
            <a:spLocks/>
          </p:cNvSpPr>
          <p:nvPr/>
        </p:nvSpPr>
        <p:spPr bwMode="auto">
          <a:xfrm>
            <a:off x="4476834" y="1568534"/>
            <a:ext cx="7937" cy="6350"/>
          </a:xfrm>
          <a:custGeom>
            <a:avLst/>
            <a:gdLst>
              <a:gd name="T0" fmla="*/ 7259 w 117"/>
              <a:gd name="T1" fmla="*/ 3381 h 77"/>
              <a:gd name="T2" fmla="*/ 7259 w 117"/>
              <a:gd name="T3" fmla="*/ 3381 h 77"/>
              <a:gd name="T4" fmla="*/ 6512 w 117"/>
              <a:gd name="T5" fmla="*/ 3546 h 77"/>
              <a:gd name="T6" fmla="*/ 5766 w 117"/>
              <a:gd name="T7" fmla="*/ 3546 h 77"/>
              <a:gd name="T8" fmla="*/ 5088 w 117"/>
              <a:gd name="T9" fmla="*/ 3381 h 77"/>
              <a:gd name="T10" fmla="*/ 4274 w 117"/>
              <a:gd name="T11" fmla="*/ 3051 h 77"/>
              <a:gd name="T12" fmla="*/ 3663 w 117"/>
              <a:gd name="T13" fmla="*/ 2392 h 77"/>
              <a:gd name="T14" fmla="*/ 2985 w 117"/>
              <a:gd name="T15" fmla="*/ 1814 h 77"/>
              <a:gd name="T16" fmla="*/ 2442 w 117"/>
              <a:gd name="T17" fmla="*/ 1072 h 77"/>
              <a:gd name="T18" fmla="*/ 1967 w 117"/>
              <a:gd name="T19" fmla="*/ 0 h 77"/>
              <a:gd name="T20" fmla="*/ 0 w 117"/>
              <a:gd name="T21" fmla="*/ 1402 h 77"/>
              <a:gd name="T22" fmla="*/ 611 w 117"/>
              <a:gd name="T23" fmla="*/ 2639 h 77"/>
              <a:gd name="T24" fmla="*/ 1425 w 117"/>
              <a:gd name="T25" fmla="*/ 3711 h 77"/>
              <a:gd name="T26" fmla="*/ 2306 w 117"/>
              <a:gd name="T27" fmla="*/ 4701 h 77"/>
              <a:gd name="T28" fmla="*/ 3324 w 117"/>
              <a:gd name="T29" fmla="*/ 5443 h 77"/>
              <a:gd name="T30" fmla="*/ 4342 w 117"/>
              <a:gd name="T31" fmla="*/ 6020 h 77"/>
              <a:gd name="T32" fmla="*/ 5495 w 117"/>
              <a:gd name="T33" fmla="*/ 6350 h 77"/>
              <a:gd name="T34" fmla="*/ 6648 w 117"/>
              <a:gd name="T35" fmla="*/ 6350 h 77"/>
              <a:gd name="T36" fmla="*/ 7937 w 117"/>
              <a:gd name="T37" fmla="*/ 6020 h 77"/>
              <a:gd name="T38" fmla="*/ 7937 w 117"/>
              <a:gd name="T39" fmla="*/ 6020 h 77"/>
              <a:gd name="T40" fmla="*/ 7259 w 117"/>
              <a:gd name="T41" fmla="*/ 3381 h 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77"/>
              <a:gd name="T65" fmla="*/ 117 w 117"/>
              <a:gd name="T66" fmla="*/ 77 h 7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77">
                <a:moveTo>
                  <a:pt x="107" y="41"/>
                </a:moveTo>
                <a:lnTo>
                  <a:pt x="107" y="41"/>
                </a:lnTo>
                <a:lnTo>
                  <a:pt x="96" y="43"/>
                </a:lnTo>
                <a:lnTo>
                  <a:pt x="85" y="43"/>
                </a:lnTo>
                <a:lnTo>
                  <a:pt x="75" y="41"/>
                </a:lnTo>
                <a:lnTo>
                  <a:pt x="63" y="37"/>
                </a:lnTo>
                <a:lnTo>
                  <a:pt x="54" y="29"/>
                </a:lnTo>
                <a:lnTo>
                  <a:pt x="44" y="22"/>
                </a:lnTo>
                <a:lnTo>
                  <a:pt x="36" y="13"/>
                </a:lnTo>
                <a:lnTo>
                  <a:pt x="29" y="0"/>
                </a:lnTo>
                <a:lnTo>
                  <a:pt x="0" y="17"/>
                </a:lnTo>
                <a:lnTo>
                  <a:pt x="9" y="32"/>
                </a:lnTo>
                <a:lnTo>
                  <a:pt x="21" y="45"/>
                </a:lnTo>
                <a:lnTo>
                  <a:pt x="34" y="57"/>
                </a:lnTo>
                <a:lnTo>
                  <a:pt x="49" y="66"/>
                </a:lnTo>
                <a:lnTo>
                  <a:pt x="64" y="73"/>
                </a:lnTo>
                <a:lnTo>
                  <a:pt x="81" y="77"/>
                </a:lnTo>
                <a:lnTo>
                  <a:pt x="98" y="77"/>
                </a:lnTo>
                <a:lnTo>
                  <a:pt x="117" y="73"/>
                </a:lnTo>
                <a:lnTo>
                  <a:pt x="107" y="41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8" name="Freeform 725"/>
          <p:cNvSpPr>
            <a:spLocks/>
          </p:cNvSpPr>
          <p:nvPr/>
        </p:nvSpPr>
        <p:spPr bwMode="auto">
          <a:xfrm>
            <a:off x="4484771" y="1566946"/>
            <a:ext cx="4763" cy="7938"/>
          </a:xfrm>
          <a:custGeom>
            <a:avLst/>
            <a:gdLst>
              <a:gd name="T0" fmla="*/ 2823 w 81"/>
              <a:gd name="T1" fmla="*/ 0 h 90"/>
              <a:gd name="T2" fmla="*/ 2764 w 81"/>
              <a:gd name="T3" fmla="*/ 706 h 90"/>
              <a:gd name="T4" fmla="*/ 2587 w 81"/>
              <a:gd name="T5" fmla="*/ 1588 h 90"/>
              <a:gd name="T6" fmla="*/ 2411 w 81"/>
              <a:gd name="T7" fmla="*/ 2293 h 90"/>
              <a:gd name="T8" fmla="*/ 2117 w 81"/>
              <a:gd name="T9" fmla="*/ 2999 h 90"/>
              <a:gd name="T10" fmla="*/ 1823 w 81"/>
              <a:gd name="T11" fmla="*/ 3528 h 90"/>
              <a:gd name="T12" fmla="*/ 1294 w 81"/>
              <a:gd name="T13" fmla="*/ 4145 h 90"/>
              <a:gd name="T14" fmla="*/ 706 w 81"/>
              <a:gd name="T15" fmla="*/ 4763 h 90"/>
              <a:gd name="T16" fmla="*/ 0 w 81"/>
              <a:gd name="T17" fmla="*/ 5116 h 90"/>
              <a:gd name="T18" fmla="*/ 588 w 81"/>
              <a:gd name="T19" fmla="*/ 7938 h 90"/>
              <a:gd name="T20" fmla="*/ 1588 w 81"/>
              <a:gd name="T21" fmla="*/ 7321 h 90"/>
              <a:gd name="T22" fmla="*/ 2352 w 81"/>
              <a:gd name="T23" fmla="*/ 6615 h 90"/>
              <a:gd name="T24" fmla="*/ 2999 w 81"/>
              <a:gd name="T25" fmla="*/ 5733 h 90"/>
              <a:gd name="T26" fmla="*/ 3646 w 81"/>
              <a:gd name="T27" fmla="*/ 4851 h 90"/>
              <a:gd name="T28" fmla="*/ 4116 w 81"/>
              <a:gd name="T29" fmla="*/ 3616 h 90"/>
              <a:gd name="T30" fmla="*/ 4410 w 81"/>
              <a:gd name="T31" fmla="*/ 2470 h 90"/>
              <a:gd name="T32" fmla="*/ 4587 w 81"/>
              <a:gd name="T33" fmla="*/ 1499 h 90"/>
              <a:gd name="T34" fmla="*/ 4763 w 81"/>
              <a:gd name="T35" fmla="*/ 353 h 90"/>
              <a:gd name="T36" fmla="*/ 2823 w 81"/>
              <a:gd name="T37" fmla="*/ 0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1"/>
              <a:gd name="T58" fmla="*/ 0 h 90"/>
              <a:gd name="T59" fmla="*/ 81 w 81"/>
              <a:gd name="T60" fmla="*/ 90 h 9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1" h="90">
                <a:moveTo>
                  <a:pt x="48" y="0"/>
                </a:moveTo>
                <a:lnTo>
                  <a:pt x="47" y="8"/>
                </a:lnTo>
                <a:lnTo>
                  <a:pt x="44" y="18"/>
                </a:lnTo>
                <a:lnTo>
                  <a:pt x="41" y="26"/>
                </a:lnTo>
                <a:lnTo>
                  <a:pt x="36" y="34"/>
                </a:lnTo>
                <a:lnTo>
                  <a:pt x="31" y="40"/>
                </a:lnTo>
                <a:lnTo>
                  <a:pt x="22" y="47"/>
                </a:lnTo>
                <a:lnTo>
                  <a:pt x="12" y="54"/>
                </a:lnTo>
                <a:lnTo>
                  <a:pt x="0" y="58"/>
                </a:lnTo>
                <a:lnTo>
                  <a:pt x="10" y="90"/>
                </a:lnTo>
                <a:lnTo>
                  <a:pt x="27" y="83"/>
                </a:lnTo>
                <a:lnTo>
                  <a:pt x="40" y="75"/>
                </a:lnTo>
                <a:lnTo>
                  <a:pt x="51" y="65"/>
                </a:lnTo>
                <a:lnTo>
                  <a:pt x="62" y="55"/>
                </a:lnTo>
                <a:lnTo>
                  <a:pt x="70" y="41"/>
                </a:lnTo>
                <a:lnTo>
                  <a:pt x="75" y="28"/>
                </a:lnTo>
                <a:lnTo>
                  <a:pt x="78" y="17"/>
                </a:lnTo>
                <a:lnTo>
                  <a:pt x="81" y="4"/>
                </a:lnTo>
                <a:lnTo>
                  <a:pt x="48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09" name="Freeform 726"/>
          <p:cNvSpPr>
            <a:spLocks/>
          </p:cNvSpPr>
          <p:nvPr/>
        </p:nvSpPr>
        <p:spPr bwMode="auto">
          <a:xfrm>
            <a:off x="4483184" y="1571709"/>
            <a:ext cx="3175" cy="1587"/>
          </a:xfrm>
          <a:custGeom>
            <a:avLst/>
            <a:gdLst>
              <a:gd name="T0" fmla="*/ 3175 w 33"/>
              <a:gd name="T1" fmla="*/ 1587 h 19"/>
              <a:gd name="T2" fmla="*/ 3079 w 33"/>
              <a:gd name="T3" fmla="*/ 1002 h 19"/>
              <a:gd name="T4" fmla="*/ 2694 w 33"/>
              <a:gd name="T5" fmla="*/ 501 h 19"/>
              <a:gd name="T6" fmla="*/ 2213 w 33"/>
              <a:gd name="T7" fmla="*/ 167 h 19"/>
              <a:gd name="T8" fmla="*/ 1732 w 33"/>
              <a:gd name="T9" fmla="*/ 0 h 19"/>
              <a:gd name="T10" fmla="*/ 1155 w 33"/>
              <a:gd name="T11" fmla="*/ 0 h 19"/>
              <a:gd name="T12" fmla="*/ 577 w 33"/>
              <a:gd name="T13" fmla="*/ 251 h 19"/>
              <a:gd name="T14" fmla="*/ 192 w 33"/>
              <a:gd name="T15" fmla="*/ 585 h 19"/>
              <a:gd name="T16" fmla="*/ 0 w 33"/>
              <a:gd name="T17" fmla="*/ 1253 h 19"/>
              <a:gd name="T18" fmla="*/ 3175 w 33"/>
              <a:gd name="T19" fmla="*/ 1587 h 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3"/>
              <a:gd name="T31" fmla="*/ 0 h 19"/>
              <a:gd name="T32" fmla="*/ 33 w 33"/>
              <a:gd name="T33" fmla="*/ 19 h 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3" h="19">
                <a:moveTo>
                  <a:pt x="33" y="19"/>
                </a:moveTo>
                <a:lnTo>
                  <a:pt x="32" y="12"/>
                </a:lnTo>
                <a:lnTo>
                  <a:pt x="28" y="6"/>
                </a:lnTo>
                <a:lnTo>
                  <a:pt x="23" y="2"/>
                </a:lnTo>
                <a:lnTo>
                  <a:pt x="18" y="0"/>
                </a:lnTo>
                <a:lnTo>
                  <a:pt x="12" y="0"/>
                </a:lnTo>
                <a:lnTo>
                  <a:pt x="6" y="3"/>
                </a:lnTo>
                <a:lnTo>
                  <a:pt x="2" y="7"/>
                </a:lnTo>
                <a:lnTo>
                  <a:pt x="0" y="15"/>
                </a:lnTo>
                <a:lnTo>
                  <a:pt x="33" y="1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0" name="Freeform 727"/>
          <p:cNvSpPr>
            <a:spLocks/>
          </p:cNvSpPr>
          <p:nvPr/>
        </p:nvSpPr>
        <p:spPr bwMode="auto">
          <a:xfrm>
            <a:off x="4411746" y="1798721"/>
            <a:ext cx="1588" cy="1588"/>
          </a:xfrm>
          <a:custGeom>
            <a:avLst/>
            <a:gdLst>
              <a:gd name="T0" fmla="*/ 0 w 21"/>
              <a:gd name="T1" fmla="*/ 1470 h 27"/>
              <a:gd name="T2" fmla="*/ 454 w 21"/>
              <a:gd name="T3" fmla="*/ 1588 h 27"/>
              <a:gd name="T4" fmla="*/ 832 w 21"/>
              <a:gd name="T5" fmla="*/ 1529 h 27"/>
              <a:gd name="T6" fmla="*/ 1210 w 21"/>
              <a:gd name="T7" fmla="*/ 1412 h 27"/>
              <a:gd name="T8" fmla="*/ 1437 w 21"/>
              <a:gd name="T9" fmla="*/ 1176 h 27"/>
              <a:gd name="T10" fmla="*/ 1588 w 21"/>
              <a:gd name="T11" fmla="*/ 882 h 27"/>
              <a:gd name="T12" fmla="*/ 1588 w 21"/>
              <a:gd name="T13" fmla="*/ 529 h 27"/>
              <a:gd name="T14" fmla="*/ 1437 w 21"/>
              <a:gd name="T15" fmla="*/ 235 h 27"/>
              <a:gd name="T16" fmla="*/ 1059 w 21"/>
              <a:gd name="T17" fmla="*/ 0 h 27"/>
              <a:gd name="T18" fmla="*/ 0 w 21"/>
              <a:gd name="T19" fmla="*/ 1470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27"/>
              <a:gd name="T32" fmla="*/ 21 w 21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27">
                <a:moveTo>
                  <a:pt x="0" y="25"/>
                </a:moveTo>
                <a:lnTo>
                  <a:pt x="6" y="27"/>
                </a:lnTo>
                <a:lnTo>
                  <a:pt x="11" y="26"/>
                </a:lnTo>
                <a:lnTo>
                  <a:pt x="16" y="24"/>
                </a:lnTo>
                <a:lnTo>
                  <a:pt x="19" y="20"/>
                </a:lnTo>
                <a:lnTo>
                  <a:pt x="21" y="15"/>
                </a:lnTo>
                <a:lnTo>
                  <a:pt x="21" y="9"/>
                </a:lnTo>
                <a:lnTo>
                  <a:pt x="19" y="4"/>
                </a:lnTo>
                <a:lnTo>
                  <a:pt x="14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1" name="Freeform 728"/>
          <p:cNvSpPr>
            <a:spLocks/>
          </p:cNvSpPr>
          <p:nvPr/>
        </p:nvSpPr>
        <p:spPr bwMode="auto">
          <a:xfrm>
            <a:off x="4397459" y="1768559"/>
            <a:ext cx="15875" cy="31750"/>
          </a:xfrm>
          <a:custGeom>
            <a:avLst/>
            <a:gdLst>
              <a:gd name="T0" fmla="*/ 0 w 218"/>
              <a:gd name="T1" fmla="*/ 0 h 365"/>
              <a:gd name="T2" fmla="*/ 0 w 218"/>
              <a:gd name="T3" fmla="*/ 0 h 365"/>
              <a:gd name="T4" fmla="*/ 73 w 218"/>
              <a:gd name="T5" fmla="*/ 2523 h 365"/>
              <a:gd name="T6" fmla="*/ 218 w 218"/>
              <a:gd name="T7" fmla="*/ 4871 h 365"/>
              <a:gd name="T8" fmla="*/ 583 w 218"/>
              <a:gd name="T9" fmla="*/ 7307 h 365"/>
              <a:gd name="T10" fmla="*/ 1092 w 218"/>
              <a:gd name="T11" fmla="*/ 9568 h 365"/>
              <a:gd name="T12" fmla="*/ 1602 w 218"/>
              <a:gd name="T13" fmla="*/ 11743 h 365"/>
              <a:gd name="T14" fmla="*/ 2257 w 218"/>
              <a:gd name="T15" fmla="*/ 14092 h 365"/>
              <a:gd name="T16" fmla="*/ 2986 w 218"/>
              <a:gd name="T17" fmla="*/ 16266 h 365"/>
              <a:gd name="T18" fmla="*/ 4005 w 218"/>
              <a:gd name="T19" fmla="*/ 18354 h 365"/>
              <a:gd name="T20" fmla="*/ 4952 w 218"/>
              <a:gd name="T21" fmla="*/ 20442 h 365"/>
              <a:gd name="T22" fmla="*/ 6117 w 218"/>
              <a:gd name="T23" fmla="*/ 22442 h 365"/>
              <a:gd name="T24" fmla="*/ 7428 w 218"/>
              <a:gd name="T25" fmla="*/ 24182 h 365"/>
              <a:gd name="T26" fmla="*/ 8666 w 218"/>
              <a:gd name="T27" fmla="*/ 25922 h 365"/>
              <a:gd name="T28" fmla="*/ 10049 w 218"/>
              <a:gd name="T29" fmla="*/ 27575 h 365"/>
              <a:gd name="T30" fmla="*/ 11579 w 218"/>
              <a:gd name="T31" fmla="*/ 29140 h 365"/>
              <a:gd name="T32" fmla="*/ 13108 w 218"/>
              <a:gd name="T33" fmla="*/ 30619 h 365"/>
              <a:gd name="T34" fmla="*/ 14856 w 218"/>
              <a:gd name="T35" fmla="*/ 31750 h 365"/>
              <a:gd name="T36" fmla="*/ 15875 w 218"/>
              <a:gd name="T37" fmla="*/ 29575 h 365"/>
              <a:gd name="T38" fmla="*/ 14273 w 218"/>
              <a:gd name="T39" fmla="*/ 28358 h 365"/>
              <a:gd name="T40" fmla="*/ 12889 w 218"/>
              <a:gd name="T41" fmla="*/ 27053 h 365"/>
              <a:gd name="T42" fmla="*/ 11433 w 218"/>
              <a:gd name="T43" fmla="*/ 25748 h 365"/>
              <a:gd name="T44" fmla="*/ 10122 w 218"/>
              <a:gd name="T45" fmla="*/ 24095 h 365"/>
              <a:gd name="T46" fmla="*/ 8884 w 218"/>
              <a:gd name="T47" fmla="*/ 22529 h 365"/>
              <a:gd name="T48" fmla="*/ 7792 w 218"/>
              <a:gd name="T49" fmla="*/ 20790 h 365"/>
              <a:gd name="T50" fmla="*/ 6700 w 218"/>
              <a:gd name="T51" fmla="*/ 18963 h 365"/>
              <a:gd name="T52" fmla="*/ 5753 w 218"/>
              <a:gd name="T53" fmla="*/ 17136 h 365"/>
              <a:gd name="T54" fmla="*/ 4952 w 218"/>
              <a:gd name="T55" fmla="*/ 15136 h 365"/>
              <a:gd name="T56" fmla="*/ 4224 w 218"/>
              <a:gd name="T57" fmla="*/ 13135 h 365"/>
              <a:gd name="T58" fmla="*/ 3568 w 218"/>
              <a:gd name="T59" fmla="*/ 11047 h 365"/>
              <a:gd name="T60" fmla="*/ 2986 w 218"/>
              <a:gd name="T61" fmla="*/ 8873 h 365"/>
              <a:gd name="T62" fmla="*/ 2622 w 218"/>
              <a:gd name="T63" fmla="*/ 6698 h 365"/>
              <a:gd name="T64" fmla="*/ 2257 w 218"/>
              <a:gd name="T65" fmla="*/ 4523 h 365"/>
              <a:gd name="T66" fmla="*/ 2112 w 218"/>
              <a:gd name="T67" fmla="*/ 2349 h 365"/>
              <a:gd name="T68" fmla="*/ 2039 w 218"/>
              <a:gd name="T69" fmla="*/ 0 h 365"/>
              <a:gd name="T70" fmla="*/ 2039 w 218"/>
              <a:gd name="T71" fmla="*/ 0 h 365"/>
              <a:gd name="T72" fmla="*/ 0 w 218"/>
              <a:gd name="T73" fmla="*/ 0 h 3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18"/>
              <a:gd name="T112" fmla="*/ 0 h 365"/>
              <a:gd name="T113" fmla="*/ 218 w 218"/>
              <a:gd name="T114" fmla="*/ 365 h 36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18" h="365">
                <a:moveTo>
                  <a:pt x="0" y="0"/>
                </a:moveTo>
                <a:lnTo>
                  <a:pt x="0" y="0"/>
                </a:lnTo>
                <a:lnTo>
                  <a:pt x="1" y="29"/>
                </a:lnTo>
                <a:lnTo>
                  <a:pt x="3" y="56"/>
                </a:lnTo>
                <a:lnTo>
                  <a:pt x="8" y="84"/>
                </a:lnTo>
                <a:lnTo>
                  <a:pt x="15" y="110"/>
                </a:lnTo>
                <a:lnTo>
                  <a:pt x="22" y="135"/>
                </a:lnTo>
                <a:lnTo>
                  <a:pt x="31" y="162"/>
                </a:lnTo>
                <a:lnTo>
                  <a:pt x="41" y="187"/>
                </a:lnTo>
                <a:lnTo>
                  <a:pt x="55" y="211"/>
                </a:lnTo>
                <a:lnTo>
                  <a:pt x="68" y="235"/>
                </a:lnTo>
                <a:lnTo>
                  <a:pt x="84" y="258"/>
                </a:lnTo>
                <a:lnTo>
                  <a:pt x="102" y="278"/>
                </a:lnTo>
                <a:lnTo>
                  <a:pt x="119" y="298"/>
                </a:lnTo>
                <a:lnTo>
                  <a:pt x="138" y="317"/>
                </a:lnTo>
                <a:lnTo>
                  <a:pt x="159" y="335"/>
                </a:lnTo>
                <a:lnTo>
                  <a:pt x="180" y="352"/>
                </a:lnTo>
                <a:lnTo>
                  <a:pt x="204" y="365"/>
                </a:lnTo>
                <a:lnTo>
                  <a:pt x="218" y="340"/>
                </a:lnTo>
                <a:lnTo>
                  <a:pt x="196" y="326"/>
                </a:lnTo>
                <a:lnTo>
                  <a:pt x="177" y="311"/>
                </a:lnTo>
                <a:lnTo>
                  <a:pt x="157" y="296"/>
                </a:lnTo>
                <a:lnTo>
                  <a:pt x="139" y="277"/>
                </a:lnTo>
                <a:lnTo>
                  <a:pt x="122" y="259"/>
                </a:lnTo>
                <a:lnTo>
                  <a:pt x="107" y="239"/>
                </a:lnTo>
                <a:lnTo>
                  <a:pt x="92" y="218"/>
                </a:lnTo>
                <a:lnTo>
                  <a:pt x="79" y="197"/>
                </a:lnTo>
                <a:lnTo>
                  <a:pt x="68" y="174"/>
                </a:lnTo>
                <a:lnTo>
                  <a:pt x="58" y="151"/>
                </a:lnTo>
                <a:lnTo>
                  <a:pt x="49" y="127"/>
                </a:lnTo>
                <a:lnTo>
                  <a:pt x="41" y="102"/>
                </a:lnTo>
                <a:lnTo>
                  <a:pt x="36" y="77"/>
                </a:lnTo>
                <a:lnTo>
                  <a:pt x="31" y="52"/>
                </a:lnTo>
                <a:lnTo>
                  <a:pt x="29" y="27"/>
                </a:lnTo>
                <a:lnTo>
                  <a:pt x="2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2" name="Freeform 729"/>
          <p:cNvSpPr>
            <a:spLocks/>
          </p:cNvSpPr>
          <p:nvPr/>
        </p:nvSpPr>
        <p:spPr bwMode="auto">
          <a:xfrm>
            <a:off x="4397459" y="1760621"/>
            <a:ext cx="3175" cy="7938"/>
          </a:xfrm>
          <a:custGeom>
            <a:avLst/>
            <a:gdLst>
              <a:gd name="T0" fmla="*/ 772 w 37"/>
              <a:gd name="T1" fmla="*/ 0 h 92"/>
              <a:gd name="T2" fmla="*/ 601 w 37"/>
              <a:gd name="T3" fmla="*/ 863 h 92"/>
              <a:gd name="T4" fmla="*/ 429 w 37"/>
              <a:gd name="T5" fmla="*/ 1985 h 92"/>
              <a:gd name="T6" fmla="*/ 343 w 37"/>
              <a:gd name="T7" fmla="*/ 2847 h 92"/>
              <a:gd name="T8" fmla="*/ 172 w 37"/>
              <a:gd name="T9" fmla="*/ 3883 h 92"/>
              <a:gd name="T10" fmla="*/ 86 w 37"/>
              <a:gd name="T11" fmla="*/ 5004 h 92"/>
              <a:gd name="T12" fmla="*/ 86 w 37"/>
              <a:gd name="T13" fmla="*/ 5954 h 92"/>
              <a:gd name="T14" fmla="*/ 0 w 37"/>
              <a:gd name="T15" fmla="*/ 6903 h 92"/>
              <a:gd name="T16" fmla="*/ 0 w 37"/>
              <a:gd name="T17" fmla="*/ 7938 h 92"/>
              <a:gd name="T18" fmla="*/ 2403 w 37"/>
              <a:gd name="T19" fmla="*/ 7938 h 92"/>
              <a:gd name="T20" fmla="*/ 2403 w 37"/>
              <a:gd name="T21" fmla="*/ 7075 h 92"/>
              <a:gd name="T22" fmla="*/ 2489 w 37"/>
              <a:gd name="T23" fmla="*/ 6126 h 92"/>
              <a:gd name="T24" fmla="*/ 2489 w 37"/>
              <a:gd name="T25" fmla="*/ 5177 h 92"/>
              <a:gd name="T26" fmla="*/ 2574 w 37"/>
              <a:gd name="T27" fmla="*/ 4228 h 92"/>
              <a:gd name="T28" fmla="*/ 2746 w 37"/>
              <a:gd name="T29" fmla="*/ 3279 h 92"/>
              <a:gd name="T30" fmla="*/ 2832 w 37"/>
              <a:gd name="T31" fmla="*/ 2330 h 92"/>
              <a:gd name="T32" fmla="*/ 3003 w 37"/>
              <a:gd name="T33" fmla="*/ 1467 h 92"/>
              <a:gd name="T34" fmla="*/ 3175 w 37"/>
              <a:gd name="T35" fmla="*/ 518 h 92"/>
              <a:gd name="T36" fmla="*/ 772 w 37"/>
              <a:gd name="T37" fmla="*/ 0 h 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7"/>
              <a:gd name="T58" fmla="*/ 0 h 92"/>
              <a:gd name="T59" fmla="*/ 37 w 37"/>
              <a:gd name="T60" fmla="*/ 92 h 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7" h="92">
                <a:moveTo>
                  <a:pt x="9" y="0"/>
                </a:moveTo>
                <a:lnTo>
                  <a:pt x="7" y="10"/>
                </a:lnTo>
                <a:lnTo>
                  <a:pt x="5" y="23"/>
                </a:lnTo>
                <a:lnTo>
                  <a:pt x="4" y="33"/>
                </a:lnTo>
                <a:lnTo>
                  <a:pt x="2" y="45"/>
                </a:lnTo>
                <a:lnTo>
                  <a:pt x="1" y="58"/>
                </a:lnTo>
                <a:lnTo>
                  <a:pt x="1" y="69"/>
                </a:lnTo>
                <a:lnTo>
                  <a:pt x="0" y="80"/>
                </a:lnTo>
                <a:lnTo>
                  <a:pt x="0" y="92"/>
                </a:lnTo>
                <a:lnTo>
                  <a:pt x="28" y="92"/>
                </a:lnTo>
                <a:lnTo>
                  <a:pt x="28" y="82"/>
                </a:lnTo>
                <a:lnTo>
                  <a:pt x="29" y="71"/>
                </a:lnTo>
                <a:lnTo>
                  <a:pt x="29" y="60"/>
                </a:lnTo>
                <a:lnTo>
                  <a:pt x="30" y="49"/>
                </a:lnTo>
                <a:lnTo>
                  <a:pt x="32" y="38"/>
                </a:lnTo>
                <a:lnTo>
                  <a:pt x="33" y="27"/>
                </a:lnTo>
                <a:lnTo>
                  <a:pt x="35" y="17"/>
                </a:lnTo>
                <a:lnTo>
                  <a:pt x="37" y="6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3" name="Freeform 730"/>
          <p:cNvSpPr>
            <a:spLocks/>
          </p:cNvSpPr>
          <p:nvPr/>
        </p:nvSpPr>
        <p:spPr bwMode="auto">
          <a:xfrm>
            <a:off x="4397459" y="1766971"/>
            <a:ext cx="1587" cy="1588"/>
          </a:xfrm>
          <a:custGeom>
            <a:avLst/>
            <a:gdLst>
              <a:gd name="T0" fmla="*/ 1587 w 28"/>
              <a:gd name="T1" fmla="*/ 1588 h 18"/>
              <a:gd name="T2" fmla="*/ 1587 w 28"/>
              <a:gd name="T3" fmla="*/ 970 h 18"/>
              <a:gd name="T4" fmla="*/ 1474 w 28"/>
              <a:gd name="T5" fmla="*/ 529 h 18"/>
              <a:gd name="T6" fmla="*/ 1247 w 28"/>
              <a:gd name="T7" fmla="*/ 176 h 18"/>
              <a:gd name="T8" fmla="*/ 964 w 28"/>
              <a:gd name="T9" fmla="*/ 0 h 18"/>
              <a:gd name="T10" fmla="*/ 680 w 28"/>
              <a:gd name="T11" fmla="*/ 0 h 18"/>
              <a:gd name="T12" fmla="*/ 397 w 28"/>
              <a:gd name="T13" fmla="*/ 176 h 18"/>
              <a:gd name="T14" fmla="*/ 170 w 28"/>
              <a:gd name="T15" fmla="*/ 441 h 18"/>
              <a:gd name="T16" fmla="*/ 0 w 28"/>
              <a:gd name="T17" fmla="*/ 970 h 18"/>
              <a:gd name="T18" fmla="*/ 1587 w 28"/>
              <a:gd name="T19" fmla="*/ 1588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"/>
              <a:gd name="T31" fmla="*/ 0 h 18"/>
              <a:gd name="T32" fmla="*/ 28 w 28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" h="18">
                <a:moveTo>
                  <a:pt x="28" y="18"/>
                </a:moveTo>
                <a:lnTo>
                  <a:pt x="28" y="11"/>
                </a:lnTo>
                <a:lnTo>
                  <a:pt x="26" y="6"/>
                </a:lnTo>
                <a:lnTo>
                  <a:pt x="22" y="2"/>
                </a:lnTo>
                <a:lnTo>
                  <a:pt x="17" y="0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1"/>
                </a:lnTo>
                <a:lnTo>
                  <a:pt x="2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4" name="Freeform 731"/>
          <p:cNvSpPr>
            <a:spLocks/>
          </p:cNvSpPr>
          <p:nvPr/>
        </p:nvSpPr>
        <p:spPr bwMode="auto">
          <a:xfrm>
            <a:off x="4410159" y="1787609"/>
            <a:ext cx="1587" cy="3175"/>
          </a:xfrm>
          <a:custGeom>
            <a:avLst/>
            <a:gdLst>
              <a:gd name="T0" fmla="*/ 0 w 21"/>
              <a:gd name="T1" fmla="*/ 2940 h 27"/>
              <a:gd name="T2" fmla="*/ 453 w 21"/>
              <a:gd name="T3" fmla="*/ 3175 h 27"/>
              <a:gd name="T4" fmla="*/ 831 w 21"/>
              <a:gd name="T5" fmla="*/ 3057 h 27"/>
              <a:gd name="T6" fmla="*/ 1209 w 21"/>
              <a:gd name="T7" fmla="*/ 2822 h 27"/>
              <a:gd name="T8" fmla="*/ 1436 w 21"/>
              <a:gd name="T9" fmla="*/ 2352 h 27"/>
              <a:gd name="T10" fmla="*/ 1587 w 21"/>
              <a:gd name="T11" fmla="*/ 1646 h 27"/>
              <a:gd name="T12" fmla="*/ 1587 w 21"/>
              <a:gd name="T13" fmla="*/ 1058 h 27"/>
              <a:gd name="T14" fmla="*/ 1436 w 21"/>
              <a:gd name="T15" fmla="*/ 470 h 27"/>
              <a:gd name="T16" fmla="*/ 1058 w 21"/>
              <a:gd name="T17" fmla="*/ 0 h 27"/>
              <a:gd name="T18" fmla="*/ 0 w 21"/>
              <a:gd name="T19" fmla="*/ 2940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"/>
              <a:gd name="T31" fmla="*/ 0 h 27"/>
              <a:gd name="T32" fmla="*/ 21 w 21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" h="27">
                <a:moveTo>
                  <a:pt x="0" y="25"/>
                </a:moveTo>
                <a:lnTo>
                  <a:pt x="6" y="27"/>
                </a:lnTo>
                <a:lnTo>
                  <a:pt x="11" y="26"/>
                </a:lnTo>
                <a:lnTo>
                  <a:pt x="16" y="24"/>
                </a:lnTo>
                <a:lnTo>
                  <a:pt x="19" y="20"/>
                </a:lnTo>
                <a:lnTo>
                  <a:pt x="21" y="14"/>
                </a:lnTo>
                <a:lnTo>
                  <a:pt x="21" y="9"/>
                </a:lnTo>
                <a:lnTo>
                  <a:pt x="19" y="4"/>
                </a:lnTo>
                <a:lnTo>
                  <a:pt x="14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5" name="Freeform 732"/>
          <p:cNvSpPr>
            <a:spLocks/>
          </p:cNvSpPr>
          <p:nvPr/>
        </p:nvSpPr>
        <p:spPr bwMode="auto">
          <a:xfrm>
            <a:off x="4403809" y="1773321"/>
            <a:ext cx="7937" cy="17463"/>
          </a:xfrm>
          <a:custGeom>
            <a:avLst/>
            <a:gdLst>
              <a:gd name="T0" fmla="*/ 0 w 115"/>
              <a:gd name="T1" fmla="*/ 0 h 181"/>
              <a:gd name="T2" fmla="*/ 0 w 115"/>
              <a:gd name="T3" fmla="*/ 0 h 181"/>
              <a:gd name="T4" fmla="*/ 0 w 115"/>
              <a:gd name="T5" fmla="*/ 1254 h 181"/>
              <a:gd name="T6" fmla="*/ 138 w 115"/>
              <a:gd name="T7" fmla="*/ 2605 h 181"/>
              <a:gd name="T8" fmla="*/ 276 w 115"/>
              <a:gd name="T9" fmla="*/ 3859 h 181"/>
              <a:gd name="T10" fmla="*/ 483 w 115"/>
              <a:gd name="T11" fmla="*/ 5113 h 181"/>
              <a:gd name="T12" fmla="*/ 759 w 115"/>
              <a:gd name="T13" fmla="*/ 6561 h 181"/>
              <a:gd name="T14" fmla="*/ 1035 w 115"/>
              <a:gd name="T15" fmla="*/ 7718 h 181"/>
              <a:gd name="T16" fmla="*/ 1449 w 115"/>
              <a:gd name="T17" fmla="*/ 8876 h 181"/>
              <a:gd name="T18" fmla="*/ 1932 w 115"/>
              <a:gd name="T19" fmla="*/ 10034 h 181"/>
              <a:gd name="T20" fmla="*/ 2347 w 115"/>
              <a:gd name="T21" fmla="*/ 11192 h 181"/>
              <a:gd name="T22" fmla="*/ 2899 w 115"/>
              <a:gd name="T23" fmla="*/ 12157 h 181"/>
              <a:gd name="T24" fmla="*/ 3451 w 115"/>
              <a:gd name="T25" fmla="*/ 13314 h 181"/>
              <a:gd name="T26" fmla="*/ 4072 w 115"/>
              <a:gd name="T27" fmla="*/ 14183 h 181"/>
              <a:gd name="T28" fmla="*/ 4693 w 115"/>
              <a:gd name="T29" fmla="*/ 15147 h 181"/>
              <a:gd name="T30" fmla="*/ 5521 w 115"/>
              <a:gd name="T31" fmla="*/ 15919 h 181"/>
              <a:gd name="T32" fmla="*/ 6212 w 115"/>
              <a:gd name="T33" fmla="*/ 16691 h 181"/>
              <a:gd name="T34" fmla="*/ 6971 w 115"/>
              <a:gd name="T35" fmla="*/ 17463 h 181"/>
              <a:gd name="T36" fmla="*/ 7937 w 115"/>
              <a:gd name="T37" fmla="*/ 15051 h 181"/>
              <a:gd name="T38" fmla="*/ 7316 w 115"/>
              <a:gd name="T39" fmla="*/ 14376 h 181"/>
              <a:gd name="T40" fmla="*/ 6626 w 115"/>
              <a:gd name="T41" fmla="*/ 13700 h 181"/>
              <a:gd name="T42" fmla="*/ 6005 w 115"/>
              <a:gd name="T43" fmla="*/ 13121 h 181"/>
              <a:gd name="T44" fmla="*/ 5521 w 115"/>
              <a:gd name="T45" fmla="*/ 12157 h 181"/>
              <a:gd name="T46" fmla="*/ 4831 w 115"/>
              <a:gd name="T47" fmla="*/ 11481 h 181"/>
              <a:gd name="T48" fmla="*/ 4417 w 115"/>
              <a:gd name="T49" fmla="*/ 10516 h 181"/>
              <a:gd name="T50" fmla="*/ 4003 w 115"/>
              <a:gd name="T51" fmla="*/ 9745 h 181"/>
              <a:gd name="T52" fmla="*/ 3589 w 115"/>
              <a:gd name="T53" fmla="*/ 8587 h 181"/>
              <a:gd name="T54" fmla="*/ 3175 w 115"/>
              <a:gd name="T55" fmla="*/ 7718 h 181"/>
              <a:gd name="T56" fmla="*/ 2899 w 115"/>
              <a:gd name="T57" fmla="*/ 6657 h 181"/>
              <a:gd name="T58" fmla="*/ 2623 w 115"/>
              <a:gd name="T59" fmla="*/ 5596 h 181"/>
              <a:gd name="T60" fmla="*/ 2347 w 115"/>
              <a:gd name="T61" fmla="*/ 4535 h 181"/>
              <a:gd name="T62" fmla="*/ 2278 w 115"/>
              <a:gd name="T63" fmla="*/ 3377 h 181"/>
              <a:gd name="T64" fmla="*/ 2140 w 115"/>
              <a:gd name="T65" fmla="*/ 2219 h 181"/>
              <a:gd name="T66" fmla="*/ 2002 w 115"/>
              <a:gd name="T67" fmla="*/ 1061 h 181"/>
              <a:gd name="T68" fmla="*/ 2002 w 115"/>
              <a:gd name="T69" fmla="*/ 0 h 181"/>
              <a:gd name="T70" fmla="*/ 2002 w 115"/>
              <a:gd name="T71" fmla="*/ 0 h 181"/>
              <a:gd name="T72" fmla="*/ 0 w 115"/>
              <a:gd name="T73" fmla="*/ 0 h 18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15"/>
              <a:gd name="T112" fmla="*/ 0 h 181"/>
              <a:gd name="T113" fmla="*/ 115 w 115"/>
              <a:gd name="T114" fmla="*/ 181 h 181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15" h="18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2" y="27"/>
                </a:lnTo>
                <a:lnTo>
                  <a:pt x="4" y="40"/>
                </a:lnTo>
                <a:lnTo>
                  <a:pt x="7" y="53"/>
                </a:lnTo>
                <a:lnTo>
                  <a:pt x="11" y="68"/>
                </a:lnTo>
                <a:lnTo>
                  <a:pt x="15" y="80"/>
                </a:lnTo>
                <a:lnTo>
                  <a:pt x="21" y="92"/>
                </a:lnTo>
                <a:lnTo>
                  <a:pt x="28" y="104"/>
                </a:lnTo>
                <a:lnTo>
                  <a:pt x="34" y="116"/>
                </a:lnTo>
                <a:lnTo>
                  <a:pt x="42" y="126"/>
                </a:lnTo>
                <a:lnTo>
                  <a:pt x="50" y="138"/>
                </a:lnTo>
                <a:lnTo>
                  <a:pt x="59" y="147"/>
                </a:lnTo>
                <a:lnTo>
                  <a:pt x="68" y="157"/>
                </a:lnTo>
                <a:lnTo>
                  <a:pt x="80" y="165"/>
                </a:lnTo>
                <a:lnTo>
                  <a:pt x="90" y="173"/>
                </a:lnTo>
                <a:lnTo>
                  <a:pt x="101" y="181"/>
                </a:lnTo>
                <a:lnTo>
                  <a:pt x="115" y="156"/>
                </a:lnTo>
                <a:lnTo>
                  <a:pt x="106" y="149"/>
                </a:lnTo>
                <a:lnTo>
                  <a:pt x="96" y="142"/>
                </a:lnTo>
                <a:lnTo>
                  <a:pt x="87" y="136"/>
                </a:lnTo>
                <a:lnTo>
                  <a:pt x="80" y="126"/>
                </a:lnTo>
                <a:lnTo>
                  <a:pt x="70" y="119"/>
                </a:lnTo>
                <a:lnTo>
                  <a:pt x="64" y="109"/>
                </a:lnTo>
                <a:lnTo>
                  <a:pt x="58" y="101"/>
                </a:lnTo>
                <a:lnTo>
                  <a:pt x="52" y="89"/>
                </a:lnTo>
                <a:lnTo>
                  <a:pt x="46" y="80"/>
                </a:lnTo>
                <a:lnTo>
                  <a:pt x="42" y="69"/>
                </a:lnTo>
                <a:lnTo>
                  <a:pt x="38" y="58"/>
                </a:lnTo>
                <a:lnTo>
                  <a:pt x="34" y="47"/>
                </a:lnTo>
                <a:lnTo>
                  <a:pt x="33" y="35"/>
                </a:lnTo>
                <a:lnTo>
                  <a:pt x="31" y="23"/>
                </a:lnTo>
                <a:lnTo>
                  <a:pt x="29" y="11"/>
                </a:lnTo>
                <a:lnTo>
                  <a:pt x="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6" name="Freeform 733"/>
          <p:cNvSpPr>
            <a:spLocks/>
          </p:cNvSpPr>
          <p:nvPr/>
        </p:nvSpPr>
        <p:spPr bwMode="auto">
          <a:xfrm>
            <a:off x="4403809" y="1770146"/>
            <a:ext cx="1587" cy="3175"/>
          </a:xfrm>
          <a:custGeom>
            <a:avLst/>
            <a:gdLst>
              <a:gd name="T0" fmla="*/ 192 w 33"/>
              <a:gd name="T1" fmla="*/ 0 h 47"/>
              <a:gd name="T2" fmla="*/ 144 w 33"/>
              <a:gd name="T3" fmla="*/ 405 h 47"/>
              <a:gd name="T4" fmla="*/ 96 w 33"/>
              <a:gd name="T5" fmla="*/ 743 h 47"/>
              <a:gd name="T6" fmla="*/ 48 w 33"/>
              <a:gd name="T7" fmla="*/ 1216 h 47"/>
              <a:gd name="T8" fmla="*/ 48 w 33"/>
              <a:gd name="T9" fmla="*/ 1554 h 47"/>
              <a:gd name="T10" fmla="*/ 0 w 33"/>
              <a:gd name="T11" fmla="*/ 2027 h 47"/>
              <a:gd name="T12" fmla="*/ 0 w 33"/>
              <a:gd name="T13" fmla="*/ 2432 h 47"/>
              <a:gd name="T14" fmla="*/ 0 w 33"/>
              <a:gd name="T15" fmla="*/ 2770 h 47"/>
              <a:gd name="T16" fmla="*/ 0 w 33"/>
              <a:gd name="T17" fmla="*/ 3175 h 47"/>
              <a:gd name="T18" fmla="*/ 1395 w 33"/>
              <a:gd name="T19" fmla="*/ 3175 h 47"/>
              <a:gd name="T20" fmla="*/ 1395 w 33"/>
              <a:gd name="T21" fmla="*/ 2770 h 47"/>
              <a:gd name="T22" fmla="*/ 1395 w 33"/>
              <a:gd name="T23" fmla="*/ 2432 h 47"/>
              <a:gd name="T24" fmla="*/ 1395 w 33"/>
              <a:gd name="T25" fmla="*/ 2162 h 47"/>
              <a:gd name="T26" fmla="*/ 1443 w 33"/>
              <a:gd name="T27" fmla="*/ 1756 h 47"/>
              <a:gd name="T28" fmla="*/ 1443 w 33"/>
              <a:gd name="T29" fmla="*/ 1351 h 47"/>
              <a:gd name="T30" fmla="*/ 1491 w 33"/>
              <a:gd name="T31" fmla="*/ 1148 h 47"/>
              <a:gd name="T32" fmla="*/ 1539 w 33"/>
              <a:gd name="T33" fmla="*/ 811 h 47"/>
              <a:gd name="T34" fmla="*/ 1587 w 33"/>
              <a:gd name="T35" fmla="*/ 473 h 47"/>
              <a:gd name="T36" fmla="*/ 192 w 33"/>
              <a:gd name="T37" fmla="*/ 0 h 4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3"/>
              <a:gd name="T58" fmla="*/ 0 h 47"/>
              <a:gd name="T59" fmla="*/ 33 w 33"/>
              <a:gd name="T60" fmla="*/ 47 h 4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3" h="47">
                <a:moveTo>
                  <a:pt x="4" y="0"/>
                </a:moveTo>
                <a:lnTo>
                  <a:pt x="3" y="6"/>
                </a:lnTo>
                <a:lnTo>
                  <a:pt x="2" y="11"/>
                </a:lnTo>
                <a:lnTo>
                  <a:pt x="1" y="18"/>
                </a:lnTo>
                <a:lnTo>
                  <a:pt x="1" y="23"/>
                </a:lnTo>
                <a:lnTo>
                  <a:pt x="0" y="30"/>
                </a:lnTo>
                <a:lnTo>
                  <a:pt x="0" y="36"/>
                </a:lnTo>
                <a:lnTo>
                  <a:pt x="0" y="41"/>
                </a:lnTo>
                <a:lnTo>
                  <a:pt x="0" y="47"/>
                </a:lnTo>
                <a:lnTo>
                  <a:pt x="29" y="47"/>
                </a:lnTo>
                <a:lnTo>
                  <a:pt x="29" y="41"/>
                </a:lnTo>
                <a:lnTo>
                  <a:pt x="29" y="36"/>
                </a:lnTo>
                <a:lnTo>
                  <a:pt x="29" y="32"/>
                </a:lnTo>
                <a:lnTo>
                  <a:pt x="30" y="26"/>
                </a:lnTo>
                <a:lnTo>
                  <a:pt x="30" y="20"/>
                </a:lnTo>
                <a:lnTo>
                  <a:pt x="31" y="17"/>
                </a:lnTo>
                <a:lnTo>
                  <a:pt x="32" y="12"/>
                </a:lnTo>
                <a:lnTo>
                  <a:pt x="33" y="7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7" name="Freeform 734"/>
          <p:cNvSpPr>
            <a:spLocks/>
          </p:cNvSpPr>
          <p:nvPr/>
        </p:nvSpPr>
        <p:spPr bwMode="auto">
          <a:xfrm>
            <a:off x="4403809" y="1773321"/>
            <a:ext cx="1587" cy="1588"/>
          </a:xfrm>
          <a:custGeom>
            <a:avLst/>
            <a:gdLst>
              <a:gd name="T0" fmla="*/ 1587 w 29"/>
              <a:gd name="T1" fmla="*/ 1588 h 18"/>
              <a:gd name="T2" fmla="*/ 1587 w 29"/>
              <a:gd name="T3" fmla="*/ 970 h 18"/>
              <a:gd name="T4" fmla="*/ 1478 w 29"/>
              <a:gd name="T5" fmla="*/ 529 h 18"/>
              <a:gd name="T6" fmla="*/ 1204 w 29"/>
              <a:gd name="T7" fmla="*/ 176 h 18"/>
              <a:gd name="T8" fmla="*/ 930 w 29"/>
              <a:gd name="T9" fmla="*/ 0 h 18"/>
              <a:gd name="T10" fmla="*/ 657 w 29"/>
              <a:gd name="T11" fmla="*/ 0 h 18"/>
              <a:gd name="T12" fmla="*/ 383 w 29"/>
              <a:gd name="T13" fmla="*/ 176 h 18"/>
              <a:gd name="T14" fmla="*/ 164 w 29"/>
              <a:gd name="T15" fmla="*/ 441 h 18"/>
              <a:gd name="T16" fmla="*/ 0 w 29"/>
              <a:gd name="T17" fmla="*/ 970 h 18"/>
              <a:gd name="T18" fmla="*/ 1587 w 29"/>
              <a:gd name="T19" fmla="*/ 1588 h 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"/>
              <a:gd name="T31" fmla="*/ 0 h 18"/>
              <a:gd name="T32" fmla="*/ 29 w 29"/>
              <a:gd name="T33" fmla="*/ 18 h 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" h="18">
                <a:moveTo>
                  <a:pt x="29" y="18"/>
                </a:moveTo>
                <a:lnTo>
                  <a:pt x="29" y="11"/>
                </a:lnTo>
                <a:lnTo>
                  <a:pt x="27" y="6"/>
                </a:lnTo>
                <a:lnTo>
                  <a:pt x="22" y="2"/>
                </a:lnTo>
                <a:lnTo>
                  <a:pt x="17" y="0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1"/>
                </a:lnTo>
                <a:lnTo>
                  <a:pt x="29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8" name="Freeform 735"/>
          <p:cNvSpPr>
            <a:spLocks/>
          </p:cNvSpPr>
          <p:nvPr/>
        </p:nvSpPr>
        <p:spPr bwMode="auto">
          <a:xfrm>
            <a:off x="4673684" y="1612984"/>
            <a:ext cx="1587" cy="1587"/>
          </a:xfrm>
          <a:custGeom>
            <a:avLst/>
            <a:gdLst>
              <a:gd name="T0" fmla="*/ 1587 w 15"/>
              <a:gd name="T1" fmla="*/ 79 h 20"/>
              <a:gd name="T2" fmla="*/ 741 w 15"/>
              <a:gd name="T3" fmla="*/ 0 h 20"/>
              <a:gd name="T4" fmla="*/ 106 w 15"/>
              <a:gd name="T5" fmla="*/ 397 h 20"/>
              <a:gd name="T6" fmla="*/ 0 w 15"/>
              <a:gd name="T7" fmla="*/ 1032 h 20"/>
              <a:gd name="T8" fmla="*/ 529 w 15"/>
              <a:gd name="T9" fmla="*/ 1587 h 20"/>
              <a:gd name="T10" fmla="*/ 1587 w 15"/>
              <a:gd name="T11" fmla="*/ 79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"/>
              <a:gd name="T19" fmla="*/ 0 h 20"/>
              <a:gd name="T20" fmla="*/ 15 w 15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" h="20">
                <a:moveTo>
                  <a:pt x="15" y="1"/>
                </a:moveTo>
                <a:lnTo>
                  <a:pt x="7" y="0"/>
                </a:lnTo>
                <a:lnTo>
                  <a:pt x="1" y="5"/>
                </a:lnTo>
                <a:lnTo>
                  <a:pt x="0" y="13"/>
                </a:lnTo>
                <a:lnTo>
                  <a:pt x="5" y="20"/>
                </a:lnTo>
                <a:lnTo>
                  <a:pt x="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19" name="Freeform 736"/>
          <p:cNvSpPr>
            <a:spLocks/>
          </p:cNvSpPr>
          <p:nvPr/>
        </p:nvSpPr>
        <p:spPr bwMode="auto">
          <a:xfrm>
            <a:off x="4673684" y="1612984"/>
            <a:ext cx="11112" cy="23812"/>
          </a:xfrm>
          <a:custGeom>
            <a:avLst/>
            <a:gdLst>
              <a:gd name="T0" fmla="*/ 11112 w 164"/>
              <a:gd name="T1" fmla="*/ 23812 h 274"/>
              <a:gd name="T2" fmla="*/ 11112 w 164"/>
              <a:gd name="T3" fmla="*/ 23812 h 274"/>
              <a:gd name="T4" fmla="*/ 10976 w 164"/>
              <a:gd name="T5" fmla="*/ 21987 h 274"/>
              <a:gd name="T6" fmla="*/ 10841 w 164"/>
              <a:gd name="T7" fmla="*/ 20249 h 274"/>
              <a:gd name="T8" fmla="*/ 10638 w 164"/>
              <a:gd name="T9" fmla="*/ 18337 h 274"/>
              <a:gd name="T10" fmla="*/ 10367 w 164"/>
              <a:gd name="T11" fmla="*/ 16512 h 274"/>
              <a:gd name="T12" fmla="*/ 9960 w 164"/>
              <a:gd name="T13" fmla="*/ 14774 h 274"/>
              <a:gd name="T14" fmla="*/ 9418 w 164"/>
              <a:gd name="T15" fmla="*/ 13210 h 274"/>
              <a:gd name="T16" fmla="*/ 8808 w 164"/>
              <a:gd name="T17" fmla="*/ 11732 h 274"/>
              <a:gd name="T18" fmla="*/ 8266 w 164"/>
              <a:gd name="T19" fmla="*/ 10081 h 274"/>
              <a:gd name="T20" fmla="*/ 7589 w 164"/>
              <a:gd name="T21" fmla="*/ 8517 h 274"/>
              <a:gd name="T22" fmla="*/ 6776 w 164"/>
              <a:gd name="T23" fmla="*/ 7126 h 274"/>
              <a:gd name="T24" fmla="*/ 5895 w 164"/>
              <a:gd name="T25" fmla="*/ 5649 h 274"/>
              <a:gd name="T26" fmla="*/ 4946 w 164"/>
              <a:gd name="T27" fmla="*/ 4345 h 274"/>
              <a:gd name="T28" fmla="*/ 3998 w 164"/>
              <a:gd name="T29" fmla="*/ 3042 h 274"/>
              <a:gd name="T30" fmla="*/ 2914 w 164"/>
              <a:gd name="T31" fmla="*/ 1999 h 274"/>
              <a:gd name="T32" fmla="*/ 1829 w 164"/>
              <a:gd name="T33" fmla="*/ 869 h 274"/>
              <a:gd name="T34" fmla="*/ 678 w 164"/>
              <a:gd name="T35" fmla="*/ 0 h 274"/>
              <a:gd name="T36" fmla="*/ 0 w 164"/>
              <a:gd name="T37" fmla="*/ 1651 h 274"/>
              <a:gd name="T38" fmla="*/ 1016 w 164"/>
              <a:gd name="T39" fmla="*/ 2520 h 274"/>
              <a:gd name="T40" fmla="*/ 2033 w 164"/>
              <a:gd name="T41" fmla="*/ 3476 h 274"/>
              <a:gd name="T42" fmla="*/ 3049 w 164"/>
              <a:gd name="T43" fmla="*/ 4519 h 274"/>
              <a:gd name="T44" fmla="*/ 3998 w 164"/>
              <a:gd name="T45" fmla="*/ 5649 h 274"/>
              <a:gd name="T46" fmla="*/ 4811 w 164"/>
              <a:gd name="T47" fmla="*/ 6952 h 274"/>
              <a:gd name="T48" fmla="*/ 5624 w 164"/>
              <a:gd name="T49" fmla="*/ 8169 h 274"/>
              <a:gd name="T50" fmla="*/ 6369 w 164"/>
              <a:gd name="T51" fmla="*/ 9560 h 274"/>
              <a:gd name="T52" fmla="*/ 7047 w 164"/>
              <a:gd name="T53" fmla="*/ 10950 h 274"/>
              <a:gd name="T54" fmla="*/ 7589 w 164"/>
              <a:gd name="T55" fmla="*/ 12427 h 274"/>
              <a:gd name="T56" fmla="*/ 8063 w 164"/>
              <a:gd name="T57" fmla="*/ 13992 h 274"/>
              <a:gd name="T58" fmla="*/ 8537 w 164"/>
              <a:gd name="T59" fmla="*/ 15556 h 274"/>
              <a:gd name="T60" fmla="*/ 8944 w 164"/>
              <a:gd name="T61" fmla="*/ 17120 h 274"/>
              <a:gd name="T62" fmla="*/ 9215 w 164"/>
              <a:gd name="T63" fmla="*/ 18772 h 274"/>
              <a:gd name="T64" fmla="*/ 9418 w 164"/>
              <a:gd name="T65" fmla="*/ 20423 h 274"/>
              <a:gd name="T66" fmla="*/ 9554 w 164"/>
              <a:gd name="T67" fmla="*/ 22161 h 274"/>
              <a:gd name="T68" fmla="*/ 9554 w 164"/>
              <a:gd name="T69" fmla="*/ 23812 h 274"/>
              <a:gd name="T70" fmla="*/ 9554 w 164"/>
              <a:gd name="T71" fmla="*/ 23812 h 274"/>
              <a:gd name="T72" fmla="*/ 11112 w 164"/>
              <a:gd name="T73" fmla="*/ 23812 h 27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64"/>
              <a:gd name="T112" fmla="*/ 0 h 274"/>
              <a:gd name="T113" fmla="*/ 164 w 164"/>
              <a:gd name="T114" fmla="*/ 274 h 27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64" h="274">
                <a:moveTo>
                  <a:pt x="164" y="274"/>
                </a:moveTo>
                <a:lnTo>
                  <a:pt x="164" y="274"/>
                </a:lnTo>
                <a:lnTo>
                  <a:pt x="162" y="253"/>
                </a:lnTo>
                <a:lnTo>
                  <a:pt x="160" y="233"/>
                </a:lnTo>
                <a:lnTo>
                  <a:pt x="157" y="211"/>
                </a:lnTo>
                <a:lnTo>
                  <a:pt x="153" y="190"/>
                </a:lnTo>
                <a:lnTo>
                  <a:pt x="147" y="170"/>
                </a:lnTo>
                <a:lnTo>
                  <a:pt x="139" y="152"/>
                </a:lnTo>
                <a:lnTo>
                  <a:pt x="130" y="135"/>
                </a:lnTo>
                <a:lnTo>
                  <a:pt x="122" y="116"/>
                </a:lnTo>
                <a:lnTo>
                  <a:pt x="112" y="98"/>
                </a:lnTo>
                <a:lnTo>
                  <a:pt x="100" y="82"/>
                </a:lnTo>
                <a:lnTo>
                  <a:pt x="87" y="65"/>
                </a:lnTo>
                <a:lnTo>
                  <a:pt x="73" y="50"/>
                </a:lnTo>
                <a:lnTo>
                  <a:pt x="59" y="35"/>
                </a:lnTo>
                <a:lnTo>
                  <a:pt x="43" y="23"/>
                </a:lnTo>
                <a:lnTo>
                  <a:pt x="27" y="10"/>
                </a:lnTo>
                <a:lnTo>
                  <a:pt x="10" y="0"/>
                </a:lnTo>
                <a:lnTo>
                  <a:pt x="0" y="19"/>
                </a:lnTo>
                <a:lnTo>
                  <a:pt x="15" y="29"/>
                </a:lnTo>
                <a:lnTo>
                  <a:pt x="30" y="40"/>
                </a:lnTo>
                <a:lnTo>
                  <a:pt x="45" y="52"/>
                </a:lnTo>
                <a:lnTo>
                  <a:pt x="59" y="65"/>
                </a:lnTo>
                <a:lnTo>
                  <a:pt x="71" y="80"/>
                </a:lnTo>
                <a:lnTo>
                  <a:pt x="83" y="94"/>
                </a:lnTo>
                <a:lnTo>
                  <a:pt x="94" y="110"/>
                </a:lnTo>
                <a:lnTo>
                  <a:pt x="104" y="126"/>
                </a:lnTo>
                <a:lnTo>
                  <a:pt x="112" y="143"/>
                </a:lnTo>
                <a:lnTo>
                  <a:pt x="119" y="161"/>
                </a:lnTo>
                <a:lnTo>
                  <a:pt x="126" y="179"/>
                </a:lnTo>
                <a:lnTo>
                  <a:pt x="132" y="197"/>
                </a:lnTo>
                <a:lnTo>
                  <a:pt x="136" y="216"/>
                </a:lnTo>
                <a:lnTo>
                  <a:pt x="139" y="235"/>
                </a:lnTo>
                <a:lnTo>
                  <a:pt x="141" y="255"/>
                </a:lnTo>
                <a:lnTo>
                  <a:pt x="141" y="274"/>
                </a:lnTo>
                <a:lnTo>
                  <a:pt x="164" y="2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0" name="Freeform 737"/>
          <p:cNvSpPr>
            <a:spLocks/>
          </p:cNvSpPr>
          <p:nvPr/>
        </p:nvSpPr>
        <p:spPr bwMode="auto">
          <a:xfrm>
            <a:off x="4683209" y="1636796"/>
            <a:ext cx="1587" cy="6350"/>
          </a:xfrm>
          <a:custGeom>
            <a:avLst/>
            <a:gdLst>
              <a:gd name="T0" fmla="*/ 1149 w 29"/>
              <a:gd name="T1" fmla="*/ 6350 h 68"/>
              <a:gd name="T2" fmla="*/ 1204 w 29"/>
              <a:gd name="T3" fmla="*/ 5603 h 68"/>
              <a:gd name="T4" fmla="*/ 1313 w 29"/>
              <a:gd name="T5" fmla="*/ 4856 h 68"/>
              <a:gd name="T6" fmla="*/ 1368 w 29"/>
              <a:gd name="T7" fmla="*/ 4015 h 68"/>
              <a:gd name="T8" fmla="*/ 1423 w 29"/>
              <a:gd name="T9" fmla="*/ 3175 h 68"/>
              <a:gd name="T10" fmla="*/ 1532 w 29"/>
              <a:gd name="T11" fmla="*/ 2335 h 68"/>
              <a:gd name="T12" fmla="*/ 1532 w 29"/>
              <a:gd name="T13" fmla="*/ 1588 h 68"/>
              <a:gd name="T14" fmla="*/ 1587 w 29"/>
              <a:gd name="T15" fmla="*/ 747 h 68"/>
              <a:gd name="T16" fmla="*/ 1587 w 29"/>
              <a:gd name="T17" fmla="*/ 0 h 68"/>
              <a:gd name="T18" fmla="*/ 328 w 29"/>
              <a:gd name="T19" fmla="*/ 0 h 68"/>
              <a:gd name="T20" fmla="*/ 328 w 29"/>
              <a:gd name="T21" fmla="*/ 747 h 68"/>
              <a:gd name="T22" fmla="*/ 274 w 29"/>
              <a:gd name="T23" fmla="*/ 1588 h 68"/>
              <a:gd name="T24" fmla="*/ 274 w 29"/>
              <a:gd name="T25" fmla="*/ 2335 h 68"/>
              <a:gd name="T26" fmla="*/ 274 w 29"/>
              <a:gd name="T27" fmla="*/ 2988 h 68"/>
              <a:gd name="T28" fmla="*/ 219 w 29"/>
              <a:gd name="T29" fmla="*/ 3829 h 68"/>
              <a:gd name="T30" fmla="*/ 164 w 29"/>
              <a:gd name="T31" fmla="*/ 4482 h 68"/>
              <a:gd name="T32" fmla="*/ 55 w 29"/>
              <a:gd name="T33" fmla="*/ 5229 h 68"/>
              <a:gd name="T34" fmla="*/ 0 w 29"/>
              <a:gd name="T35" fmla="*/ 5976 h 68"/>
              <a:gd name="T36" fmla="*/ 1149 w 29"/>
              <a:gd name="T37" fmla="*/ 6350 h 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"/>
              <a:gd name="T58" fmla="*/ 0 h 68"/>
              <a:gd name="T59" fmla="*/ 29 w 29"/>
              <a:gd name="T60" fmla="*/ 68 h 6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" h="68">
                <a:moveTo>
                  <a:pt x="21" y="68"/>
                </a:moveTo>
                <a:lnTo>
                  <a:pt x="22" y="60"/>
                </a:lnTo>
                <a:lnTo>
                  <a:pt x="24" y="52"/>
                </a:lnTo>
                <a:lnTo>
                  <a:pt x="25" y="43"/>
                </a:lnTo>
                <a:lnTo>
                  <a:pt x="26" y="34"/>
                </a:lnTo>
                <a:lnTo>
                  <a:pt x="28" y="25"/>
                </a:lnTo>
                <a:lnTo>
                  <a:pt x="28" y="17"/>
                </a:lnTo>
                <a:lnTo>
                  <a:pt x="29" y="8"/>
                </a:lnTo>
                <a:lnTo>
                  <a:pt x="29" y="0"/>
                </a:lnTo>
                <a:lnTo>
                  <a:pt x="6" y="0"/>
                </a:lnTo>
                <a:lnTo>
                  <a:pt x="6" y="8"/>
                </a:lnTo>
                <a:lnTo>
                  <a:pt x="5" y="17"/>
                </a:lnTo>
                <a:lnTo>
                  <a:pt x="5" y="25"/>
                </a:lnTo>
                <a:lnTo>
                  <a:pt x="5" y="32"/>
                </a:lnTo>
                <a:lnTo>
                  <a:pt x="4" y="41"/>
                </a:lnTo>
                <a:lnTo>
                  <a:pt x="3" y="48"/>
                </a:lnTo>
                <a:lnTo>
                  <a:pt x="1" y="56"/>
                </a:lnTo>
                <a:lnTo>
                  <a:pt x="0" y="64"/>
                </a:lnTo>
                <a:lnTo>
                  <a:pt x="21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1" name="Freeform 738"/>
          <p:cNvSpPr>
            <a:spLocks/>
          </p:cNvSpPr>
          <p:nvPr/>
        </p:nvSpPr>
        <p:spPr bwMode="auto">
          <a:xfrm>
            <a:off x="4683209" y="1636796"/>
            <a:ext cx="1587" cy="1588"/>
          </a:xfrm>
          <a:custGeom>
            <a:avLst/>
            <a:gdLst>
              <a:gd name="T0" fmla="*/ 0 w 21"/>
              <a:gd name="T1" fmla="*/ 0 h 12"/>
              <a:gd name="T2" fmla="*/ 227 w 21"/>
              <a:gd name="T3" fmla="*/ 1059 h 12"/>
              <a:gd name="T4" fmla="*/ 756 w 21"/>
              <a:gd name="T5" fmla="*/ 1588 h 12"/>
              <a:gd name="T6" fmla="*/ 1285 w 21"/>
              <a:gd name="T7" fmla="*/ 1456 h 12"/>
              <a:gd name="T8" fmla="*/ 1587 w 21"/>
              <a:gd name="T9" fmla="*/ 529 h 12"/>
              <a:gd name="T10" fmla="*/ 0 w 21"/>
              <a:gd name="T11" fmla="*/ 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2"/>
              <a:gd name="T20" fmla="*/ 21 w 21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2">
                <a:moveTo>
                  <a:pt x="0" y="0"/>
                </a:moveTo>
                <a:lnTo>
                  <a:pt x="3" y="8"/>
                </a:lnTo>
                <a:lnTo>
                  <a:pt x="10" y="12"/>
                </a:lnTo>
                <a:lnTo>
                  <a:pt x="17" y="11"/>
                </a:lnTo>
                <a:lnTo>
                  <a:pt x="21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2" name="Freeform 739"/>
          <p:cNvSpPr>
            <a:spLocks/>
          </p:cNvSpPr>
          <p:nvPr/>
        </p:nvSpPr>
        <p:spPr bwMode="auto">
          <a:xfrm>
            <a:off x="4673684" y="1620921"/>
            <a:ext cx="1587" cy="1588"/>
          </a:xfrm>
          <a:custGeom>
            <a:avLst/>
            <a:gdLst>
              <a:gd name="T0" fmla="*/ 1587 w 15"/>
              <a:gd name="T1" fmla="*/ 79 h 20"/>
              <a:gd name="T2" fmla="*/ 741 w 15"/>
              <a:gd name="T3" fmla="*/ 0 h 20"/>
              <a:gd name="T4" fmla="*/ 106 w 15"/>
              <a:gd name="T5" fmla="*/ 476 h 20"/>
              <a:gd name="T6" fmla="*/ 0 w 15"/>
              <a:gd name="T7" fmla="*/ 1112 h 20"/>
              <a:gd name="T8" fmla="*/ 529 w 15"/>
              <a:gd name="T9" fmla="*/ 1588 h 20"/>
              <a:gd name="T10" fmla="*/ 1587 w 15"/>
              <a:gd name="T11" fmla="*/ 79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"/>
              <a:gd name="T19" fmla="*/ 0 h 20"/>
              <a:gd name="T20" fmla="*/ 15 w 15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" h="20">
                <a:moveTo>
                  <a:pt x="15" y="1"/>
                </a:moveTo>
                <a:lnTo>
                  <a:pt x="7" y="0"/>
                </a:lnTo>
                <a:lnTo>
                  <a:pt x="1" y="6"/>
                </a:lnTo>
                <a:lnTo>
                  <a:pt x="0" y="14"/>
                </a:lnTo>
                <a:lnTo>
                  <a:pt x="5" y="20"/>
                </a:lnTo>
                <a:lnTo>
                  <a:pt x="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3" name="Freeform 740"/>
          <p:cNvSpPr>
            <a:spLocks/>
          </p:cNvSpPr>
          <p:nvPr/>
        </p:nvSpPr>
        <p:spPr bwMode="auto">
          <a:xfrm>
            <a:off x="4675271" y="1620921"/>
            <a:ext cx="6350" cy="12700"/>
          </a:xfrm>
          <a:custGeom>
            <a:avLst/>
            <a:gdLst>
              <a:gd name="T0" fmla="*/ 6350 w 86"/>
              <a:gd name="T1" fmla="*/ 12700 h 136"/>
              <a:gd name="T2" fmla="*/ 6350 w 86"/>
              <a:gd name="T3" fmla="*/ 12700 h 136"/>
              <a:gd name="T4" fmla="*/ 6276 w 86"/>
              <a:gd name="T5" fmla="*/ 10832 h 136"/>
              <a:gd name="T6" fmla="*/ 5981 w 86"/>
              <a:gd name="T7" fmla="*/ 8871 h 136"/>
              <a:gd name="T8" fmla="*/ 5612 w 86"/>
              <a:gd name="T9" fmla="*/ 7097 h 136"/>
              <a:gd name="T10" fmla="*/ 4873 w 86"/>
              <a:gd name="T11" fmla="*/ 5416 h 136"/>
              <a:gd name="T12" fmla="*/ 4061 w 86"/>
              <a:gd name="T13" fmla="*/ 3829 h 136"/>
              <a:gd name="T14" fmla="*/ 3101 w 86"/>
              <a:gd name="T15" fmla="*/ 2428 h 136"/>
              <a:gd name="T16" fmla="*/ 1994 w 86"/>
              <a:gd name="T17" fmla="*/ 1121 h 136"/>
              <a:gd name="T18" fmla="*/ 738 w 86"/>
              <a:gd name="T19" fmla="*/ 0 h 136"/>
              <a:gd name="T20" fmla="*/ 0 w 86"/>
              <a:gd name="T21" fmla="*/ 1774 h 136"/>
              <a:gd name="T22" fmla="*/ 1034 w 86"/>
              <a:gd name="T23" fmla="*/ 2708 h 136"/>
              <a:gd name="T24" fmla="*/ 2067 w 86"/>
              <a:gd name="T25" fmla="*/ 3735 h 136"/>
              <a:gd name="T26" fmla="*/ 2880 w 86"/>
              <a:gd name="T27" fmla="*/ 5043 h 136"/>
              <a:gd name="T28" fmla="*/ 3544 w 86"/>
              <a:gd name="T29" fmla="*/ 6443 h 136"/>
              <a:gd name="T30" fmla="*/ 4061 w 86"/>
              <a:gd name="T31" fmla="*/ 7937 h 136"/>
              <a:gd name="T32" fmla="*/ 4430 w 86"/>
              <a:gd name="T33" fmla="*/ 9525 h 136"/>
              <a:gd name="T34" fmla="*/ 4726 w 86"/>
              <a:gd name="T35" fmla="*/ 11019 h 136"/>
              <a:gd name="T36" fmla="*/ 4799 w 86"/>
              <a:gd name="T37" fmla="*/ 12700 h 136"/>
              <a:gd name="T38" fmla="*/ 4799 w 86"/>
              <a:gd name="T39" fmla="*/ 12700 h 136"/>
              <a:gd name="T40" fmla="*/ 6350 w 86"/>
              <a:gd name="T41" fmla="*/ 12700 h 1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6"/>
              <a:gd name="T64" fmla="*/ 0 h 136"/>
              <a:gd name="T65" fmla="*/ 86 w 86"/>
              <a:gd name="T66" fmla="*/ 136 h 1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6" h="136">
                <a:moveTo>
                  <a:pt x="86" y="136"/>
                </a:moveTo>
                <a:lnTo>
                  <a:pt x="86" y="136"/>
                </a:lnTo>
                <a:lnTo>
                  <a:pt x="85" y="116"/>
                </a:lnTo>
                <a:lnTo>
                  <a:pt x="81" y="95"/>
                </a:lnTo>
                <a:lnTo>
                  <a:pt x="76" y="76"/>
                </a:lnTo>
                <a:lnTo>
                  <a:pt x="66" y="58"/>
                </a:lnTo>
                <a:lnTo>
                  <a:pt x="55" y="41"/>
                </a:lnTo>
                <a:lnTo>
                  <a:pt x="42" y="26"/>
                </a:lnTo>
                <a:lnTo>
                  <a:pt x="27" y="12"/>
                </a:lnTo>
                <a:lnTo>
                  <a:pt x="10" y="0"/>
                </a:lnTo>
                <a:lnTo>
                  <a:pt x="0" y="19"/>
                </a:lnTo>
                <a:lnTo>
                  <a:pt x="14" y="29"/>
                </a:lnTo>
                <a:lnTo>
                  <a:pt x="28" y="40"/>
                </a:lnTo>
                <a:lnTo>
                  <a:pt x="39" y="54"/>
                </a:lnTo>
                <a:lnTo>
                  <a:pt x="48" y="69"/>
                </a:lnTo>
                <a:lnTo>
                  <a:pt x="55" y="85"/>
                </a:lnTo>
                <a:lnTo>
                  <a:pt x="60" y="102"/>
                </a:lnTo>
                <a:lnTo>
                  <a:pt x="64" y="118"/>
                </a:lnTo>
                <a:lnTo>
                  <a:pt x="65" y="136"/>
                </a:lnTo>
                <a:lnTo>
                  <a:pt x="86" y="1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4" name="Freeform 741"/>
          <p:cNvSpPr>
            <a:spLocks/>
          </p:cNvSpPr>
          <p:nvPr/>
        </p:nvSpPr>
        <p:spPr bwMode="auto">
          <a:xfrm>
            <a:off x="4680034" y="1633621"/>
            <a:ext cx="1587" cy="3175"/>
          </a:xfrm>
          <a:custGeom>
            <a:avLst/>
            <a:gdLst>
              <a:gd name="T0" fmla="*/ 1389 w 24"/>
              <a:gd name="T1" fmla="*/ 3175 h 35"/>
              <a:gd name="T2" fmla="*/ 1455 w 24"/>
              <a:gd name="T3" fmla="*/ 2721 h 35"/>
              <a:gd name="T4" fmla="*/ 1455 w 24"/>
              <a:gd name="T5" fmla="*/ 2359 h 35"/>
              <a:gd name="T6" fmla="*/ 1521 w 24"/>
              <a:gd name="T7" fmla="*/ 1905 h 35"/>
              <a:gd name="T8" fmla="*/ 1521 w 24"/>
              <a:gd name="T9" fmla="*/ 1633 h 35"/>
              <a:gd name="T10" fmla="*/ 1587 w 24"/>
              <a:gd name="T11" fmla="*/ 1361 h 35"/>
              <a:gd name="T12" fmla="*/ 1587 w 24"/>
              <a:gd name="T13" fmla="*/ 816 h 35"/>
              <a:gd name="T14" fmla="*/ 1587 w 24"/>
              <a:gd name="T15" fmla="*/ 454 h 35"/>
              <a:gd name="T16" fmla="*/ 1587 w 24"/>
              <a:gd name="T17" fmla="*/ 0 h 35"/>
              <a:gd name="T18" fmla="*/ 198 w 24"/>
              <a:gd name="T19" fmla="*/ 0 h 35"/>
              <a:gd name="T20" fmla="*/ 198 w 24"/>
              <a:gd name="T21" fmla="*/ 454 h 35"/>
              <a:gd name="T22" fmla="*/ 198 w 24"/>
              <a:gd name="T23" fmla="*/ 816 h 35"/>
              <a:gd name="T24" fmla="*/ 198 w 24"/>
              <a:gd name="T25" fmla="*/ 998 h 35"/>
              <a:gd name="T26" fmla="*/ 132 w 24"/>
              <a:gd name="T27" fmla="*/ 1270 h 35"/>
              <a:gd name="T28" fmla="*/ 132 w 24"/>
              <a:gd name="T29" fmla="*/ 1724 h 35"/>
              <a:gd name="T30" fmla="*/ 66 w 24"/>
              <a:gd name="T31" fmla="*/ 2177 h 35"/>
              <a:gd name="T32" fmla="*/ 66 w 24"/>
              <a:gd name="T33" fmla="*/ 2540 h 35"/>
              <a:gd name="T34" fmla="*/ 0 w 24"/>
              <a:gd name="T35" fmla="*/ 2812 h 35"/>
              <a:gd name="T36" fmla="*/ 1389 w 24"/>
              <a:gd name="T37" fmla="*/ 3175 h 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4"/>
              <a:gd name="T58" fmla="*/ 0 h 35"/>
              <a:gd name="T59" fmla="*/ 24 w 24"/>
              <a:gd name="T60" fmla="*/ 35 h 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4" h="35">
                <a:moveTo>
                  <a:pt x="21" y="35"/>
                </a:moveTo>
                <a:lnTo>
                  <a:pt x="22" y="30"/>
                </a:lnTo>
                <a:lnTo>
                  <a:pt x="22" y="26"/>
                </a:lnTo>
                <a:lnTo>
                  <a:pt x="23" y="21"/>
                </a:lnTo>
                <a:lnTo>
                  <a:pt x="23" y="18"/>
                </a:lnTo>
                <a:lnTo>
                  <a:pt x="24" y="15"/>
                </a:lnTo>
                <a:lnTo>
                  <a:pt x="24" y="9"/>
                </a:lnTo>
                <a:lnTo>
                  <a:pt x="24" y="5"/>
                </a:lnTo>
                <a:lnTo>
                  <a:pt x="24" y="0"/>
                </a:lnTo>
                <a:lnTo>
                  <a:pt x="3" y="0"/>
                </a:lnTo>
                <a:lnTo>
                  <a:pt x="3" y="5"/>
                </a:lnTo>
                <a:lnTo>
                  <a:pt x="3" y="9"/>
                </a:lnTo>
                <a:lnTo>
                  <a:pt x="3" y="11"/>
                </a:lnTo>
                <a:lnTo>
                  <a:pt x="2" y="14"/>
                </a:lnTo>
                <a:lnTo>
                  <a:pt x="2" y="19"/>
                </a:lnTo>
                <a:lnTo>
                  <a:pt x="1" y="24"/>
                </a:lnTo>
                <a:lnTo>
                  <a:pt x="1" y="28"/>
                </a:lnTo>
                <a:lnTo>
                  <a:pt x="0" y="31"/>
                </a:lnTo>
                <a:lnTo>
                  <a:pt x="21" y="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5" name="Freeform 742"/>
          <p:cNvSpPr>
            <a:spLocks/>
          </p:cNvSpPr>
          <p:nvPr/>
        </p:nvSpPr>
        <p:spPr bwMode="auto">
          <a:xfrm>
            <a:off x="4680034" y="1632034"/>
            <a:ext cx="1587" cy="1587"/>
          </a:xfrm>
          <a:custGeom>
            <a:avLst/>
            <a:gdLst>
              <a:gd name="T0" fmla="*/ 0 w 21"/>
              <a:gd name="T1" fmla="*/ 0 h 13"/>
              <a:gd name="T2" fmla="*/ 151 w 21"/>
              <a:gd name="T3" fmla="*/ 1099 h 13"/>
              <a:gd name="T4" fmla="*/ 756 w 21"/>
              <a:gd name="T5" fmla="*/ 1587 h 13"/>
              <a:gd name="T6" fmla="*/ 1285 w 21"/>
              <a:gd name="T7" fmla="*/ 1465 h 13"/>
              <a:gd name="T8" fmla="*/ 1587 w 21"/>
              <a:gd name="T9" fmla="*/ 488 h 13"/>
              <a:gd name="T10" fmla="*/ 0 w 21"/>
              <a:gd name="T11" fmla="*/ 0 h 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13"/>
              <a:gd name="T20" fmla="*/ 21 w 21"/>
              <a:gd name="T21" fmla="*/ 13 h 1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13">
                <a:moveTo>
                  <a:pt x="0" y="0"/>
                </a:moveTo>
                <a:lnTo>
                  <a:pt x="2" y="9"/>
                </a:lnTo>
                <a:lnTo>
                  <a:pt x="10" y="13"/>
                </a:lnTo>
                <a:lnTo>
                  <a:pt x="17" y="12"/>
                </a:lnTo>
                <a:lnTo>
                  <a:pt x="21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6" name="Freeform 743"/>
          <p:cNvSpPr>
            <a:spLocks/>
          </p:cNvSpPr>
          <p:nvPr/>
        </p:nvSpPr>
        <p:spPr bwMode="auto">
          <a:xfrm>
            <a:off x="4395871" y="1893971"/>
            <a:ext cx="84138" cy="217488"/>
          </a:xfrm>
          <a:custGeom>
            <a:avLst/>
            <a:gdLst>
              <a:gd name="T0" fmla="*/ 11948 w 1169"/>
              <a:gd name="T1" fmla="*/ 0 h 2481"/>
              <a:gd name="T2" fmla="*/ 0 w 1169"/>
              <a:gd name="T3" fmla="*/ 6399 h 2481"/>
              <a:gd name="T4" fmla="*/ 69023 w 1169"/>
              <a:gd name="T5" fmla="*/ 217488 h 2481"/>
              <a:gd name="T6" fmla="*/ 84138 w 1169"/>
              <a:gd name="T7" fmla="*/ 209423 h 2481"/>
              <a:gd name="T8" fmla="*/ 11948 w 1169"/>
              <a:gd name="T9" fmla="*/ 0 h 2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69"/>
              <a:gd name="T16" fmla="*/ 0 h 2481"/>
              <a:gd name="T17" fmla="*/ 1169 w 1169"/>
              <a:gd name="T18" fmla="*/ 2481 h 2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69" h="2481">
                <a:moveTo>
                  <a:pt x="166" y="0"/>
                </a:moveTo>
                <a:lnTo>
                  <a:pt x="0" y="73"/>
                </a:lnTo>
                <a:lnTo>
                  <a:pt x="959" y="2481"/>
                </a:lnTo>
                <a:lnTo>
                  <a:pt x="1169" y="2389"/>
                </a:lnTo>
                <a:lnTo>
                  <a:pt x="166" y="0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7" name="Freeform 744"/>
          <p:cNvSpPr>
            <a:spLocks/>
          </p:cNvSpPr>
          <p:nvPr/>
        </p:nvSpPr>
        <p:spPr bwMode="auto">
          <a:xfrm>
            <a:off x="4395871" y="1893971"/>
            <a:ext cx="82550" cy="217488"/>
          </a:xfrm>
          <a:custGeom>
            <a:avLst/>
            <a:gdLst>
              <a:gd name="T0" fmla="*/ 9124 w 1140"/>
              <a:gd name="T1" fmla="*/ 529 h 2467"/>
              <a:gd name="T2" fmla="*/ 7531 w 1140"/>
              <a:gd name="T3" fmla="*/ 1234 h 2467"/>
              <a:gd name="T4" fmla="*/ 5865 w 1140"/>
              <a:gd name="T5" fmla="*/ 2116 h 2467"/>
              <a:gd name="T6" fmla="*/ 2607 w 1140"/>
              <a:gd name="T7" fmla="*/ 3879 h 2467"/>
              <a:gd name="T8" fmla="*/ 2100 w 1140"/>
              <a:gd name="T9" fmla="*/ 11637 h 2467"/>
              <a:gd name="T10" fmla="*/ 5865 w 1140"/>
              <a:gd name="T11" fmla="*/ 22921 h 2467"/>
              <a:gd name="T12" fmla="*/ 9052 w 1140"/>
              <a:gd name="T13" fmla="*/ 32619 h 2467"/>
              <a:gd name="T14" fmla="*/ 11803 w 1140"/>
              <a:gd name="T15" fmla="*/ 41170 h 2467"/>
              <a:gd name="T16" fmla="*/ 14338 w 1140"/>
              <a:gd name="T17" fmla="*/ 48840 h 2467"/>
              <a:gd name="T18" fmla="*/ 16800 w 1140"/>
              <a:gd name="T19" fmla="*/ 56157 h 2467"/>
              <a:gd name="T20" fmla="*/ 19189 w 1140"/>
              <a:gd name="T21" fmla="*/ 63739 h 2467"/>
              <a:gd name="T22" fmla="*/ 21869 w 1140"/>
              <a:gd name="T23" fmla="*/ 71585 h 2467"/>
              <a:gd name="T24" fmla="*/ 24765 w 1140"/>
              <a:gd name="T25" fmla="*/ 80489 h 2467"/>
              <a:gd name="T26" fmla="*/ 28096 w 1140"/>
              <a:gd name="T27" fmla="*/ 90716 h 2467"/>
              <a:gd name="T28" fmla="*/ 32006 w 1140"/>
              <a:gd name="T29" fmla="*/ 102617 h 2467"/>
              <a:gd name="T30" fmla="*/ 36568 w 1140"/>
              <a:gd name="T31" fmla="*/ 116634 h 2467"/>
              <a:gd name="T32" fmla="*/ 42072 w 1140"/>
              <a:gd name="T33" fmla="*/ 133208 h 2467"/>
              <a:gd name="T34" fmla="*/ 48444 w 1140"/>
              <a:gd name="T35" fmla="*/ 152779 h 2467"/>
              <a:gd name="T36" fmla="*/ 55975 w 1140"/>
              <a:gd name="T37" fmla="*/ 175701 h 2467"/>
              <a:gd name="T38" fmla="*/ 64809 w 1140"/>
              <a:gd name="T39" fmla="*/ 202501 h 2467"/>
              <a:gd name="T40" fmla="*/ 70385 w 1140"/>
              <a:gd name="T41" fmla="*/ 217047 h 2467"/>
              <a:gd name="T42" fmla="*/ 71616 w 1140"/>
              <a:gd name="T43" fmla="*/ 216430 h 2467"/>
              <a:gd name="T44" fmla="*/ 72630 w 1140"/>
              <a:gd name="T45" fmla="*/ 215901 h 2467"/>
              <a:gd name="T46" fmla="*/ 73498 w 1140"/>
              <a:gd name="T47" fmla="*/ 215284 h 2467"/>
              <a:gd name="T48" fmla="*/ 74585 w 1140"/>
              <a:gd name="T49" fmla="*/ 214755 h 2467"/>
              <a:gd name="T50" fmla="*/ 76033 w 1140"/>
              <a:gd name="T51" fmla="*/ 214050 h 2467"/>
              <a:gd name="T52" fmla="*/ 77988 w 1140"/>
              <a:gd name="T53" fmla="*/ 212992 h 2467"/>
              <a:gd name="T54" fmla="*/ 80812 w 1140"/>
              <a:gd name="T55" fmla="*/ 211493 h 2467"/>
              <a:gd name="T56" fmla="*/ 80378 w 1140"/>
              <a:gd name="T57" fmla="*/ 204352 h 2467"/>
              <a:gd name="T58" fmla="*/ 76467 w 1140"/>
              <a:gd name="T59" fmla="*/ 193068 h 2467"/>
              <a:gd name="T60" fmla="*/ 73209 w 1140"/>
              <a:gd name="T61" fmla="*/ 183547 h 2467"/>
              <a:gd name="T62" fmla="*/ 70240 w 1140"/>
              <a:gd name="T63" fmla="*/ 174995 h 2467"/>
              <a:gd name="T64" fmla="*/ 67705 w 1140"/>
              <a:gd name="T65" fmla="*/ 167237 h 2467"/>
              <a:gd name="T66" fmla="*/ 65099 w 1140"/>
              <a:gd name="T67" fmla="*/ 159920 h 2467"/>
              <a:gd name="T68" fmla="*/ 62564 w 1140"/>
              <a:gd name="T69" fmla="*/ 152515 h 2467"/>
              <a:gd name="T70" fmla="*/ 59813 w 1140"/>
              <a:gd name="T71" fmla="*/ 144581 h 2467"/>
              <a:gd name="T72" fmla="*/ 56844 w 1140"/>
              <a:gd name="T73" fmla="*/ 135853 h 2467"/>
              <a:gd name="T74" fmla="*/ 53440 w 1140"/>
              <a:gd name="T75" fmla="*/ 125715 h 2467"/>
              <a:gd name="T76" fmla="*/ 49385 w 1140"/>
              <a:gd name="T77" fmla="*/ 113901 h 2467"/>
              <a:gd name="T78" fmla="*/ 44534 w 1140"/>
              <a:gd name="T79" fmla="*/ 99972 h 2467"/>
              <a:gd name="T80" fmla="*/ 38885 w 1140"/>
              <a:gd name="T81" fmla="*/ 83486 h 2467"/>
              <a:gd name="T82" fmla="*/ 32223 w 1140"/>
              <a:gd name="T83" fmla="*/ 64092 h 2467"/>
              <a:gd name="T84" fmla="*/ 24403 w 1140"/>
              <a:gd name="T85" fmla="*/ 41347 h 2467"/>
              <a:gd name="T86" fmla="*/ 15207 w 1140"/>
              <a:gd name="T87" fmla="*/ 14723 h 24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0"/>
              <a:gd name="T133" fmla="*/ 0 h 2467"/>
              <a:gd name="T134" fmla="*/ 1140 w 1140"/>
              <a:gd name="T135" fmla="*/ 2467 h 246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0" h="2467">
                <a:moveTo>
                  <a:pt x="140" y="0"/>
                </a:moveTo>
                <a:lnTo>
                  <a:pt x="126" y="6"/>
                </a:lnTo>
                <a:lnTo>
                  <a:pt x="114" y="10"/>
                </a:lnTo>
                <a:lnTo>
                  <a:pt x="104" y="14"/>
                </a:lnTo>
                <a:lnTo>
                  <a:pt x="94" y="19"/>
                </a:lnTo>
                <a:lnTo>
                  <a:pt x="81" y="24"/>
                </a:lnTo>
                <a:lnTo>
                  <a:pt x="61" y="32"/>
                </a:lnTo>
                <a:lnTo>
                  <a:pt x="36" y="44"/>
                </a:lnTo>
                <a:lnTo>
                  <a:pt x="0" y="61"/>
                </a:lnTo>
                <a:lnTo>
                  <a:pt x="29" y="132"/>
                </a:lnTo>
                <a:lnTo>
                  <a:pt x="55" y="199"/>
                </a:lnTo>
                <a:lnTo>
                  <a:pt x="81" y="260"/>
                </a:lnTo>
                <a:lnTo>
                  <a:pt x="103" y="317"/>
                </a:lnTo>
                <a:lnTo>
                  <a:pt x="125" y="370"/>
                </a:lnTo>
                <a:lnTo>
                  <a:pt x="144" y="419"/>
                </a:lnTo>
                <a:lnTo>
                  <a:pt x="163" y="467"/>
                </a:lnTo>
                <a:lnTo>
                  <a:pt x="181" y="511"/>
                </a:lnTo>
                <a:lnTo>
                  <a:pt x="198" y="554"/>
                </a:lnTo>
                <a:lnTo>
                  <a:pt x="215" y="596"/>
                </a:lnTo>
                <a:lnTo>
                  <a:pt x="232" y="637"/>
                </a:lnTo>
                <a:lnTo>
                  <a:pt x="249" y="680"/>
                </a:lnTo>
                <a:lnTo>
                  <a:pt x="265" y="723"/>
                </a:lnTo>
                <a:lnTo>
                  <a:pt x="284" y="766"/>
                </a:lnTo>
                <a:lnTo>
                  <a:pt x="302" y="812"/>
                </a:lnTo>
                <a:lnTo>
                  <a:pt x="322" y="861"/>
                </a:lnTo>
                <a:lnTo>
                  <a:pt x="342" y="913"/>
                </a:lnTo>
                <a:lnTo>
                  <a:pt x="364" y="968"/>
                </a:lnTo>
                <a:lnTo>
                  <a:pt x="388" y="1029"/>
                </a:lnTo>
                <a:lnTo>
                  <a:pt x="414" y="1093"/>
                </a:lnTo>
                <a:lnTo>
                  <a:pt x="442" y="1164"/>
                </a:lnTo>
                <a:lnTo>
                  <a:pt x="473" y="1239"/>
                </a:lnTo>
                <a:lnTo>
                  <a:pt x="505" y="1323"/>
                </a:lnTo>
                <a:lnTo>
                  <a:pt x="542" y="1412"/>
                </a:lnTo>
                <a:lnTo>
                  <a:pt x="581" y="1511"/>
                </a:lnTo>
                <a:lnTo>
                  <a:pt x="623" y="1618"/>
                </a:lnTo>
                <a:lnTo>
                  <a:pt x="669" y="1733"/>
                </a:lnTo>
                <a:lnTo>
                  <a:pt x="719" y="1858"/>
                </a:lnTo>
                <a:lnTo>
                  <a:pt x="773" y="1993"/>
                </a:lnTo>
                <a:lnTo>
                  <a:pt x="832" y="2140"/>
                </a:lnTo>
                <a:lnTo>
                  <a:pt x="895" y="2297"/>
                </a:lnTo>
                <a:lnTo>
                  <a:pt x="962" y="2467"/>
                </a:lnTo>
                <a:lnTo>
                  <a:pt x="972" y="2462"/>
                </a:lnTo>
                <a:lnTo>
                  <a:pt x="982" y="2458"/>
                </a:lnTo>
                <a:lnTo>
                  <a:pt x="989" y="2455"/>
                </a:lnTo>
                <a:lnTo>
                  <a:pt x="996" y="2452"/>
                </a:lnTo>
                <a:lnTo>
                  <a:pt x="1003" y="2449"/>
                </a:lnTo>
                <a:lnTo>
                  <a:pt x="1009" y="2445"/>
                </a:lnTo>
                <a:lnTo>
                  <a:pt x="1015" y="2442"/>
                </a:lnTo>
                <a:lnTo>
                  <a:pt x="1022" y="2439"/>
                </a:lnTo>
                <a:lnTo>
                  <a:pt x="1030" y="2436"/>
                </a:lnTo>
                <a:lnTo>
                  <a:pt x="1040" y="2432"/>
                </a:lnTo>
                <a:lnTo>
                  <a:pt x="1050" y="2428"/>
                </a:lnTo>
                <a:lnTo>
                  <a:pt x="1063" y="2422"/>
                </a:lnTo>
                <a:lnTo>
                  <a:pt x="1077" y="2416"/>
                </a:lnTo>
                <a:lnTo>
                  <a:pt x="1095" y="2409"/>
                </a:lnTo>
                <a:lnTo>
                  <a:pt x="1116" y="2399"/>
                </a:lnTo>
                <a:lnTo>
                  <a:pt x="1140" y="2390"/>
                </a:lnTo>
                <a:lnTo>
                  <a:pt x="1110" y="2318"/>
                </a:lnTo>
                <a:lnTo>
                  <a:pt x="1081" y="2251"/>
                </a:lnTo>
                <a:lnTo>
                  <a:pt x="1056" y="2190"/>
                </a:lnTo>
                <a:lnTo>
                  <a:pt x="1033" y="2134"/>
                </a:lnTo>
                <a:lnTo>
                  <a:pt x="1011" y="2082"/>
                </a:lnTo>
                <a:lnTo>
                  <a:pt x="991" y="2032"/>
                </a:lnTo>
                <a:lnTo>
                  <a:pt x="970" y="1985"/>
                </a:lnTo>
                <a:lnTo>
                  <a:pt x="952" y="1940"/>
                </a:lnTo>
                <a:lnTo>
                  <a:pt x="935" y="1897"/>
                </a:lnTo>
                <a:lnTo>
                  <a:pt x="916" y="1856"/>
                </a:lnTo>
                <a:lnTo>
                  <a:pt x="899" y="1814"/>
                </a:lnTo>
                <a:lnTo>
                  <a:pt x="882" y="1773"/>
                </a:lnTo>
                <a:lnTo>
                  <a:pt x="864" y="1730"/>
                </a:lnTo>
                <a:lnTo>
                  <a:pt x="846" y="1686"/>
                </a:lnTo>
                <a:lnTo>
                  <a:pt x="826" y="1640"/>
                </a:lnTo>
                <a:lnTo>
                  <a:pt x="807" y="1592"/>
                </a:lnTo>
                <a:lnTo>
                  <a:pt x="785" y="1541"/>
                </a:lnTo>
                <a:lnTo>
                  <a:pt x="762" y="1485"/>
                </a:lnTo>
                <a:lnTo>
                  <a:pt x="738" y="1426"/>
                </a:lnTo>
                <a:lnTo>
                  <a:pt x="710" y="1362"/>
                </a:lnTo>
                <a:lnTo>
                  <a:pt x="682" y="1292"/>
                </a:lnTo>
                <a:lnTo>
                  <a:pt x="650" y="1216"/>
                </a:lnTo>
                <a:lnTo>
                  <a:pt x="615" y="1134"/>
                </a:lnTo>
                <a:lnTo>
                  <a:pt x="578" y="1044"/>
                </a:lnTo>
                <a:lnTo>
                  <a:pt x="537" y="947"/>
                </a:lnTo>
                <a:lnTo>
                  <a:pt x="493" y="842"/>
                </a:lnTo>
                <a:lnTo>
                  <a:pt x="445" y="727"/>
                </a:lnTo>
                <a:lnTo>
                  <a:pt x="393" y="603"/>
                </a:lnTo>
                <a:lnTo>
                  <a:pt x="337" y="469"/>
                </a:lnTo>
                <a:lnTo>
                  <a:pt x="276" y="324"/>
                </a:lnTo>
                <a:lnTo>
                  <a:pt x="210" y="167"/>
                </a:lnTo>
                <a:lnTo>
                  <a:pt x="140" y="0"/>
                </a:lnTo>
                <a:close/>
              </a:path>
            </a:pathLst>
          </a:custGeom>
          <a:solidFill>
            <a:srgbClr val="70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8" name="Freeform 745"/>
          <p:cNvSpPr>
            <a:spLocks/>
          </p:cNvSpPr>
          <p:nvPr/>
        </p:nvSpPr>
        <p:spPr bwMode="auto">
          <a:xfrm>
            <a:off x="4397459" y="1895559"/>
            <a:ext cx="79375" cy="215900"/>
          </a:xfrm>
          <a:custGeom>
            <a:avLst/>
            <a:gdLst>
              <a:gd name="T0" fmla="*/ 7157 w 1109"/>
              <a:gd name="T1" fmla="*/ 352 h 2454"/>
              <a:gd name="T2" fmla="*/ 6012 w 1109"/>
              <a:gd name="T3" fmla="*/ 1056 h 2454"/>
              <a:gd name="T4" fmla="*/ 4652 w 1109"/>
              <a:gd name="T5" fmla="*/ 1672 h 2454"/>
              <a:gd name="T6" fmla="*/ 2076 w 1109"/>
              <a:gd name="T7" fmla="*/ 3167 h 2454"/>
              <a:gd name="T8" fmla="*/ 2076 w 1109"/>
              <a:gd name="T9" fmla="*/ 10557 h 2454"/>
              <a:gd name="T10" fmla="*/ 5797 w 1109"/>
              <a:gd name="T11" fmla="*/ 21819 h 2454"/>
              <a:gd name="T12" fmla="*/ 8947 w 1109"/>
              <a:gd name="T13" fmla="*/ 31496 h 2454"/>
              <a:gd name="T14" fmla="*/ 11738 w 1109"/>
              <a:gd name="T15" fmla="*/ 40030 h 2454"/>
              <a:gd name="T16" fmla="*/ 14243 w 1109"/>
              <a:gd name="T17" fmla="*/ 47685 h 2454"/>
              <a:gd name="T18" fmla="*/ 16677 w 1109"/>
              <a:gd name="T19" fmla="*/ 54987 h 2454"/>
              <a:gd name="T20" fmla="*/ 19110 w 1109"/>
              <a:gd name="T21" fmla="*/ 62553 h 2454"/>
              <a:gd name="T22" fmla="*/ 21615 w 1109"/>
              <a:gd name="T23" fmla="*/ 70383 h 2454"/>
              <a:gd name="T24" fmla="*/ 24550 w 1109"/>
              <a:gd name="T25" fmla="*/ 79181 h 2454"/>
              <a:gd name="T26" fmla="*/ 27842 w 1109"/>
              <a:gd name="T27" fmla="*/ 89386 h 2454"/>
              <a:gd name="T28" fmla="*/ 31707 w 1109"/>
              <a:gd name="T29" fmla="*/ 101264 h 2454"/>
              <a:gd name="T30" fmla="*/ 36288 w 1109"/>
              <a:gd name="T31" fmla="*/ 115340 h 2454"/>
              <a:gd name="T32" fmla="*/ 41727 w 1109"/>
              <a:gd name="T33" fmla="*/ 131880 h 2454"/>
              <a:gd name="T34" fmla="*/ 48097 w 1109"/>
              <a:gd name="T35" fmla="*/ 151412 h 2454"/>
              <a:gd name="T36" fmla="*/ 55613 w 1109"/>
              <a:gd name="T37" fmla="*/ 174286 h 2454"/>
              <a:gd name="T38" fmla="*/ 64273 w 1109"/>
              <a:gd name="T39" fmla="*/ 201032 h 2454"/>
              <a:gd name="T40" fmla="*/ 70285 w 1109"/>
              <a:gd name="T41" fmla="*/ 215284 h 2454"/>
              <a:gd name="T42" fmla="*/ 71788 w 1109"/>
              <a:gd name="T43" fmla="*/ 214316 h 2454"/>
              <a:gd name="T44" fmla="*/ 73649 w 1109"/>
              <a:gd name="T45" fmla="*/ 213437 h 2454"/>
              <a:gd name="T46" fmla="*/ 76798 w 1109"/>
              <a:gd name="T47" fmla="*/ 211765 h 2454"/>
              <a:gd name="T48" fmla="*/ 77299 w 1109"/>
              <a:gd name="T49" fmla="*/ 204111 h 2454"/>
              <a:gd name="T50" fmla="*/ 73506 w 1109"/>
              <a:gd name="T51" fmla="*/ 192938 h 2454"/>
              <a:gd name="T52" fmla="*/ 70214 w 1109"/>
              <a:gd name="T53" fmla="*/ 183260 h 2454"/>
              <a:gd name="T54" fmla="*/ 67351 w 1109"/>
              <a:gd name="T55" fmla="*/ 174814 h 2454"/>
              <a:gd name="T56" fmla="*/ 64774 w 1109"/>
              <a:gd name="T57" fmla="*/ 167160 h 2454"/>
              <a:gd name="T58" fmla="*/ 62197 w 1109"/>
              <a:gd name="T59" fmla="*/ 159857 h 2454"/>
              <a:gd name="T60" fmla="*/ 59764 w 1109"/>
              <a:gd name="T61" fmla="*/ 152379 h 2454"/>
              <a:gd name="T62" fmla="*/ 57044 w 1109"/>
              <a:gd name="T63" fmla="*/ 144549 h 2454"/>
              <a:gd name="T64" fmla="*/ 54110 w 1109"/>
              <a:gd name="T65" fmla="*/ 135663 h 2454"/>
              <a:gd name="T66" fmla="*/ 50674 w 1109"/>
              <a:gd name="T67" fmla="*/ 125634 h 2454"/>
              <a:gd name="T68" fmla="*/ 46666 w 1109"/>
              <a:gd name="T69" fmla="*/ 113845 h 2454"/>
              <a:gd name="T70" fmla="*/ 41942 w 1109"/>
              <a:gd name="T71" fmla="*/ 99944 h 2454"/>
              <a:gd name="T72" fmla="*/ 36359 w 1109"/>
              <a:gd name="T73" fmla="*/ 83404 h 2454"/>
              <a:gd name="T74" fmla="*/ 29846 w 1109"/>
              <a:gd name="T75" fmla="*/ 64049 h 2454"/>
              <a:gd name="T76" fmla="*/ 22045 w 1109"/>
              <a:gd name="T77" fmla="*/ 41262 h 2454"/>
              <a:gd name="T78" fmla="*/ 13098 w 1109"/>
              <a:gd name="T79" fmla="*/ 14780 h 2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9"/>
              <a:gd name="T121" fmla="*/ 0 h 2454"/>
              <a:gd name="T122" fmla="*/ 1109 w 1109"/>
              <a:gd name="T123" fmla="*/ 2454 h 245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9" h="2454">
                <a:moveTo>
                  <a:pt x="113" y="0"/>
                </a:moveTo>
                <a:lnTo>
                  <a:pt x="100" y="4"/>
                </a:lnTo>
                <a:lnTo>
                  <a:pt x="92" y="9"/>
                </a:lnTo>
                <a:lnTo>
                  <a:pt x="84" y="12"/>
                </a:lnTo>
                <a:lnTo>
                  <a:pt x="76" y="15"/>
                </a:lnTo>
                <a:lnTo>
                  <a:pt x="65" y="19"/>
                </a:lnTo>
                <a:lnTo>
                  <a:pt x="49" y="26"/>
                </a:lnTo>
                <a:lnTo>
                  <a:pt x="29" y="36"/>
                </a:lnTo>
                <a:lnTo>
                  <a:pt x="0" y="49"/>
                </a:lnTo>
                <a:lnTo>
                  <a:pt x="29" y="120"/>
                </a:lnTo>
                <a:lnTo>
                  <a:pt x="56" y="187"/>
                </a:lnTo>
                <a:lnTo>
                  <a:pt x="81" y="248"/>
                </a:lnTo>
                <a:lnTo>
                  <a:pt x="103" y="305"/>
                </a:lnTo>
                <a:lnTo>
                  <a:pt x="125" y="358"/>
                </a:lnTo>
                <a:lnTo>
                  <a:pt x="145" y="407"/>
                </a:lnTo>
                <a:lnTo>
                  <a:pt x="164" y="455"/>
                </a:lnTo>
                <a:lnTo>
                  <a:pt x="182" y="499"/>
                </a:lnTo>
                <a:lnTo>
                  <a:pt x="199" y="542"/>
                </a:lnTo>
                <a:lnTo>
                  <a:pt x="216" y="584"/>
                </a:lnTo>
                <a:lnTo>
                  <a:pt x="233" y="625"/>
                </a:lnTo>
                <a:lnTo>
                  <a:pt x="249" y="667"/>
                </a:lnTo>
                <a:lnTo>
                  <a:pt x="267" y="711"/>
                </a:lnTo>
                <a:lnTo>
                  <a:pt x="284" y="754"/>
                </a:lnTo>
                <a:lnTo>
                  <a:pt x="302" y="800"/>
                </a:lnTo>
                <a:lnTo>
                  <a:pt x="323" y="849"/>
                </a:lnTo>
                <a:lnTo>
                  <a:pt x="343" y="900"/>
                </a:lnTo>
                <a:lnTo>
                  <a:pt x="366" y="956"/>
                </a:lnTo>
                <a:lnTo>
                  <a:pt x="389" y="1016"/>
                </a:lnTo>
                <a:lnTo>
                  <a:pt x="415" y="1081"/>
                </a:lnTo>
                <a:lnTo>
                  <a:pt x="443" y="1151"/>
                </a:lnTo>
                <a:lnTo>
                  <a:pt x="474" y="1227"/>
                </a:lnTo>
                <a:lnTo>
                  <a:pt x="507" y="1311"/>
                </a:lnTo>
                <a:lnTo>
                  <a:pt x="544" y="1400"/>
                </a:lnTo>
                <a:lnTo>
                  <a:pt x="583" y="1499"/>
                </a:lnTo>
                <a:lnTo>
                  <a:pt x="626" y="1606"/>
                </a:lnTo>
                <a:lnTo>
                  <a:pt x="672" y="1721"/>
                </a:lnTo>
                <a:lnTo>
                  <a:pt x="723" y="1846"/>
                </a:lnTo>
                <a:lnTo>
                  <a:pt x="777" y="1981"/>
                </a:lnTo>
                <a:lnTo>
                  <a:pt x="835" y="2128"/>
                </a:lnTo>
                <a:lnTo>
                  <a:pt x="898" y="2285"/>
                </a:lnTo>
                <a:lnTo>
                  <a:pt x="966" y="2454"/>
                </a:lnTo>
                <a:lnTo>
                  <a:pt x="982" y="2447"/>
                </a:lnTo>
                <a:lnTo>
                  <a:pt x="994" y="2442"/>
                </a:lnTo>
                <a:lnTo>
                  <a:pt x="1003" y="2436"/>
                </a:lnTo>
                <a:lnTo>
                  <a:pt x="1014" y="2432"/>
                </a:lnTo>
                <a:lnTo>
                  <a:pt x="1029" y="2426"/>
                </a:lnTo>
                <a:lnTo>
                  <a:pt x="1047" y="2417"/>
                </a:lnTo>
                <a:lnTo>
                  <a:pt x="1073" y="2407"/>
                </a:lnTo>
                <a:lnTo>
                  <a:pt x="1109" y="2392"/>
                </a:lnTo>
                <a:lnTo>
                  <a:pt x="1080" y="2320"/>
                </a:lnTo>
                <a:lnTo>
                  <a:pt x="1052" y="2254"/>
                </a:lnTo>
                <a:lnTo>
                  <a:pt x="1027" y="2193"/>
                </a:lnTo>
                <a:lnTo>
                  <a:pt x="1003" y="2136"/>
                </a:lnTo>
                <a:lnTo>
                  <a:pt x="981" y="2083"/>
                </a:lnTo>
                <a:lnTo>
                  <a:pt x="960" y="2035"/>
                </a:lnTo>
                <a:lnTo>
                  <a:pt x="941" y="1987"/>
                </a:lnTo>
                <a:lnTo>
                  <a:pt x="922" y="1943"/>
                </a:lnTo>
                <a:lnTo>
                  <a:pt x="905" y="1900"/>
                </a:lnTo>
                <a:lnTo>
                  <a:pt x="887" y="1858"/>
                </a:lnTo>
                <a:lnTo>
                  <a:pt x="869" y="1817"/>
                </a:lnTo>
                <a:lnTo>
                  <a:pt x="852" y="1774"/>
                </a:lnTo>
                <a:lnTo>
                  <a:pt x="835" y="1732"/>
                </a:lnTo>
                <a:lnTo>
                  <a:pt x="816" y="1688"/>
                </a:lnTo>
                <a:lnTo>
                  <a:pt x="797" y="1643"/>
                </a:lnTo>
                <a:lnTo>
                  <a:pt x="778" y="1594"/>
                </a:lnTo>
                <a:lnTo>
                  <a:pt x="756" y="1542"/>
                </a:lnTo>
                <a:lnTo>
                  <a:pt x="733" y="1488"/>
                </a:lnTo>
                <a:lnTo>
                  <a:pt x="708" y="1428"/>
                </a:lnTo>
                <a:lnTo>
                  <a:pt x="681" y="1363"/>
                </a:lnTo>
                <a:lnTo>
                  <a:pt x="652" y="1294"/>
                </a:lnTo>
                <a:lnTo>
                  <a:pt x="621" y="1218"/>
                </a:lnTo>
                <a:lnTo>
                  <a:pt x="586" y="1136"/>
                </a:lnTo>
                <a:lnTo>
                  <a:pt x="549" y="1046"/>
                </a:lnTo>
                <a:lnTo>
                  <a:pt x="508" y="948"/>
                </a:lnTo>
                <a:lnTo>
                  <a:pt x="464" y="842"/>
                </a:lnTo>
                <a:lnTo>
                  <a:pt x="417" y="728"/>
                </a:lnTo>
                <a:lnTo>
                  <a:pt x="364" y="604"/>
                </a:lnTo>
                <a:lnTo>
                  <a:pt x="308" y="469"/>
                </a:lnTo>
                <a:lnTo>
                  <a:pt x="248" y="325"/>
                </a:lnTo>
                <a:lnTo>
                  <a:pt x="183" y="168"/>
                </a:lnTo>
                <a:lnTo>
                  <a:pt x="113" y="0"/>
                </a:lnTo>
                <a:close/>
              </a:path>
            </a:pathLst>
          </a:custGeom>
          <a:solidFill>
            <a:srgbClr val="8C9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29" name="Freeform 746"/>
          <p:cNvSpPr>
            <a:spLocks/>
          </p:cNvSpPr>
          <p:nvPr/>
        </p:nvSpPr>
        <p:spPr bwMode="auto">
          <a:xfrm>
            <a:off x="4397459" y="1895559"/>
            <a:ext cx="77787" cy="215900"/>
          </a:xfrm>
          <a:custGeom>
            <a:avLst/>
            <a:gdLst>
              <a:gd name="T0" fmla="*/ 5556 w 1078"/>
              <a:gd name="T1" fmla="*/ 265 h 2440"/>
              <a:gd name="T2" fmla="*/ 4690 w 1078"/>
              <a:gd name="T3" fmla="*/ 708 h 2440"/>
              <a:gd name="T4" fmla="*/ 3536 w 1078"/>
              <a:gd name="T5" fmla="*/ 1239 h 2440"/>
              <a:gd name="T6" fmla="*/ 1587 w 1078"/>
              <a:gd name="T7" fmla="*/ 2389 h 2440"/>
              <a:gd name="T8" fmla="*/ 2165 w 1078"/>
              <a:gd name="T9" fmla="*/ 9556 h 2440"/>
              <a:gd name="T10" fmla="*/ 5845 w 1078"/>
              <a:gd name="T11" fmla="*/ 20882 h 2440"/>
              <a:gd name="T12" fmla="*/ 9092 w 1078"/>
              <a:gd name="T13" fmla="*/ 30527 h 2440"/>
              <a:gd name="T14" fmla="*/ 11906 w 1078"/>
              <a:gd name="T15" fmla="*/ 39110 h 2440"/>
              <a:gd name="T16" fmla="*/ 14360 w 1078"/>
              <a:gd name="T17" fmla="*/ 46896 h 2440"/>
              <a:gd name="T18" fmla="*/ 16885 w 1078"/>
              <a:gd name="T19" fmla="*/ 54240 h 2440"/>
              <a:gd name="T20" fmla="*/ 19339 w 1078"/>
              <a:gd name="T21" fmla="*/ 61762 h 2440"/>
              <a:gd name="T22" fmla="*/ 21936 w 1078"/>
              <a:gd name="T23" fmla="*/ 69725 h 2440"/>
              <a:gd name="T24" fmla="*/ 24895 w 1078"/>
              <a:gd name="T25" fmla="*/ 78573 h 2440"/>
              <a:gd name="T26" fmla="*/ 28214 w 1078"/>
              <a:gd name="T27" fmla="*/ 88749 h 2440"/>
              <a:gd name="T28" fmla="*/ 32111 w 1078"/>
              <a:gd name="T29" fmla="*/ 100694 h 2440"/>
              <a:gd name="T30" fmla="*/ 36729 w 1078"/>
              <a:gd name="T31" fmla="*/ 114763 h 2440"/>
              <a:gd name="T32" fmla="*/ 42213 w 1078"/>
              <a:gd name="T33" fmla="*/ 131487 h 2440"/>
              <a:gd name="T34" fmla="*/ 48707 w 1078"/>
              <a:gd name="T35" fmla="*/ 151041 h 2440"/>
              <a:gd name="T36" fmla="*/ 56284 w 1078"/>
              <a:gd name="T37" fmla="*/ 174136 h 2440"/>
              <a:gd name="T38" fmla="*/ 65015 w 1078"/>
              <a:gd name="T39" fmla="*/ 200858 h 2440"/>
              <a:gd name="T40" fmla="*/ 70860 w 1078"/>
              <a:gd name="T41" fmla="*/ 215458 h 2440"/>
              <a:gd name="T42" fmla="*/ 72014 w 1078"/>
              <a:gd name="T43" fmla="*/ 214661 h 2440"/>
              <a:gd name="T44" fmla="*/ 73313 w 1078"/>
              <a:gd name="T45" fmla="*/ 214042 h 2440"/>
              <a:gd name="T46" fmla="*/ 75767 w 1078"/>
              <a:gd name="T47" fmla="*/ 212715 h 2440"/>
              <a:gd name="T48" fmla="*/ 75622 w 1078"/>
              <a:gd name="T49" fmla="*/ 205459 h 2440"/>
              <a:gd name="T50" fmla="*/ 71798 w 1078"/>
              <a:gd name="T51" fmla="*/ 194222 h 2440"/>
              <a:gd name="T52" fmla="*/ 68551 w 1078"/>
              <a:gd name="T53" fmla="*/ 184488 h 2440"/>
              <a:gd name="T54" fmla="*/ 65664 w 1078"/>
              <a:gd name="T55" fmla="*/ 175994 h 2440"/>
              <a:gd name="T56" fmla="*/ 63139 w 1078"/>
              <a:gd name="T57" fmla="*/ 168207 h 2440"/>
              <a:gd name="T58" fmla="*/ 60613 w 1078"/>
              <a:gd name="T59" fmla="*/ 160775 h 2440"/>
              <a:gd name="T60" fmla="*/ 58088 w 1078"/>
              <a:gd name="T61" fmla="*/ 153342 h 2440"/>
              <a:gd name="T62" fmla="*/ 55418 w 1078"/>
              <a:gd name="T63" fmla="*/ 145379 h 2440"/>
              <a:gd name="T64" fmla="*/ 52459 w 1078"/>
              <a:gd name="T65" fmla="*/ 136530 h 2440"/>
              <a:gd name="T66" fmla="*/ 48996 w 1078"/>
              <a:gd name="T67" fmla="*/ 126355 h 2440"/>
              <a:gd name="T68" fmla="*/ 45027 w 1078"/>
              <a:gd name="T69" fmla="*/ 114498 h 2440"/>
              <a:gd name="T70" fmla="*/ 40192 w 1078"/>
              <a:gd name="T71" fmla="*/ 100429 h 2440"/>
              <a:gd name="T72" fmla="*/ 34636 w 1078"/>
              <a:gd name="T73" fmla="*/ 83882 h 2440"/>
              <a:gd name="T74" fmla="*/ 27998 w 1078"/>
              <a:gd name="T75" fmla="*/ 64416 h 2440"/>
              <a:gd name="T76" fmla="*/ 20277 w 1078"/>
              <a:gd name="T77" fmla="*/ 41499 h 2440"/>
              <a:gd name="T78" fmla="*/ 11185 w 1078"/>
              <a:gd name="T79" fmla="*/ 14865 h 244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78"/>
              <a:gd name="T121" fmla="*/ 0 h 2440"/>
              <a:gd name="T122" fmla="*/ 1078 w 1078"/>
              <a:gd name="T123" fmla="*/ 2440 h 244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78" h="2440">
                <a:moveTo>
                  <a:pt x="86" y="0"/>
                </a:moveTo>
                <a:lnTo>
                  <a:pt x="77" y="3"/>
                </a:lnTo>
                <a:lnTo>
                  <a:pt x="71" y="6"/>
                </a:lnTo>
                <a:lnTo>
                  <a:pt x="65" y="8"/>
                </a:lnTo>
                <a:lnTo>
                  <a:pt x="59" y="10"/>
                </a:lnTo>
                <a:lnTo>
                  <a:pt x="49" y="14"/>
                </a:lnTo>
                <a:lnTo>
                  <a:pt x="38" y="20"/>
                </a:lnTo>
                <a:lnTo>
                  <a:pt x="22" y="27"/>
                </a:lnTo>
                <a:lnTo>
                  <a:pt x="0" y="37"/>
                </a:lnTo>
                <a:lnTo>
                  <a:pt x="30" y="108"/>
                </a:lnTo>
                <a:lnTo>
                  <a:pt x="57" y="175"/>
                </a:lnTo>
                <a:lnTo>
                  <a:pt x="81" y="236"/>
                </a:lnTo>
                <a:lnTo>
                  <a:pt x="104" y="293"/>
                </a:lnTo>
                <a:lnTo>
                  <a:pt x="126" y="345"/>
                </a:lnTo>
                <a:lnTo>
                  <a:pt x="145" y="395"/>
                </a:lnTo>
                <a:lnTo>
                  <a:pt x="165" y="442"/>
                </a:lnTo>
                <a:lnTo>
                  <a:pt x="182" y="487"/>
                </a:lnTo>
                <a:lnTo>
                  <a:pt x="199" y="530"/>
                </a:lnTo>
                <a:lnTo>
                  <a:pt x="217" y="572"/>
                </a:lnTo>
                <a:lnTo>
                  <a:pt x="234" y="613"/>
                </a:lnTo>
                <a:lnTo>
                  <a:pt x="250" y="655"/>
                </a:lnTo>
                <a:lnTo>
                  <a:pt x="268" y="698"/>
                </a:lnTo>
                <a:lnTo>
                  <a:pt x="286" y="742"/>
                </a:lnTo>
                <a:lnTo>
                  <a:pt x="304" y="788"/>
                </a:lnTo>
                <a:lnTo>
                  <a:pt x="324" y="837"/>
                </a:lnTo>
                <a:lnTo>
                  <a:pt x="345" y="888"/>
                </a:lnTo>
                <a:lnTo>
                  <a:pt x="368" y="944"/>
                </a:lnTo>
                <a:lnTo>
                  <a:pt x="391" y="1003"/>
                </a:lnTo>
                <a:lnTo>
                  <a:pt x="418" y="1069"/>
                </a:lnTo>
                <a:lnTo>
                  <a:pt x="445" y="1138"/>
                </a:lnTo>
                <a:lnTo>
                  <a:pt x="476" y="1215"/>
                </a:lnTo>
                <a:lnTo>
                  <a:pt x="509" y="1297"/>
                </a:lnTo>
                <a:lnTo>
                  <a:pt x="546" y="1388"/>
                </a:lnTo>
                <a:lnTo>
                  <a:pt x="585" y="1486"/>
                </a:lnTo>
                <a:lnTo>
                  <a:pt x="628" y="1593"/>
                </a:lnTo>
                <a:lnTo>
                  <a:pt x="675" y="1707"/>
                </a:lnTo>
                <a:lnTo>
                  <a:pt x="725" y="1833"/>
                </a:lnTo>
                <a:lnTo>
                  <a:pt x="780" y="1968"/>
                </a:lnTo>
                <a:lnTo>
                  <a:pt x="838" y="2113"/>
                </a:lnTo>
                <a:lnTo>
                  <a:pt x="901" y="2270"/>
                </a:lnTo>
                <a:lnTo>
                  <a:pt x="969" y="2440"/>
                </a:lnTo>
                <a:lnTo>
                  <a:pt x="982" y="2435"/>
                </a:lnTo>
                <a:lnTo>
                  <a:pt x="990" y="2431"/>
                </a:lnTo>
                <a:lnTo>
                  <a:pt x="998" y="2426"/>
                </a:lnTo>
                <a:lnTo>
                  <a:pt x="1006" y="2423"/>
                </a:lnTo>
                <a:lnTo>
                  <a:pt x="1016" y="2419"/>
                </a:lnTo>
                <a:lnTo>
                  <a:pt x="1031" y="2413"/>
                </a:lnTo>
                <a:lnTo>
                  <a:pt x="1050" y="2404"/>
                </a:lnTo>
                <a:lnTo>
                  <a:pt x="1078" y="2394"/>
                </a:lnTo>
                <a:lnTo>
                  <a:pt x="1048" y="2322"/>
                </a:lnTo>
                <a:lnTo>
                  <a:pt x="1020" y="2256"/>
                </a:lnTo>
                <a:lnTo>
                  <a:pt x="995" y="2195"/>
                </a:lnTo>
                <a:lnTo>
                  <a:pt x="973" y="2138"/>
                </a:lnTo>
                <a:lnTo>
                  <a:pt x="950" y="2085"/>
                </a:lnTo>
                <a:lnTo>
                  <a:pt x="930" y="2035"/>
                </a:lnTo>
                <a:lnTo>
                  <a:pt x="910" y="1989"/>
                </a:lnTo>
                <a:lnTo>
                  <a:pt x="892" y="1944"/>
                </a:lnTo>
                <a:lnTo>
                  <a:pt x="875" y="1901"/>
                </a:lnTo>
                <a:lnTo>
                  <a:pt x="857" y="1859"/>
                </a:lnTo>
                <a:lnTo>
                  <a:pt x="840" y="1817"/>
                </a:lnTo>
                <a:lnTo>
                  <a:pt x="823" y="1775"/>
                </a:lnTo>
                <a:lnTo>
                  <a:pt x="805" y="1733"/>
                </a:lnTo>
                <a:lnTo>
                  <a:pt x="787" y="1688"/>
                </a:lnTo>
                <a:lnTo>
                  <a:pt x="768" y="1643"/>
                </a:lnTo>
                <a:lnTo>
                  <a:pt x="748" y="1595"/>
                </a:lnTo>
                <a:lnTo>
                  <a:pt x="727" y="1543"/>
                </a:lnTo>
                <a:lnTo>
                  <a:pt x="703" y="1487"/>
                </a:lnTo>
                <a:lnTo>
                  <a:pt x="679" y="1428"/>
                </a:lnTo>
                <a:lnTo>
                  <a:pt x="652" y="1364"/>
                </a:lnTo>
                <a:lnTo>
                  <a:pt x="624" y="1294"/>
                </a:lnTo>
                <a:lnTo>
                  <a:pt x="592" y="1218"/>
                </a:lnTo>
                <a:lnTo>
                  <a:pt x="557" y="1135"/>
                </a:lnTo>
                <a:lnTo>
                  <a:pt x="521" y="1045"/>
                </a:lnTo>
                <a:lnTo>
                  <a:pt x="480" y="948"/>
                </a:lnTo>
                <a:lnTo>
                  <a:pt x="436" y="843"/>
                </a:lnTo>
                <a:lnTo>
                  <a:pt x="388" y="728"/>
                </a:lnTo>
                <a:lnTo>
                  <a:pt x="337" y="604"/>
                </a:lnTo>
                <a:lnTo>
                  <a:pt x="281" y="469"/>
                </a:lnTo>
                <a:lnTo>
                  <a:pt x="221" y="324"/>
                </a:lnTo>
                <a:lnTo>
                  <a:pt x="155" y="168"/>
                </a:lnTo>
                <a:lnTo>
                  <a:pt x="86" y="0"/>
                </a:lnTo>
                <a:close/>
              </a:path>
            </a:pathLst>
          </a:custGeom>
          <a:solidFill>
            <a:srgbClr val="A8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0" name="Freeform 747"/>
          <p:cNvSpPr>
            <a:spLocks/>
          </p:cNvSpPr>
          <p:nvPr/>
        </p:nvSpPr>
        <p:spPr bwMode="auto">
          <a:xfrm>
            <a:off x="4397459" y="1897146"/>
            <a:ext cx="76200" cy="214313"/>
          </a:xfrm>
          <a:custGeom>
            <a:avLst/>
            <a:gdLst>
              <a:gd name="T0" fmla="*/ 3788 w 1046"/>
              <a:gd name="T1" fmla="*/ 177 h 2428"/>
              <a:gd name="T2" fmla="*/ 3133 w 1046"/>
              <a:gd name="T3" fmla="*/ 441 h 2428"/>
              <a:gd name="T4" fmla="*/ 2404 w 1046"/>
              <a:gd name="T5" fmla="*/ 883 h 2428"/>
              <a:gd name="T6" fmla="*/ 1093 w 1046"/>
              <a:gd name="T7" fmla="*/ 1589 h 2428"/>
              <a:gd name="T8" fmla="*/ 2113 w 1046"/>
              <a:gd name="T9" fmla="*/ 8562 h 2428"/>
              <a:gd name="T10" fmla="*/ 5828 w 1046"/>
              <a:gd name="T11" fmla="*/ 19860 h 2428"/>
              <a:gd name="T12" fmla="*/ 9106 w 1046"/>
              <a:gd name="T13" fmla="*/ 29481 h 2428"/>
              <a:gd name="T14" fmla="*/ 11947 w 1046"/>
              <a:gd name="T15" fmla="*/ 37955 h 2428"/>
              <a:gd name="T16" fmla="*/ 14497 w 1046"/>
              <a:gd name="T17" fmla="*/ 45722 h 2428"/>
              <a:gd name="T18" fmla="*/ 16974 w 1046"/>
              <a:gd name="T19" fmla="*/ 53049 h 2428"/>
              <a:gd name="T20" fmla="*/ 19524 w 1046"/>
              <a:gd name="T21" fmla="*/ 60551 h 2428"/>
              <a:gd name="T22" fmla="*/ 22219 w 1046"/>
              <a:gd name="T23" fmla="*/ 68495 h 2428"/>
              <a:gd name="T24" fmla="*/ 25060 w 1046"/>
              <a:gd name="T25" fmla="*/ 77322 h 2428"/>
              <a:gd name="T26" fmla="*/ 28484 w 1046"/>
              <a:gd name="T27" fmla="*/ 87473 h 2428"/>
              <a:gd name="T28" fmla="*/ 32418 w 1046"/>
              <a:gd name="T29" fmla="*/ 99389 h 2428"/>
              <a:gd name="T30" fmla="*/ 37226 w 1046"/>
              <a:gd name="T31" fmla="*/ 113423 h 2428"/>
              <a:gd name="T32" fmla="*/ 42689 w 1046"/>
              <a:gd name="T33" fmla="*/ 130106 h 2428"/>
              <a:gd name="T34" fmla="*/ 49246 w 1046"/>
              <a:gd name="T35" fmla="*/ 149613 h 2428"/>
              <a:gd name="T36" fmla="*/ 56895 w 1046"/>
              <a:gd name="T37" fmla="*/ 172651 h 2428"/>
              <a:gd name="T38" fmla="*/ 65783 w 1046"/>
              <a:gd name="T39" fmla="*/ 199308 h 2428"/>
              <a:gd name="T40" fmla="*/ 71392 w 1046"/>
              <a:gd name="T41" fmla="*/ 213960 h 2428"/>
              <a:gd name="T42" fmla="*/ 72193 w 1046"/>
              <a:gd name="T43" fmla="*/ 213519 h 2428"/>
              <a:gd name="T44" fmla="*/ 73140 w 1046"/>
              <a:gd name="T45" fmla="*/ 212901 h 2428"/>
              <a:gd name="T46" fmla="*/ 74889 w 1046"/>
              <a:gd name="T47" fmla="*/ 212106 h 2428"/>
              <a:gd name="T48" fmla="*/ 74087 w 1046"/>
              <a:gd name="T49" fmla="*/ 205133 h 2428"/>
              <a:gd name="T50" fmla="*/ 70226 w 1046"/>
              <a:gd name="T51" fmla="*/ 193835 h 2428"/>
              <a:gd name="T52" fmla="*/ 67021 w 1046"/>
              <a:gd name="T53" fmla="*/ 184126 h 2428"/>
              <a:gd name="T54" fmla="*/ 64107 w 1046"/>
              <a:gd name="T55" fmla="*/ 175652 h 2428"/>
              <a:gd name="T56" fmla="*/ 61412 w 1046"/>
              <a:gd name="T57" fmla="*/ 167973 h 2428"/>
              <a:gd name="T58" fmla="*/ 58935 w 1046"/>
              <a:gd name="T59" fmla="*/ 160558 h 2428"/>
              <a:gd name="T60" fmla="*/ 56385 w 1046"/>
              <a:gd name="T61" fmla="*/ 153055 h 2428"/>
              <a:gd name="T62" fmla="*/ 53690 w 1046"/>
              <a:gd name="T63" fmla="*/ 145200 h 2428"/>
              <a:gd name="T64" fmla="*/ 50703 w 1046"/>
              <a:gd name="T65" fmla="*/ 136373 h 2428"/>
              <a:gd name="T66" fmla="*/ 47206 w 1046"/>
              <a:gd name="T67" fmla="*/ 126222 h 2428"/>
              <a:gd name="T68" fmla="*/ 43199 w 1046"/>
              <a:gd name="T69" fmla="*/ 114394 h 2428"/>
              <a:gd name="T70" fmla="*/ 38464 w 1046"/>
              <a:gd name="T71" fmla="*/ 100448 h 2428"/>
              <a:gd name="T72" fmla="*/ 32782 w 1046"/>
              <a:gd name="T73" fmla="*/ 83854 h 2428"/>
              <a:gd name="T74" fmla="*/ 26153 w 1046"/>
              <a:gd name="T75" fmla="*/ 64435 h 2428"/>
              <a:gd name="T76" fmla="*/ 18285 w 1046"/>
              <a:gd name="T77" fmla="*/ 41486 h 2428"/>
              <a:gd name="T78" fmla="*/ 9252 w 1046"/>
              <a:gd name="T79" fmla="*/ 14917 h 242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46"/>
              <a:gd name="T121" fmla="*/ 0 h 2428"/>
              <a:gd name="T122" fmla="*/ 1046 w 1046"/>
              <a:gd name="T123" fmla="*/ 2428 h 242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46" h="2428">
                <a:moveTo>
                  <a:pt x="58" y="0"/>
                </a:moveTo>
                <a:lnTo>
                  <a:pt x="52" y="2"/>
                </a:lnTo>
                <a:lnTo>
                  <a:pt x="47" y="4"/>
                </a:lnTo>
                <a:lnTo>
                  <a:pt x="43" y="5"/>
                </a:lnTo>
                <a:lnTo>
                  <a:pt x="39" y="7"/>
                </a:lnTo>
                <a:lnTo>
                  <a:pt x="33" y="10"/>
                </a:lnTo>
                <a:lnTo>
                  <a:pt x="25" y="13"/>
                </a:lnTo>
                <a:lnTo>
                  <a:pt x="15" y="18"/>
                </a:lnTo>
                <a:lnTo>
                  <a:pt x="0" y="25"/>
                </a:lnTo>
                <a:lnTo>
                  <a:pt x="29" y="97"/>
                </a:lnTo>
                <a:lnTo>
                  <a:pt x="56" y="164"/>
                </a:lnTo>
                <a:lnTo>
                  <a:pt x="80" y="225"/>
                </a:lnTo>
                <a:lnTo>
                  <a:pt x="104" y="282"/>
                </a:lnTo>
                <a:lnTo>
                  <a:pt x="125" y="334"/>
                </a:lnTo>
                <a:lnTo>
                  <a:pt x="145" y="384"/>
                </a:lnTo>
                <a:lnTo>
                  <a:pt x="164" y="430"/>
                </a:lnTo>
                <a:lnTo>
                  <a:pt x="182" y="475"/>
                </a:lnTo>
                <a:lnTo>
                  <a:pt x="199" y="518"/>
                </a:lnTo>
                <a:lnTo>
                  <a:pt x="217" y="560"/>
                </a:lnTo>
                <a:lnTo>
                  <a:pt x="233" y="601"/>
                </a:lnTo>
                <a:lnTo>
                  <a:pt x="250" y="643"/>
                </a:lnTo>
                <a:lnTo>
                  <a:pt x="268" y="686"/>
                </a:lnTo>
                <a:lnTo>
                  <a:pt x="285" y="730"/>
                </a:lnTo>
                <a:lnTo>
                  <a:pt x="305" y="776"/>
                </a:lnTo>
                <a:lnTo>
                  <a:pt x="324" y="825"/>
                </a:lnTo>
                <a:lnTo>
                  <a:pt x="344" y="876"/>
                </a:lnTo>
                <a:lnTo>
                  <a:pt x="367" y="932"/>
                </a:lnTo>
                <a:lnTo>
                  <a:pt x="391" y="991"/>
                </a:lnTo>
                <a:lnTo>
                  <a:pt x="418" y="1056"/>
                </a:lnTo>
                <a:lnTo>
                  <a:pt x="445" y="1126"/>
                </a:lnTo>
                <a:lnTo>
                  <a:pt x="477" y="1203"/>
                </a:lnTo>
                <a:lnTo>
                  <a:pt x="511" y="1285"/>
                </a:lnTo>
                <a:lnTo>
                  <a:pt x="546" y="1376"/>
                </a:lnTo>
                <a:lnTo>
                  <a:pt x="586" y="1474"/>
                </a:lnTo>
                <a:lnTo>
                  <a:pt x="629" y="1580"/>
                </a:lnTo>
                <a:lnTo>
                  <a:pt x="676" y="1695"/>
                </a:lnTo>
                <a:lnTo>
                  <a:pt x="726" y="1821"/>
                </a:lnTo>
                <a:lnTo>
                  <a:pt x="781" y="1956"/>
                </a:lnTo>
                <a:lnTo>
                  <a:pt x="840" y="2101"/>
                </a:lnTo>
                <a:lnTo>
                  <a:pt x="903" y="2258"/>
                </a:lnTo>
                <a:lnTo>
                  <a:pt x="972" y="2428"/>
                </a:lnTo>
                <a:lnTo>
                  <a:pt x="980" y="2424"/>
                </a:lnTo>
                <a:lnTo>
                  <a:pt x="986" y="2421"/>
                </a:lnTo>
                <a:lnTo>
                  <a:pt x="991" y="2419"/>
                </a:lnTo>
                <a:lnTo>
                  <a:pt x="997" y="2415"/>
                </a:lnTo>
                <a:lnTo>
                  <a:pt x="1004" y="2412"/>
                </a:lnTo>
                <a:lnTo>
                  <a:pt x="1013" y="2408"/>
                </a:lnTo>
                <a:lnTo>
                  <a:pt x="1028" y="2403"/>
                </a:lnTo>
                <a:lnTo>
                  <a:pt x="1046" y="2395"/>
                </a:lnTo>
                <a:lnTo>
                  <a:pt x="1017" y="2324"/>
                </a:lnTo>
                <a:lnTo>
                  <a:pt x="989" y="2257"/>
                </a:lnTo>
                <a:lnTo>
                  <a:pt x="964" y="2196"/>
                </a:lnTo>
                <a:lnTo>
                  <a:pt x="941" y="2139"/>
                </a:lnTo>
                <a:lnTo>
                  <a:pt x="920" y="2086"/>
                </a:lnTo>
                <a:lnTo>
                  <a:pt x="899" y="2037"/>
                </a:lnTo>
                <a:lnTo>
                  <a:pt x="880" y="1990"/>
                </a:lnTo>
                <a:lnTo>
                  <a:pt x="861" y="1946"/>
                </a:lnTo>
                <a:lnTo>
                  <a:pt x="843" y="1903"/>
                </a:lnTo>
                <a:lnTo>
                  <a:pt x="826" y="1861"/>
                </a:lnTo>
                <a:lnTo>
                  <a:pt x="809" y="1819"/>
                </a:lnTo>
                <a:lnTo>
                  <a:pt x="792" y="1778"/>
                </a:lnTo>
                <a:lnTo>
                  <a:pt x="774" y="1734"/>
                </a:lnTo>
                <a:lnTo>
                  <a:pt x="756" y="1691"/>
                </a:lnTo>
                <a:lnTo>
                  <a:pt x="737" y="1645"/>
                </a:lnTo>
                <a:lnTo>
                  <a:pt x="718" y="1596"/>
                </a:lnTo>
                <a:lnTo>
                  <a:pt x="696" y="1545"/>
                </a:lnTo>
                <a:lnTo>
                  <a:pt x="673" y="1490"/>
                </a:lnTo>
                <a:lnTo>
                  <a:pt x="648" y="1430"/>
                </a:lnTo>
                <a:lnTo>
                  <a:pt x="622" y="1365"/>
                </a:lnTo>
                <a:lnTo>
                  <a:pt x="593" y="1296"/>
                </a:lnTo>
                <a:lnTo>
                  <a:pt x="562" y="1220"/>
                </a:lnTo>
                <a:lnTo>
                  <a:pt x="528" y="1138"/>
                </a:lnTo>
                <a:lnTo>
                  <a:pt x="490" y="1047"/>
                </a:lnTo>
                <a:lnTo>
                  <a:pt x="450" y="950"/>
                </a:lnTo>
                <a:lnTo>
                  <a:pt x="407" y="843"/>
                </a:lnTo>
                <a:lnTo>
                  <a:pt x="359" y="730"/>
                </a:lnTo>
                <a:lnTo>
                  <a:pt x="308" y="605"/>
                </a:lnTo>
                <a:lnTo>
                  <a:pt x="251" y="470"/>
                </a:lnTo>
                <a:lnTo>
                  <a:pt x="192" y="325"/>
                </a:lnTo>
                <a:lnTo>
                  <a:pt x="127" y="169"/>
                </a:lnTo>
                <a:lnTo>
                  <a:pt x="58" y="0"/>
                </a:lnTo>
                <a:close/>
              </a:path>
            </a:pathLst>
          </a:custGeom>
          <a:solidFill>
            <a:srgbClr val="C4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1" name="Freeform 748"/>
          <p:cNvSpPr>
            <a:spLocks/>
          </p:cNvSpPr>
          <p:nvPr/>
        </p:nvSpPr>
        <p:spPr bwMode="auto">
          <a:xfrm>
            <a:off x="4397459" y="1897146"/>
            <a:ext cx="73025" cy="212725"/>
          </a:xfrm>
          <a:custGeom>
            <a:avLst/>
            <a:gdLst>
              <a:gd name="T0" fmla="*/ 2298 w 1017"/>
              <a:gd name="T1" fmla="*/ 0 h 2414"/>
              <a:gd name="T2" fmla="*/ 0 w 1017"/>
              <a:gd name="T3" fmla="*/ 1146 h 2414"/>
              <a:gd name="T4" fmla="*/ 70153 w 1017"/>
              <a:gd name="T5" fmla="*/ 212725 h 2414"/>
              <a:gd name="T6" fmla="*/ 73025 w 1017"/>
              <a:gd name="T7" fmla="*/ 211139 h 2414"/>
              <a:gd name="T8" fmla="*/ 2298 w 1017"/>
              <a:gd name="T9" fmla="*/ 0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7"/>
              <a:gd name="T16" fmla="*/ 0 h 2414"/>
              <a:gd name="T17" fmla="*/ 1017 w 1017"/>
              <a:gd name="T18" fmla="*/ 2414 h 24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7" h="2414">
                <a:moveTo>
                  <a:pt x="32" y="0"/>
                </a:moveTo>
                <a:lnTo>
                  <a:pt x="0" y="13"/>
                </a:lnTo>
                <a:lnTo>
                  <a:pt x="977" y="2414"/>
                </a:lnTo>
                <a:lnTo>
                  <a:pt x="1017" y="2396"/>
                </a:lnTo>
                <a:lnTo>
                  <a:pt x="32" y="0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2" name="Freeform 749"/>
          <p:cNvSpPr>
            <a:spLocks/>
          </p:cNvSpPr>
          <p:nvPr/>
        </p:nvSpPr>
        <p:spPr bwMode="auto">
          <a:xfrm>
            <a:off x="4395871" y="1890796"/>
            <a:ext cx="12700" cy="9525"/>
          </a:xfrm>
          <a:custGeom>
            <a:avLst/>
            <a:gdLst>
              <a:gd name="T0" fmla="*/ 12700 w 173"/>
              <a:gd name="T1" fmla="*/ 2005 h 95"/>
              <a:gd name="T2" fmla="*/ 514 w 173"/>
              <a:gd name="T3" fmla="*/ 9525 h 95"/>
              <a:gd name="T4" fmla="*/ 0 w 173"/>
              <a:gd name="T5" fmla="*/ 7520 h 95"/>
              <a:gd name="T6" fmla="*/ 12186 w 173"/>
              <a:gd name="T7" fmla="*/ 0 h 95"/>
              <a:gd name="T8" fmla="*/ 12700 w 173"/>
              <a:gd name="T9" fmla="*/ 2005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"/>
              <a:gd name="T16" fmla="*/ 0 h 95"/>
              <a:gd name="T17" fmla="*/ 173 w 173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" h="95">
                <a:moveTo>
                  <a:pt x="173" y="20"/>
                </a:moveTo>
                <a:lnTo>
                  <a:pt x="7" y="95"/>
                </a:lnTo>
                <a:lnTo>
                  <a:pt x="0" y="75"/>
                </a:lnTo>
                <a:lnTo>
                  <a:pt x="166" y="0"/>
                </a:lnTo>
                <a:lnTo>
                  <a:pt x="173" y="20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3" name="Freeform 750"/>
          <p:cNvSpPr>
            <a:spLocks/>
          </p:cNvSpPr>
          <p:nvPr/>
        </p:nvSpPr>
        <p:spPr bwMode="auto">
          <a:xfrm>
            <a:off x="4392696" y="1882859"/>
            <a:ext cx="14288" cy="15875"/>
          </a:xfrm>
          <a:custGeom>
            <a:avLst/>
            <a:gdLst>
              <a:gd name="T0" fmla="*/ 14288 w 200"/>
              <a:gd name="T1" fmla="*/ 9401 h 179"/>
              <a:gd name="T2" fmla="*/ 2358 w 200"/>
              <a:gd name="T3" fmla="*/ 15875 h 179"/>
              <a:gd name="T4" fmla="*/ 0 w 200"/>
              <a:gd name="T5" fmla="*/ 8869 h 179"/>
              <a:gd name="T6" fmla="*/ 4144 w 200"/>
              <a:gd name="T7" fmla="*/ 0 h 179"/>
              <a:gd name="T8" fmla="*/ 12002 w 200"/>
              <a:gd name="T9" fmla="*/ 2306 h 179"/>
              <a:gd name="T10" fmla="*/ 14288 w 200"/>
              <a:gd name="T11" fmla="*/ 9401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0"/>
              <a:gd name="T19" fmla="*/ 0 h 179"/>
              <a:gd name="T20" fmla="*/ 200 w 200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0" h="179">
                <a:moveTo>
                  <a:pt x="200" y="106"/>
                </a:moveTo>
                <a:lnTo>
                  <a:pt x="33" y="179"/>
                </a:lnTo>
                <a:lnTo>
                  <a:pt x="0" y="100"/>
                </a:lnTo>
                <a:lnTo>
                  <a:pt x="58" y="0"/>
                </a:lnTo>
                <a:lnTo>
                  <a:pt x="168" y="26"/>
                </a:lnTo>
                <a:lnTo>
                  <a:pt x="200" y="106"/>
                </a:lnTo>
                <a:close/>
              </a:path>
            </a:pathLst>
          </a:custGeom>
          <a:solidFill>
            <a:srgbClr val="54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4" name="Freeform 751"/>
          <p:cNvSpPr>
            <a:spLocks/>
          </p:cNvSpPr>
          <p:nvPr/>
        </p:nvSpPr>
        <p:spPr bwMode="auto">
          <a:xfrm>
            <a:off x="4392696" y="1882859"/>
            <a:ext cx="12700" cy="15875"/>
          </a:xfrm>
          <a:custGeom>
            <a:avLst/>
            <a:gdLst>
              <a:gd name="T0" fmla="*/ 12700 w 173"/>
              <a:gd name="T1" fmla="*/ 10404 h 177"/>
              <a:gd name="T2" fmla="*/ 11672 w 173"/>
              <a:gd name="T3" fmla="*/ 10942 h 177"/>
              <a:gd name="T4" fmla="*/ 10791 w 173"/>
              <a:gd name="T5" fmla="*/ 11301 h 177"/>
              <a:gd name="T6" fmla="*/ 10057 w 173"/>
              <a:gd name="T7" fmla="*/ 11749 h 177"/>
              <a:gd name="T8" fmla="*/ 9323 w 173"/>
              <a:gd name="T9" fmla="*/ 12108 h 177"/>
              <a:gd name="T10" fmla="*/ 8369 w 173"/>
              <a:gd name="T11" fmla="*/ 12646 h 177"/>
              <a:gd name="T12" fmla="*/ 6901 w 173"/>
              <a:gd name="T13" fmla="*/ 13453 h 177"/>
              <a:gd name="T14" fmla="*/ 5065 w 173"/>
              <a:gd name="T15" fmla="*/ 14440 h 177"/>
              <a:gd name="T16" fmla="*/ 2423 w 173"/>
              <a:gd name="T17" fmla="*/ 15875 h 177"/>
              <a:gd name="T18" fmla="*/ 2202 w 173"/>
              <a:gd name="T19" fmla="*/ 15068 h 177"/>
              <a:gd name="T20" fmla="*/ 1982 w 173"/>
              <a:gd name="T21" fmla="*/ 14440 h 177"/>
              <a:gd name="T22" fmla="*/ 1835 w 173"/>
              <a:gd name="T23" fmla="*/ 13992 h 177"/>
              <a:gd name="T24" fmla="*/ 1688 w 173"/>
              <a:gd name="T25" fmla="*/ 13453 h 177"/>
              <a:gd name="T26" fmla="*/ 1468 w 173"/>
              <a:gd name="T27" fmla="*/ 12646 h 177"/>
              <a:gd name="T28" fmla="*/ 1175 w 173"/>
              <a:gd name="T29" fmla="*/ 11749 h 177"/>
              <a:gd name="T30" fmla="*/ 661 w 173"/>
              <a:gd name="T31" fmla="*/ 10494 h 177"/>
              <a:gd name="T32" fmla="*/ 0 w 173"/>
              <a:gd name="T33" fmla="*/ 8700 h 177"/>
              <a:gd name="T34" fmla="*/ 514 w 173"/>
              <a:gd name="T35" fmla="*/ 7713 h 177"/>
              <a:gd name="T36" fmla="*/ 808 w 173"/>
              <a:gd name="T37" fmla="*/ 6996 h 177"/>
              <a:gd name="T38" fmla="*/ 1101 w 173"/>
              <a:gd name="T39" fmla="*/ 6278 h 177"/>
              <a:gd name="T40" fmla="*/ 1395 w 173"/>
              <a:gd name="T41" fmla="*/ 5650 h 177"/>
              <a:gd name="T42" fmla="*/ 1762 w 173"/>
              <a:gd name="T43" fmla="*/ 4843 h 177"/>
              <a:gd name="T44" fmla="*/ 2276 w 173"/>
              <a:gd name="T45" fmla="*/ 3677 h 177"/>
              <a:gd name="T46" fmla="*/ 2936 w 173"/>
              <a:gd name="T47" fmla="*/ 2153 h 177"/>
              <a:gd name="T48" fmla="*/ 3817 w 173"/>
              <a:gd name="T49" fmla="*/ 0 h 177"/>
              <a:gd name="T50" fmla="*/ 4625 w 173"/>
              <a:gd name="T51" fmla="*/ 269 h 177"/>
              <a:gd name="T52" fmla="*/ 5139 w 173"/>
              <a:gd name="T53" fmla="*/ 538 h 177"/>
              <a:gd name="T54" fmla="*/ 5579 w 173"/>
              <a:gd name="T55" fmla="*/ 718 h 177"/>
              <a:gd name="T56" fmla="*/ 6093 w 173"/>
              <a:gd name="T57" fmla="*/ 987 h 177"/>
              <a:gd name="T58" fmla="*/ 6680 w 173"/>
              <a:gd name="T59" fmla="*/ 1345 h 177"/>
              <a:gd name="T60" fmla="*/ 7488 w 173"/>
              <a:gd name="T61" fmla="*/ 1794 h 177"/>
              <a:gd name="T62" fmla="*/ 8736 w 173"/>
              <a:gd name="T63" fmla="*/ 2422 h 177"/>
              <a:gd name="T64" fmla="*/ 10277 w 173"/>
              <a:gd name="T65" fmla="*/ 3319 h 177"/>
              <a:gd name="T66" fmla="*/ 10571 w 173"/>
              <a:gd name="T67" fmla="*/ 3946 h 177"/>
              <a:gd name="T68" fmla="*/ 10718 w 173"/>
              <a:gd name="T69" fmla="*/ 4484 h 177"/>
              <a:gd name="T70" fmla="*/ 10938 w 173"/>
              <a:gd name="T71" fmla="*/ 5023 h 177"/>
              <a:gd name="T72" fmla="*/ 11085 w 173"/>
              <a:gd name="T73" fmla="*/ 5471 h 177"/>
              <a:gd name="T74" fmla="*/ 11305 w 173"/>
              <a:gd name="T75" fmla="*/ 6189 h 177"/>
              <a:gd name="T76" fmla="*/ 11672 w 173"/>
              <a:gd name="T77" fmla="*/ 7175 h 177"/>
              <a:gd name="T78" fmla="*/ 12113 w 173"/>
              <a:gd name="T79" fmla="*/ 8520 h 177"/>
              <a:gd name="T80" fmla="*/ 12700 w 173"/>
              <a:gd name="T81" fmla="*/ 10404 h 17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3"/>
              <a:gd name="T124" fmla="*/ 0 h 177"/>
              <a:gd name="T125" fmla="*/ 173 w 173"/>
              <a:gd name="T126" fmla="*/ 177 h 17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3" h="177">
                <a:moveTo>
                  <a:pt x="173" y="116"/>
                </a:moveTo>
                <a:lnTo>
                  <a:pt x="159" y="122"/>
                </a:lnTo>
                <a:lnTo>
                  <a:pt x="147" y="126"/>
                </a:lnTo>
                <a:lnTo>
                  <a:pt x="137" y="131"/>
                </a:lnTo>
                <a:lnTo>
                  <a:pt x="127" y="135"/>
                </a:lnTo>
                <a:lnTo>
                  <a:pt x="114" y="141"/>
                </a:lnTo>
                <a:lnTo>
                  <a:pt x="94" y="150"/>
                </a:lnTo>
                <a:lnTo>
                  <a:pt x="69" y="161"/>
                </a:lnTo>
                <a:lnTo>
                  <a:pt x="33" y="177"/>
                </a:lnTo>
                <a:lnTo>
                  <a:pt x="30" y="168"/>
                </a:lnTo>
                <a:lnTo>
                  <a:pt x="27" y="161"/>
                </a:lnTo>
                <a:lnTo>
                  <a:pt x="25" y="156"/>
                </a:lnTo>
                <a:lnTo>
                  <a:pt x="23" y="150"/>
                </a:lnTo>
                <a:lnTo>
                  <a:pt x="20" y="141"/>
                </a:lnTo>
                <a:lnTo>
                  <a:pt x="16" y="131"/>
                </a:lnTo>
                <a:lnTo>
                  <a:pt x="9" y="117"/>
                </a:lnTo>
                <a:lnTo>
                  <a:pt x="0" y="97"/>
                </a:lnTo>
                <a:lnTo>
                  <a:pt x="7" y="86"/>
                </a:lnTo>
                <a:lnTo>
                  <a:pt x="11" y="78"/>
                </a:lnTo>
                <a:lnTo>
                  <a:pt x="15" y="70"/>
                </a:lnTo>
                <a:lnTo>
                  <a:pt x="19" y="63"/>
                </a:lnTo>
                <a:lnTo>
                  <a:pt x="24" y="54"/>
                </a:lnTo>
                <a:lnTo>
                  <a:pt x="31" y="41"/>
                </a:lnTo>
                <a:lnTo>
                  <a:pt x="40" y="24"/>
                </a:lnTo>
                <a:lnTo>
                  <a:pt x="52" y="0"/>
                </a:lnTo>
                <a:lnTo>
                  <a:pt x="63" y="3"/>
                </a:lnTo>
                <a:lnTo>
                  <a:pt x="70" y="6"/>
                </a:lnTo>
                <a:lnTo>
                  <a:pt x="76" y="8"/>
                </a:lnTo>
                <a:lnTo>
                  <a:pt x="83" y="11"/>
                </a:lnTo>
                <a:lnTo>
                  <a:pt x="91" y="15"/>
                </a:lnTo>
                <a:lnTo>
                  <a:pt x="102" y="20"/>
                </a:lnTo>
                <a:lnTo>
                  <a:pt x="119" y="27"/>
                </a:lnTo>
                <a:lnTo>
                  <a:pt x="140" y="37"/>
                </a:lnTo>
                <a:lnTo>
                  <a:pt x="144" y="44"/>
                </a:lnTo>
                <a:lnTo>
                  <a:pt x="146" y="50"/>
                </a:lnTo>
                <a:lnTo>
                  <a:pt x="149" y="56"/>
                </a:lnTo>
                <a:lnTo>
                  <a:pt x="151" y="61"/>
                </a:lnTo>
                <a:lnTo>
                  <a:pt x="154" y="69"/>
                </a:lnTo>
                <a:lnTo>
                  <a:pt x="159" y="80"/>
                </a:lnTo>
                <a:lnTo>
                  <a:pt x="165" y="95"/>
                </a:lnTo>
                <a:lnTo>
                  <a:pt x="173" y="116"/>
                </a:lnTo>
                <a:close/>
              </a:path>
            </a:pathLst>
          </a:custGeom>
          <a:solidFill>
            <a:srgbClr val="70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5" name="Freeform 752"/>
          <p:cNvSpPr>
            <a:spLocks/>
          </p:cNvSpPr>
          <p:nvPr/>
        </p:nvSpPr>
        <p:spPr bwMode="auto">
          <a:xfrm>
            <a:off x="4394284" y="1882859"/>
            <a:ext cx="9525" cy="14287"/>
          </a:xfrm>
          <a:custGeom>
            <a:avLst/>
            <a:gdLst>
              <a:gd name="T0" fmla="*/ 9525 w 142"/>
              <a:gd name="T1" fmla="*/ 10287 h 175"/>
              <a:gd name="T2" fmla="*/ 8787 w 142"/>
              <a:gd name="T3" fmla="*/ 10695 h 175"/>
              <a:gd name="T4" fmla="*/ 8183 w 142"/>
              <a:gd name="T5" fmla="*/ 11021 h 175"/>
              <a:gd name="T6" fmla="*/ 7714 w 142"/>
              <a:gd name="T7" fmla="*/ 11185 h 175"/>
              <a:gd name="T8" fmla="*/ 7177 w 142"/>
              <a:gd name="T9" fmla="*/ 11511 h 175"/>
              <a:gd name="T10" fmla="*/ 6439 w 142"/>
              <a:gd name="T11" fmla="*/ 11838 h 175"/>
              <a:gd name="T12" fmla="*/ 5433 w 142"/>
              <a:gd name="T13" fmla="*/ 12409 h 175"/>
              <a:gd name="T14" fmla="*/ 4092 w 142"/>
              <a:gd name="T15" fmla="*/ 13144 h 175"/>
              <a:gd name="T16" fmla="*/ 2146 w 142"/>
              <a:gd name="T17" fmla="*/ 14287 h 175"/>
              <a:gd name="T18" fmla="*/ 1945 w 142"/>
              <a:gd name="T19" fmla="*/ 13471 h 175"/>
              <a:gd name="T20" fmla="*/ 1744 w 142"/>
              <a:gd name="T21" fmla="*/ 12981 h 175"/>
              <a:gd name="T22" fmla="*/ 1610 w 142"/>
              <a:gd name="T23" fmla="*/ 12491 h 175"/>
              <a:gd name="T24" fmla="*/ 1476 w 142"/>
              <a:gd name="T25" fmla="*/ 11919 h 175"/>
              <a:gd name="T26" fmla="*/ 1274 w 142"/>
              <a:gd name="T27" fmla="*/ 11348 h 175"/>
              <a:gd name="T28" fmla="*/ 1006 w 142"/>
              <a:gd name="T29" fmla="*/ 10450 h 175"/>
              <a:gd name="T30" fmla="*/ 537 w 142"/>
              <a:gd name="T31" fmla="*/ 9307 h 175"/>
              <a:gd name="T32" fmla="*/ 0 w 142"/>
              <a:gd name="T33" fmla="*/ 7756 h 175"/>
              <a:gd name="T34" fmla="*/ 335 w 142"/>
              <a:gd name="T35" fmla="*/ 6858 h 175"/>
              <a:gd name="T36" fmla="*/ 604 w 142"/>
              <a:gd name="T37" fmla="*/ 6205 h 175"/>
              <a:gd name="T38" fmla="*/ 805 w 142"/>
              <a:gd name="T39" fmla="*/ 5552 h 175"/>
              <a:gd name="T40" fmla="*/ 1073 w 142"/>
              <a:gd name="T41" fmla="*/ 4980 h 175"/>
              <a:gd name="T42" fmla="*/ 1342 w 142"/>
              <a:gd name="T43" fmla="*/ 4327 h 175"/>
              <a:gd name="T44" fmla="*/ 1744 w 142"/>
              <a:gd name="T45" fmla="*/ 3266 h 175"/>
              <a:gd name="T46" fmla="*/ 2281 w 142"/>
              <a:gd name="T47" fmla="*/ 1878 h 175"/>
              <a:gd name="T48" fmla="*/ 3018 w 142"/>
              <a:gd name="T49" fmla="*/ 0 h 175"/>
              <a:gd name="T50" fmla="*/ 3555 w 142"/>
              <a:gd name="T51" fmla="*/ 327 h 175"/>
              <a:gd name="T52" fmla="*/ 3958 w 142"/>
              <a:gd name="T53" fmla="*/ 653 h 175"/>
              <a:gd name="T54" fmla="*/ 4226 w 142"/>
              <a:gd name="T55" fmla="*/ 898 h 175"/>
              <a:gd name="T56" fmla="*/ 4561 w 142"/>
              <a:gd name="T57" fmla="*/ 1225 h 175"/>
              <a:gd name="T58" fmla="*/ 4964 w 142"/>
              <a:gd name="T59" fmla="*/ 1551 h 175"/>
              <a:gd name="T60" fmla="*/ 5567 w 142"/>
              <a:gd name="T61" fmla="*/ 2041 h 175"/>
              <a:gd name="T62" fmla="*/ 6305 w 142"/>
              <a:gd name="T63" fmla="*/ 2776 h 175"/>
              <a:gd name="T64" fmla="*/ 7446 w 142"/>
              <a:gd name="T65" fmla="*/ 3755 h 175"/>
              <a:gd name="T66" fmla="*/ 7714 w 142"/>
              <a:gd name="T67" fmla="*/ 4490 h 175"/>
              <a:gd name="T68" fmla="*/ 7848 w 142"/>
              <a:gd name="T69" fmla="*/ 4898 h 175"/>
              <a:gd name="T70" fmla="*/ 8049 w 142"/>
              <a:gd name="T71" fmla="*/ 5307 h 175"/>
              <a:gd name="T72" fmla="*/ 8183 w 142"/>
              <a:gd name="T73" fmla="*/ 5796 h 175"/>
              <a:gd name="T74" fmla="*/ 8385 w 142"/>
              <a:gd name="T75" fmla="*/ 6450 h 175"/>
              <a:gd name="T76" fmla="*/ 8653 w 142"/>
              <a:gd name="T77" fmla="*/ 7266 h 175"/>
              <a:gd name="T78" fmla="*/ 9055 w 142"/>
              <a:gd name="T79" fmla="*/ 8572 h 175"/>
              <a:gd name="T80" fmla="*/ 9525 w 142"/>
              <a:gd name="T81" fmla="*/ 10287 h 17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42"/>
              <a:gd name="T124" fmla="*/ 0 h 175"/>
              <a:gd name="T125" fmla="*/ 142 w 142"/>
              <a:gd name="T126" fmla="*/ 175 h 17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42" h="175">
                <a:moveTo>
                  <a:pt x="142" y="126"/>
                </a:moveTo>
                <a:lnTo>
                  <a:pt x="131" y="131"/>
                </a:lnTo>
                <a:lnTo>
                  <a:pt x="122" y="135"/>
                </a:lnTo>
                <a:lnTo>
                  <a:pt x="115" y="137"/>
                </a:lnTo>
                <a:lnTo>
                  <a:pt x="107" y="141"/>
                </a:lnTo>
                <a:lnTo>
                  <a:pt x="96" y="145"/>
                </a:lnTo>
                <a:lnTo>
                  <a:pt x="81" y="152"/>
                </a:lnTo>
                <a:lnTo>
                  <a:pt x="61" y="161"/>
                </a:lnTo>
                <a:lnTo>
                  <a:pt x="32" y="175"/>
                </a:lnTo>
                <a:lnTo>
                  <a:pt x="29" y="165"/>
                </a:lnTo>
                <a:lnTo>
                  <a:pt x="26" y="159"/>
                </a:lnTo>
                <a:lnTo>
                  <a:pt x="24" y="153"/>
                </a:lnTo>
                <a:lnTo>
                  <a:pt x="22" y="146"/>
                </a:lnTo>
                <a:lnTo>
                  <a:pt x="19" y="139"/>
                </a:lnTo>
                <a:lnTo>
                  <a:pt x="15" y="128"/>
                </a:lnTo>
                <a:lnTo>
                  <a:pt x="8" y="114"/>
                </a:lnTo>
                <a:lnTo>
                  <a:pt x="0" y="95"/>
                </a:lnTo>
                <a:lnTo>
                  <a:pt x="5" y="84"/>
                </a:lnTo>
                <a:lnTo>
                  <a:pt x="9" y="76"/>
                </a:lnTo>
                <a:lnTo>
                  <a:pt x="12" y="68"/>
                </a:lnTo>
                <a:lnTo>
                  <a:pt x="16" y="61"/>
                </a:lnTo>
                <a:lnTo>
                  <a:pt x="20" y="53"/>
                </a:lnTo>
                <a:lnTo>
                  <a:pt x="26" y="40"/>
                </a:lnTo>
                <a:lnTo>
                  <a:pt x="34" y="23"/>
                </a:lnTo>
                <a:lnTo>
                  <a:pt x="45" y="0"/>
                </a:lnTo>
                <a:lnTo>
                  <a:pt x="53" y="4"/>
                </a:lnTo>
                <a:lnTo>
                  <a:pt x="59" y="8"/>
                </a:lnTo>
                <a:lnTo>
                  <a:pt x="63" y="11"/>
                </a:lnTo>
                <a:lnTo>
                  <a:pt x="68" y="15"/>
                </a:lnTo>
                <a:lnTo>
                  <a:pt x="74" y="19"/>
                </a:lnTo>
                <a:lnTo>
                  <a:pt x="83" y="25"/>
                </a:lnTo>
                <a:lnTo>
                  <a:pt x="94" y="34"/>
                </a:lnTo>
                <a:lnTo>
                  <a:pt x="111" y="46"/>
                </a:lnTo>
                <a:lnTo>
                  <a:pt x="115" y="55"/>
                </a:lnTo>
                <a:lnTo>
                  <a:pt x="117" y="60"/>
                </a:lnTo>
                <a:lnTo>
                  <a:pt x="120" y="65"/>
                </a:lnTo>
                <a:lnTo>
                  <a:pt x="122" y="71"/>
                </a:lnTo>
                <a:lnTo>
                  <a:pt x="125" y="79"/>
                </a:lnTo>
                <a:lnTo>
                  <a:pt x="129" y="89"/>
                </a:lnTo>
                <a:lnTo>
                  <a:pt x="135" y="105"/>
                </a:lnTo>
                <a:lnTo>
                  <a:pt x="142" y="126"/>
                </a:lnTo>
                <a:close/>
              </a:path>
            </a:pathLst>
          </a:custGeom>
          <a:solidFill>
            <a:srgbClr val="8C9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6" name="Freeform 753"/>
          <p:cNvSpPr>
            <a:spLocks/>
          </p:cNvSpPr>
          <p:nvPr/>
        </p:nvSpPr>
        <p:spPr bwMode="auto">
          <a:xfrm>
            <a:off x="4394284" y="1882859"/>
            <a:ext cx="7937" cy="14287"/>
          </a:xfrm>
          <a:custGeom>
            <a:avLst/>
            <a:gdLst>
              <a:gd name="T0" fmla="*/ 7937 w 116"/>
              <a:gd name="T1" fmla="*/ 11297 h 172"/>
              <a:gd name="T2" fmla="*/ 7321 w 116"/>
              <a:gd name="T3" fmla="*/ 11546 h 172"/>
              <a:gd name="T4" fmla="*/ 6911 w 116"/>
              <a:gd name="T5" fmla="*/ 11712 h 172"/>
              <a:gd name="T6" fmla="*/ 6500 w 116"/>
              <a:gd name="T7" fmla="*/ 11961 h 172"/>
              <a:gd name="T8" fmla="*/ 6021 w 116"/>
              <a:gd name="T9" fmla="*/ 12127 h 172"/>
              <a:gd name="T10" fmla="*/ 5474 w 116"/>
              <a:gd name="T11" fmla="*/ 12460 h 172"/>
              <a:gd name="T12" fmla="*/ 4721 w 116"/>
              <a:gd name="T13" fmla="*/ 12875 h 172"/>
              <a:gd name="T14" fmla="*/ 3695 w 116"/>
              <a:gd name="T15" fmla="*/ 13456 h 172"/>
              <a:gd name="T16" fmla="*/ 2190 w 116"/>
              <a:gd name="T17" fmla="*/ 14287 h 172"/>
              <a:gd name="T18" fmla="*/ 1984 w 116"/>
              <a:gd name="T19" fmla="*/ 13539 h 172"/>
              <a:gd name="T20" fmla="*/ 1779 w 116"/>
              <a:gd name="T21" fmla="*/ 12958 h 172"/>
              <a:gd name="T22" fmla="*/ 1642 w 116"/>
              <a:gd name="T23" fmla="*/ 12543 h 172"/>
              <a:gd name="T24" fmla="*/ 1505 w 116"/>
              <a:gd name="T25" fmla="*/ 11961 h 172"/>
              <a:gd name="T26" fmla="*/ 1300 w 116"/>
              <a:gd name="T27" fmla="*/ 11297 h 172"/>
              <a:gd name="T28" fmla="*/ 1026 w 116"/>
              <a:gd name="T29" fmla="*/ 10466 h 172"/>
              <a:gd name="T30" fmla="*/ 547 w 116"/>
              <a:gd name="T31" fmla="*/ 9303 h 172"/>
              <a:gd name="T32" fmla="*/ 0 w 116"/>
              <a:gd name="T33" fmla="*/ 7725 h 172"/>
              <a:gd name="T34" fmla="*/ 342 w 116"/>
              <a:gd name="T35" fmla="*/ 6811 h 172"/>
              <a:gd name="T36" fmla="*/ 547 w 116"/>
              <a:gd name="T37" fmla="*/ 6147 h 172"/>
              <a:gd name="T38" fmla="*/ 753 w 116"/>
              <a:gd name="T39" fmla="*/ 5565 h 172"/>
              <a:gd name="T40" fmla="*/ 958 w 116"/>
              <a:gd name="T41" fmla="*/ 4984 h 172"/>
              <a:gd name="T42" fmla="*/ 1232 w 116"/>
              <a:gd name="T43" fmla="*/ 4236 h 172"/>
              <a:gd name="T44" fmla="*/ 1574 w 116"/>
              <a:gd name="T45" fmla="*/ 3239 h 172"/>
              <a:gd name="T46" fmla="*/ 2121 w 116"/>
              <a:gd name="T47" fmla="*/ 1827 h 172"/>
              <a:gd name="T48" fmla="*/ 2737 w 116"/>
              <a:gd name="T49" fmla="*/ 0 h 172"/>
              <a:gd name="T50" fmla="*/ 3147 w 116"/>
              <a:gd name="T51" fmla="*/ 415 h 172"/>
              <a:gd name="T52" fmla="*/ 3421 w 116"/>
              <a:gd name="T53" fmla="*/ 748 h 172"/>
              <a:gd name="T54" fmla="*/ 3626 w 116"/>
              <a:gd name="T55" fmla="*/ 1163 h 172"/>
              <a:gd name="T56" fmla="*/ 3832 w 116"/>
              <a:gd name="T57" fmla="*/ 1495 h 172"/>
              <a:gd name="T58" fmla="*/ 4105 w 116"/>
              <a:gd name="T59" fmla="*/ 1910 h 172"/>
              <a:gd name="T60" fmla="*/ 4447 w 116"/>
              <a:gd name="T61" fmla="*/ 2492 h 172"/>
              <a:gd name="T62" fmla="*/ 4995 w 116"/>
              <a:gd name="T63" fmla="*/ 3406 h 172"/>
              <a:gd name="T64" fmla="*/ 5679 w 116"/>
              <a:gd name="T65" fmla="*/ 4652 h 172"/>
              <a:gd name="T66" fmla="*/ 5953 w 116"/>
              <a:gd name="T67" fmla="*/ 5316 h 172"/>
              <a:gd name="T68" fmla="*/ 6090 w 116"/>
              <a:gd name="T69" fmla="*/ 5731 h 172"/>
              <a:gd name="T70" fmla="*/ 6295 w 116"/>
              <a:gd name="T71" fmla="*/ 6230 h 172"/>
              <a:gd name="T72" fmla="*/ 6500 w 116"/>
              <a:gd name="T73" fmla="*/ 6728 h 172"/>
              <a:gd name="T74" fmla="*/ 6705 w 116"/>
              <a:gd name="T75" fmla="*/ 7310 h 172"/>
              <a:gd name="T76" fmla="*/ 6979 w 116"/>
              <a:gd name="T77" fmla="*/ 8223 h 172"/>
              <a:gd name="T78" fmla="*/ 7390 w 116"/>
              <a:gd name="T79" fmla="*/ 9552 h 172"/>
              <a:gd name="T80" fmla="*/ 7937 w 116"/>
              <a:gd name="T81" fmla="*/ 11297 h 17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6"/>
              <a:gd name="T124" fmla="*/ 0 h 172"/>
              <a:gd name="T125" fmla="*/ 116 w 116"/>
              <a:gd name="T126" fmla="*/ 172 h 17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6" h="172">
                <a:moveTo>
                  <a:pt x="116" y="136"/>
                </a:moveTo>
                <a:lnTo>
                  <a:pt x="107" y="139"/>
                </a:lnTo>
                <a:lnTo>
                  <a:pt x="101" y="141"/>
                </a:lnTo>
                <a:lnTo>
                  <a:pt x="95" y="144"/>
                </a:lnTo>
                <a:lnTo>
                  <a:pt x="88" y="146"/>
                </a:lnTo>
                <a:lnTo>
                  <a:pt x="80" y="150"/>
                </a:lnTo>
                <a:lnTo>
                  <a:pt x="69" y="155"/>
                </a:lnTo>
                <a:lnTo>
                  <a:pt x="54" y="162"/>
                </a:lnTo>
                <a:lnTo>
                  <a:pt x="32" y="172"/>
                </a:lnTo>
                <a:lnTo>
                  <a:pt x="29" y="163"/>
                </a:lnTo>
                <a:lnTo>
                  <a:pt x="26" y="156"/>
                </a:lnTo>
                <a:lnTo>
                  <a:pt x="24" y="151"/>
                </a:lnTo>
                <a:lnTo>
                  <a:pt x="22" y="144"/>
                </a:lnTo>
                <a:lnTo>
                  <a:pt x="19" y="136"/>
                </a:lnTo>
                <a:lnTo>
                  <a:pt x="15" y="126"/>
                </a:lnTo>
                <a:lnTo>
                  <a:pt x="8" y="112"/>
                </a:lnTo>
                <a:lnTo>
                  <a:pt x="0" y="93"/>
                </a:lnTo>
                <a:lnTo>
                  <a:pt x="5" y="82"/>
                </a:lnTo>
                <a:lnTo>
                  <a:pt x="8" y="74"/>
                </a:lnTo>
                <a:lnTo>
                  <a:pt x="11" y="67"/>
                </a:lnTo>
                <a:lnTo>
                  <a:pt x="14" y="60"/>
                </a:lnTo>
                <a:lnTo>
                  <a:pt x="18" y="51"/>
                </a:lnTo>
                <a:lnTo>
                  <a:pt x="23" y="39"/>
                </a:lnTo>
                <a:lnTo>
                  <a:pt x="31" y="22"/>
                </a:lnTo>
                <a:lnTo>
                  <a:pt x="40" y="0"/>
                </a:lnTo>
                <a:lnTo>
                  <a:pt x="46" y="5"/>
                </a:lnTo>
                <a:lnTo>
                  <a:pt x="50" y="9"/>
                </a:lnTo>
                <a:lnTo>
                  <a:pt x="53" y="14"/>
                </a:lnTo>
                <a:lnTo>
                  <a:pt x="56" y="18"/>
                </a:lnTo>
                <a:lnTo>
                  <a:pt x="60" y="23"/>
                </a:lnTo>
                <a:lnTo>
                  <a:pt x="65" y="30"/>
                </a:lnTo>
                <a:lnTo>
                  <a:pt x="73" y="41"/>
                </a:lnTo>
                <a:lnTo>
                  <a:pt x="83" y="56"/>
                </a:lnTo>
                <a:lnTo>
                  <a:pt x="87" y="64"/>
                </a:lnTo>
                <a:lnTo>
                  <a:pt x="89" y="69"/>
                </a:lnTo>
                <a:lnTo>
                  <a:pt x="92" y="75"/>
                </a:lnTo>
                <a:lnTo>
                  <a:pt x="95" y="81"/>
                </a:lnTo>
                <a:lnTo>
                  <a:pt x="98" y="88"/>
                </a:lnTo>
                <a:lnTo>
                  <a:pt x="102" y="99"/>
                </a:lnTo>
                <a:lnTo>
                  <a:pt x="108" y="115"/>
                </a:lnTo>
                <a:lnTo>
                  <a:pt x="116" y="136"/>
                </a:lnTo>
                <a:close/>
              </a:path>
            </a:pathLst>
          </a:custGeom>
          <a:solidFill>
            <a:srgbClr val="A8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7" name="Freeform 754"/>
          <p:cNvSpPr>
            <a:spLocks/>
          </p:cNvSpPr>
          <p:nvPr/>
        </p:nvSpPr>
        <p:spPr bwMode="auto">
          <a:xfrm>
            <a:off x="4394284" y="1882859"/>
            <a:ext cx="6350" cy="14287"/>
          </a:xfrm>
          <a:custGeom>
            <a:avLst/>
            <a:gdLst>
              <a:gd name="T0" fmla="*/ 6350 w 88"/>
              <a:gd name="T1" fmla="*/ 12186 h 170"/>
              <a:gd name="T2" fmla="*/ 5845 w 88"/>
              <a:gd name="T3" fmla="*/ 12354 h 170"/>
              <a:gd name="T4" fmla="*/ 5556 w 88"/>
              <a:gd name="T5" fmla="*/ 12606 h 170"/>
              <a:gd name="T6" fmla="*/ 5268 w 88"/>
              <a:gd name="T7" fmla="*/ 12690 h 170"/>
              <a:gd name="T8" fmla="*/ 4979 w 88"/>
              <a:gd name="T9" fmla="*/ 12858 h 170"/>
              <a:gd name="T10" fmla="*/ 4618 w 88"/>
              <a:gd name="T11" fmla="*/ 13026 h 170"/>
              <a:gd name="T12" fmla="*/ 4113 w 88"/>
              <a:gd name="T13" fmla="*/ 13279 h 170"/>
              <a:gd name="T14" fmla="*/ 3391 w 88"/>
              <a:gd name="T15" fmla="*/ 13699 h 170"/>
              <a:gd name="T16" fmla="*/ 2309 w 88"/>
              <a:gd name="T17" fmla="*/ 14287 h 170"/>
              <a:gd name="T18" fmla="*/ 2093 w 88"/>
              <a:gd name="T19" fmla="*/ 13531 h 170"/>
              <a:gd name="T20" fmla="*/ 1876 w 88"/>
              <a:gd name="T21" fmla="*/ 12942 h 170"/>
              <a:gd name="T22" fmla="*/ 1732 w 88"/>
              <a:gd name="T23" fmla="*/ 12438 h 170"/>
              <a:gd name="T24" fmla="*/ 1588 w 88"/>
              <a:gd name="T25" fmla="*/ 11934 h 170"/>
              <a:gd name="T26" fmla="*/ 1371 w 88"/>
              <a:gd name="T27" fmla="*/ 11262 h 170"/>
              <a:gd name="T28" fmla="*/ 1082 w 88"/>
              <a:gd name="T29" fmla="*/ 10337 h 170"/>
              <a:gd name="T30" fmla="*/ 577 w 88"/>
              <a:gd name="T31" fmla="*/ 9160 h 170"/>
              <a:gd name="T32" fmla="*/ 0 w 88"/>
              <a:gd name="T33" fmla="*/ 7480 h 170"/>
              <a:gd name="T34" fmla="*/ 289 w 88"/>
              <a:gd name="T35" fmla="*/ 6639 h 170"/>
              <a:gd name="T36" fmla="*/ 505 w 88"/>
              <a:gd name="T37" fmla="*/ 5967 h 170"/>
              <a:gd name="T38" fmla="*/ 649 w 88"/>
              <a:gd name="T39" fmla="*/ 5463 h 170"/>
              <a:gd name="T40" fmla="*/ 866 w 88"/>
              <a:gd name="T41" fmla="*/ 4874 h 170"/>
              <a:gd name="T42" fmla="*/ 1082 w 88"/>
              <a:gd name="T43" fmla="*/ 4118 h 170"/>
              <a:gd name="T44" fmla="*/ 1371 w 88"/>
              <a:gd name="T45" fmla="*/ 3194 h 170"/>
              <a:gd name="T46" fmla="*/ 1876 w 88"/>
              <a:gd name="T47" fmla="*/ 1849 h 170"/>
              <a:gd name="T48" fmla="*/ 2453 w 88"/>
              <a:gd name="T49" fmla="*/ 0 h 170"/>
              <a:gd name="T50" fmla="*/ 2886 w 88"/>
              <a:gd name="T51" fmla="*/ 924 h 170"/>
              <a:gd name="T52" fmla="*/ 3103 w 88"/>
              <a:gd name="T53" fmla="*/ 1765 h 170"/>
              <a:gd name="T54" fmla="*/ 3391 w 88"/>
              <a:gd name="T55" fmla="*/ 3025 h 170"/>
              <a:gd name="T56" fmla="*/ 3969 w 88"/>
              <a:gd name="T57" fmla="*/ 5463 h 170"/>
              <a:gd name="T58" fmla="*/ 4257 w 88"/>
              <a:gd name="T59" fmla="*/ 6219 h 170"/>
              <a:gd name="T60" fmla="*/ 4402 w 88"/>
              <a:gd name="T61" fmla="*/ 6639 h 170"/>
              <a:gd name="T62" fmla="*/ 4618 w 88"/>
              <a:gd name="T63" fmla="*/ 7059 h 170"/>
              <a:gd name="T64" fmla="*/ 4763 w 88"/>
              <a:gd name="T65" fmla="*/ 7564 h 170"/>
              <a:gd name="T66" fmla="*/ 4979 w 88"/>
              <a:gd name="T67" fmla="*/ 8236 h 170"/>
              <a:gd name="T68" fmla="*/ 5268 w 88"/>
              <a:gd name="T69" fmla="*/ 9076 h 170"/>
              <a:gd name="T70" fmla="*/ 5701 w 88"/>
              <a:gd name="T71" fmla="*/ 10421 h 170"/>
              <a:gd name="T72" fmla="*/ 6350 w 88"/>
              <a:gd name="T73" fmla="*/ 12186 h 17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8"/>
              <a:gd name="T112" fmla="*/ 0 h 170"/>
              <a:gd name="T113" fmla="*/ 88 w 88"/>
              <a:gd name="T114" fmla="*/ 170 h 17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8" h="170">
                <a:moveTo>
                  <a:pt x="88" y="145"/>
                </a:moveTo>
                <a:lnTo>
                  <a:pt x="81" y="147"/>
                </a:lnTo>
                <a:lnTo>
                  <a:pt x="77" y="150"/>
                </a:lnTo>
                <a:lnTo>
                  <a:pt x="73" y="151"/>
                </a:lnTo>
                <a:lnTo>
                  <a:pt x="69" y="153"/>
                </a:lnTo>
                <a:lnTo>
                  <a:pt x="64" y="155"/>
                </a:lnTo>
                <a:lnTo>
                  <a:pt x="57" y="158"/>
                </a:lnTo>
                <a:lnTo>
                  <a:pt x="47" y="163"/>
                </a:lnTo>
                <a:lnTo>
                  <a:pt x="32" y="170"/>
                </a:lnTo>
                <a:lnTo>
                  <a:pt x="29" y="161"/>
                </a:lnTo>
                <a:lnTo>
                  <a:pt x="26" y="154"/>
                </a:lnTo>
                <a:lnTo>
                  <a:pt x="24" y="148"/>
                </a:lnTo>
                <a:lnTo>
                  <a:pt x="22" y="142"/>
                </a:lnTo>
                <a:lnTo>
                  <a:pt x="19" y="134"/>
                </a:lnTo>
                <a:lnTo>
                  <a:pt x="15" y="123"/>
                </a:lnTo>
                <a:lnTo>
                  <a:pt x="8" y="109"/>
                </a:lnTo>
                <a:lnTo>
                  <a:pt x="0" y="89"/>
                </a:lnTo>
                <a:lnTo>
                  <a:pt x="4" y="79"/>
                </a:lnTo>
                <a:lnTo>
                  <a:pt x="7" y="71"/>
                </a:lnTo>
                <a:lnTo>
                  <a:pt x="9" y="65"/>
                </a:lnTo>
                <a:lnTo>
                  <a:pt x="12" y="58"/>
                </a:lnTo>
                <a:lnTo>
                  <a:pt x="15" y="49"/>
                </a:lnTo>
                <a:lnTo>
                  <a:pt x="19" y="38"/>
                </a:lnTo>
                <a:lnTo>
                  <a:pt x="26" y="22"/>
                </a:lnTo>
                <a:lnTo>
                  <a:pt x="34" y="0"/>
                </a:lnTo>
                <a:lnTo>
                  <a:pt x="40" y="11"/>
                </a:lnTo>
                <a:lnTo>
                  <a:pt x="43" y="21"/>
                </a:lnTo>
                <a:lnTo>
                  <a:pt x="47" y="36"/>
                </a:lnTo>
                <a:lnTo>
                  <a:pt x="55" y="65"/>
                </a:lnTo>
                <a:lnTo>
                  <a:pt x="59" y="74"/>
                </a:lnTo>
                <a:lnTo>
                  <a:pt x="61" y="79"/>
                </a:lnTo>
                <a:lnTo>
                  <a:pt x="64" y="84"/>
                </a:lnTo>
                <a:lnTo>
                  <a:pt x="66" y="90"/>
                </a:lnTo>
                <a:lnTo>
                  <a:pt x="69" y="98"/>
                </a:lnTo>
                <a:lnTo>
                  <a:pt x="73" y="108"/>
                </a:lnTo>
                <a:lnTo>
                  <a:pt x="79" y="124"/>
                </a:lnTo>
                <a:lnTo>
                  <a:pt x="88" y="145"/>
                </a:lnTo>
                <a:close/>
              </a:path>
            </a:pathLst>
          </a:custGeom>
          <a:solidFill>
            <a:srgbClr val="C4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8" name="Freeform 755"/>
          <p:cNvSpPr>
            <a:spLocks/>
          </p:cNvSpPr>
          <p:nvPr/>
        </p:nvSpPr>
        <p:spPr bwMode="auto">
          <a:xfrm>
            <a:off x="4395871" y="1882859"/>
            <a:ext cx="3175" cy="14287"/>
          </a:xfrm>
          <a:custGeom>
            <a:avLst/>
            <a:gdLst>
              <a:gd name="T0" fmla="*/ 3175 w 59"/>
              <a:gd name="T1" fmla="*/ 13260 h 167"/>
              <a:gd name="T2" fmla="*/ 1776 w 59"/>
              <a:gd name="T3" fmla="*/ 14287 h 167"/>
              <a:gd name="T4" fmla="*/ 0 w 59"/>
              <a:gd name="T5" fmla="*/ 7443 h 167"/>
              <a:gd name="T6" fmla="*/ 1561 w 59"/>
              <a:gd name="T7" fmla="*/ 0 h 167"/>
              <a:gd name="T8" fmla="*/ 1399 w 59"/>
              <a:gd name="T9" fmla="*/ 6502 h 167"/>
              <a:gd name="T10" fmla="*/ 3175 w 59"/>
              <a:gd name="T11" fmla="*/ 13260 h 1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"/>
              <a:gd name="T19" fmla="*/ 0 h 167"/>
              <a:gd name="T20" fmla="*/ 59 w 59"/>
              <a:gd name="T21" fmla="*/ 167 h 1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" h="167">
                <a:moveTo>
                  <a:pt x="59" y="155"/>
                </a:moveTo>
                <a:lnTo>
                  <a:pt x="33" y="167"/>
                </a:lnTo>
                <a:lnTo>
                  <a:pt x="0" y="87"/>
                </a:lnTo>
                <a:lnTo>
                  <a:pt x="29" y="0"/>
                </a:lnTo>
                <a:lnTo>
                  <a:pt x="26" y="76"/>
                </a:lnTo>
                <a:lnTo>
                  <a:pt x="59" y="155"/>
                </a:lnTo>
                <a:close/>
              </a:path>
            </a:pathLst>
          </a:custGeom>
          <a:solidFill>
            <a:srgbClr val="E0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39" name="Freeform 756"/>
          <p:cNvSpPr>
            <a:spLocks/>
          </p:cNvSpPr>
          <p:nvPr/>
        </p:nvSpPr>
        <p:spPr bwMode="auto">
          <a:xfrm>
            <a:off x="4392696" y="1884446"/>
            <a:ext cx="12700" cy="6350"/>
          </a:xfrm>
          <a:custGeom>
            <a:avLst/>
            <a:gdLst>
              <a:gd name="T0" fmla="*/ 12552 w 172"/>
              <a:gd name="T1" fmla="*/ 314 h 81"/>
              <a:gd name="T2" fmla="*/ 12405 w 172"/>
              <a:gd name="T3" fmla="*/ 0 h 81"/>
              <a:gd name="T4" fmla="*/ 0 w 172"/>
              <a:gd name="T5" fmla="*/ 5723 h 81"/>
              <a:gd name="T6" fmla="*/ 295 w 172"/>
              <a:gd name="T7" fmla="*/ 6350 h 81"/>
              <a:gd name="T8" fmla="*/ 12700 w 172"/>
              <a:gd name="T9" fmla="*/ 627 h 81"/>
              <a:gd name="T10" fmla="*/ 12552 w 172"/>
              <a:gd name="T11" fmla="*/ 314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81"/>
              <a:gd name="T20" fmla="*/ 172 w 172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81">
                <a:moveTo>
                  <a:pt x="170" y="4"/>
                </a:moveTo>
                <a:lnTo>
                  <a:pt x="168" y="0"/>
                </a:lnTo>
                <a:lnTo>
                  <a:pt x="0" y="73"/>
                </a:lnTo>
                <a:lnTo>
                  <a:pt x="4" y="81"/>
                </a:lnTo>
                <a:lnTo>
                  <a:pt x="172" y="8"/>
                </a:lnTo>
                <a:lnTo>
                  <a:pt x="170" y="4"/>
                </a:lnTo>
                <a:close/>
              </a:path>
            </a:pathLst>
          </a:custGeom>
          <a:solidFill>
            <a:srgbClr val="ED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0" name="Freeform 757"/>
          <p:cNvSpPr>
            <a:spLocks/>
          </p:cNvSpPr>
          <p:nvPr/>
        </p:nvSpPr>
        <p:spPr bwMode="auto">
          <a:xfrm>
            <a:off x="4465721" y="2103521"/>
            <a:ext cx="15875" cy="9525"/>
          </a:xfrm>
          <a:custGeom>
            <a:avLst/>
            <a:gdLst>
              <a:gd name="T0" fmla="*/ 15875 w 216"/>
              <a:gd name="T1" fmla="*/ 1110 h 103"/>
              <a:gd name="T2" fmla="*/ 294 w 216"/>
              <a:gd name="T3" fmla="*/ 9525 h 103"/>
              <a:gd name="T4" fmla="*/ 0 w 216"/>
              <a:gd name="T5" fmla="*/ 8600 h 103"/>
              <a:gd name="T6" fmla="*/ 15508 w 216"/>
              <a:gd name="T7" fmla="*/ 0 h 103"/>
              <a:gd name="T8" fmla="*/ 15875 w 216"/>
              <a:gd name="T9" fmla="*/ 1110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103"/>
              <a:gd name="T17" fmla="*/ 216 w 216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103">
                <a:moveTo>
                  <a:pt x="216" y="12"/>
                </a:moveTo>
                <a:lnTo>
                  <a:pt x="4" y="103"/>
                </a:lnTo>
                <a:lnTo>
                  <a:pt x="0" y="93"/>
                </a:lnTo>
                <a:lnTo>
                  <a:pt x="211" y="0"/>
                </a:lnTo>
                <a:lnTo>
                  <a:pt x="216" y="12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1" name="Freeform 758"/>
          <p:cNvSpPr>
            <a:spLocks/>
          </p:cNvSpPr>
          <p:nvPr/>
        </p:nvSpPr>
        <p:spPr bwMode="auto">
          <a:xfrm>
            <a:off x="4465721" y="2105109"/>
            <a:ext cx="17463" cy="25400"/>
          </a:xfrm>
          <a:custGeom>
            <a:avLst/>
            <a:gdLst>
              <a:gd name="T0" fmla="*/ 14459 w 250"/>
              <a:gd name="T1" fmla="*/ 25230 h 298"/>
              <a:gd name="T2" fmla="*/ 15298 w 250"/>
              <a:gd name="T3" fmla="*/ 24377 h 298"/>
              <a:gd name="T4" fmla="*/ 16206 w 250"/>
              <a:gd name="T5" fmla="*/ 22758 h 298"/>
              <a:gd name="T6" fmla="*/ 16904 w 250"/>
              <a:gd name="T7" fmla="*/ 20542 h 298"/>
              <a:gd name="T8" fmla="*/ 17323 w 250"/>
              <a:gd name="T9" fmla="*/ 17558 h 298"/>
              <a:gd name="T10" fmla="*/ 17463 w 250"/>
              <a:gd name="T11" fmla="*/ 14064 h 298"/>
              <a:gd name="T12" fmla="*/ 17114 w 250"/>
              <a:gd name="T13" fmla="*/ 9887 h 298"/>
              <a:gd name="T14" fmla="*/ 16276 w 250"/>
              <a:gd name="T15" fmla="*/ 5285 h 298"/>
              <a:gd name="T16" fmla="*/ 14739 w 250"/>
              <a:gd name="T17" fmla="*/ 0 h 298"/>
              <a:gd name="T18" fmla="*/ 13831 w 250"/>
              <a:gd name="T19" fmla="*/ 511 h 298"/>
              <a:gd name="T20" fmla="*/ 12923 w 250"/>
              <a:gd name="T21" fmla="*/ 1023 h 298"/>
              <a:gd name="T22" fmla="*/ 11945 w 250"/>
              <a:gd name="T23" fmla="*/ 1449 h 298"/>
              <a:gd name="T24" fmla="*/ 11037 w 250"/>
              <a:gd name="T25" fmla="*/ 2046 h 298"/>
              <a:gd name="T26" fmla="*/ 10129 w 250"/>
              <a:gd name="T27" fmla="*/ 2472 h 298"/>
              <a:gd name="T28" fmla="*/ 9220 w 250"/>
              <a:gd name="T29" fmla="*/ 2983 h 298"/>
              <a:gd name="T30" fmla="*/ 8243 w 250"/>
              <a:gd name="T31" fmla="*/ 3495 h 298"/>
              <a:gd name="T32" fmla="*/ 7404 w 250"/>
              <a:gd name="T33" fmla="*/ 3921 h 298"/>
              <a:gd name="T34" fmla="*/ 6496 w 250"/>
              <a:gd name="T35" fmla="*/ 4432 h 298"/>
              <a:gd name="T36" fmla="*/ 5588 w 250"/>
              <a:gd name="T37" fmla="*/ 4858 h 298"/>
              <a:gd name="T38" fmla="*/ 4610 w 250"/>
              <a:gd name="T39" fmla="*/ 5455 h 298"/>
              <a:gd name="T40" fmla="*/ 3702 w 250"/>
              <a:gd name="T41" fmla="*/ 5881 h 298"/>
              <a:gd name="T42" fmla="*/ 2794 w 250"/>
              <a:gd name="T43" fmla="*/ 6393 h 298"/>
              <a:gd name="T44" fmla="*/ 1886 w 250"/>
              <a:gd name="T45" fmla="*/ 6904 h 298"/>
              <a:gd name="T46" fmla="*/ 908 w 250"/>
              <a:gd name="T47" fmla="*/ 7415 h 298"/>
              <a:gd name="T48" fmla="*/ 0 w 250"/>
              <a:gd name="T49" fmla="*/ 7842 h 298"/>
              <a:gd name="T50" fmla="*/ 908 w 250"/>
              <a:gd name="T51" fmla="*/ 10484 h 298"/>
              <a:gd name="T52" fmla="*/ 1956 w 250"/>
              <a:gd name="T53" fmla="*/ 12785 h 298"/>
              <a:gd name="T54" fmla="*/ 2934 w 250"/>
              <a:gd name="T55" fmla="*/ 14916 h 298"/>
              <a:gd name="T56" fmla="*/ 3982 w 250"/>
              <a:gd name="T57" fmla="*/ 16877 h 298"/>
              <a:gd name="T58" fmla="*/ 5099 w 250"/>
              <a:gd name="T59" fmla="*/ 18581 h 298"/>
              <a:gd name="T60" fmla="*/ 6077 w 250"/>
              <a:gd name="T61" fmla="*/ 20115 h 298"/>
              <a:gd name="T62" fmla="*/ 7125 w 250"/>
              <a:gd name="T63" fmla="*/ 21309 h 298"/>
              <a:gd name="T64" fmla="*/ 8173 w 250"/>
              <a:gd name="T65" fmla="*/ 22417 h 298"/>
              <a:gd name="T66" fmla="*/ 9220 w 250"/>
              <a:gd name="T67" fmla="*/ 23354 h 298"/>
              <a:gd name="T68" fmla="*/ 10129 w 250"/>
              <a:gd name="T69" fmla="*/ 24121 h 298"/>
              <a:gd name="T70" fmla="*/ 11037 w 250"/>
              <a:gd name="T71" fmla="*/ 24633 h 298"/>
              <a:gd name="T72" fmla="*/ 11875 w 250"/>
              <a:gd name="T73" fmla="*/ 25059 h 298"/>
              <a:gd name="T74" fmla="*/ 12713 w 250"/>
              <a:gd name="T75" fmla="*/ 25315 h 298"/>
              <a:gd name="T76" fmla="*/ 13412 w 250"/>
              <a:gd name="T77" fmla="*/ 25400 h 298"/>
              <a:gd name="T78" fmla="*/ 13970 w 250"/>
              <a:gd name="T79" fmla="*/ 25400 h 298"/>
              <a:gd name="T80" fmla="*/ 14459 w 250"/>
              <a:gd name="T81" fmla="*/ 25230 h 29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50"/>
              <a:gd name="T124" fmla="*/ 0 h 298"/>
              <a:gd name="T125" fmla="*/ 250 w 250"/>
              <a:gd name="T126" fmla="*/ 298 h 29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50" h="298">
                <a:moveTo>
                  <a:pt x="207" y="296"/>
                </a:moveTo>
                <a:lnTo>
                  <a:pt x="219" y="286"/>
                </a:lnTo>
                <a:lnTo>
                  <a:pt x="232" y="267"/>
                </a:lnTo>
                <a:lnTo>
                  <a:pt x="242" y="241"/>
                </a:lnTo>
                <a:lnTo>
                  <a:pt x="248" y="206"/>
                </a:lnTo>
                <a:lnTo>
                  <a:pt x="250" y="165"/>
                </a:lnTo>
                <a:lnTo>
                  <a:pt x="245" y="116"/>
                </a:lnTo>
                <a:lnTo>
                  <a:pt x="233" y="62"/>
                </a:lnTo>
                <a:lnTo>
                  <a:pt x="211" y="0"/>
                </a:lnTo>
                <a:lnTo>
                  <a:pt x="198" y="6"/>
                </a:lnTo>
                <a:lnTo>
                  <a:pt x="185" y="12"/>
                </a:lnTo>
                <a:lnTo>
                  <a:pt x="171" y="17"/>
                </a:lnTo>
                <a:lnTo>
                  <a:pt x="158" y="24"/>
                </a:lnTo>
                <a:lnTo>
                  <a:pt x="145" y="29"/>
                </a:lnTo>
                <a:lnTo>
                  <a:pt x="132" y="35"/>
                </a:lnTo>
                <a:lnTo>
                  <a:pt x="118" y="41"/>
                </a:lnTo>
                <a:lnTo>
                  <a:pt x="106" y="46"/>
                </a:lnTo>
                <a:lnTo>
                  <a:pt x="93" y="52"/>
                </a:lnTo>
                <a:lnTo>
                  <a:pt x="80" y="57"/>
                </a:lnTo>
                <a:lnTo>
                  <a:pt x="66" y="64"/>
                </a:lnTo>
                <a:lnTo>
                  <a:pt x="53" y="69"/>
                </a:lnTo>
                <a:lnTo>
                  <a:pt x="40" y="75"/>
                </a:lnTo>
                <a:lnTo>
                  <a:pt x="27" y="81"/>
                </a:lnTo>
                <a:lnTo>
                  <a:pt x="13" y="87"/>
                </a:lnTo>
                <a:lnTo>
                  <a:pt x="0" y="92"/>
                </a:lnTo>
                <a:lnTo>
                  <a:pt x="13" y="123"/>
                </a:lnTo>
                <a:lnTo>
                  <a:pt x="28" y="150"/>
                </a:lnTo>
                <a:lnTo>
                  <a:pt x="42" y="175"/>
                </a:lnTo>
                <a:lnTo>
                  <a:pt x="57" y="198"/>
                </a:lnTo>
                <a:lnTo>
                  <a:pt x="73" y="218"/>
                </a:lnTo>
                <a:lnTo>
                  <a:pt x="87" y="236"/>
                </a:lnTo>
                <a:lnTo>
                  <a:pt x="102" y="250"/>
                </a:lnTo>
                <a:lnTo>
                  <a:pt x="117" y="263"/>
                </a:lnTo>
                <a:lnTo>
                  <a:pt x="132" y="274"/>
                </a:lnTo>
                <a:lnTo>
                  <a:pt x="145" y="283"/>
                </a:lnTo>
                <a:lnTo>
                  <a:pt x="158" y="289"/>
                </a:lnTo>
                <a:lnTo>
                  <a:pt x="170" y="294"/>
                </a:lnTo>
                <a:lnTo>
                  <a:pt x="182" y="297"/>
                </a:lnTo>
                <a:lnTo>
                  <a:pt x="192" y="298"/>
                </a:lnTo>
                <a:lnTo>
                  <a:pt x="200" y="298"/>
                </a:lnTo>
                <a:lnTo>
                  <a:pt x="207" y="296"/>
                </a:lnTo>
                <a:close/>
              </a:path>
            </a:pathLst>
          </a:custGeom>
          <a:solidFill>
            <a:srgbClr val="11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2" name="Freeform 759"/>
          <p:cNvSpPr>
            <a:spLocks/>
          </p:cNvSpPr>
          <p:nvPr/>
        </p:nvSpPr>
        <p:spPr bwMode="auto">
          <a:xfrm>
            <a:off x="4465721" y="2105109"/>
            <a:ext cx="15875" cy="25400"/>
          </a:xfrm>
          <a:custGeom>
            <a:avLst/>
            <a:gdLst>
              <a:gd name="T0" fmla="*/ 13978 w 226"/>
              <a:gd name="T1" fmla="*/ 25223 h 287"/>
              <a:gd name="T2" fmla="*/ 14681 w 226"/>
              <a:gd name="T3" fmla="*/ 24426 h 287"/>
              <a:gd name="T4" fmla="*/ 15243 w 226"/>
              <a:gd name="T5" fmla="*/ 22922 h 287"/>
              <a:gd name="T6" fmla="*/ 15735 w 226"/>
              <a:gd name="T7" fmla="*/ 20709 h 287"/>
              <a:gd name="T8" fmla="*/ 15875 w 226"/>
              <a:gd name="T9" fmla="*/ 17877 h 287"/>
              <a:gd name="T10" fmla="*/ 15664 w 226"/>
              <a:gd name="T11" fmla="*/ 14337 h 287"/>
              <a:gd name="T12" fmla="*/ 15032 w 226"/>
              <a:gd name="T13" fmla="*/ 10178 h 287"/>
              <a:gd name="T14" fmla="*/ 14049 w 226"/>
              <a:gd name="T15" fmla="*/ 5399 h 287"/>
              <a:gd name="T16" fmla="*/ 12503 w 226"/>
              <a:gd name="T17" fmla="*/ 0 h 287"/>
              <a:gd name="T18" fmla="*/ 11660 w 226"/>
              <a:gd name="T19" fmla="*/ 443 h 287"/>
              <a:gd name="T20" fmla="*/ 10888 w 226"/>
              <a:gd name="T21" fmla="*/ 885 h 287"/>
              <a:gd name="T22" fmla="*/ 10115 w 226"/>
              <a:gd name="T23" fmla="*/ 1328 h 287"/>
              <a:gd name="T24" fmla="*/ 9413 w 226"/>
              <a:gd name="T25" fmla="*/ 1770 h 287"/>
              <a:gd name="T26" fmla="*/ 8640 w 226"/>
              <a:gd name="T27" fmla="*/ 2124 h 287"/>
              <a:gd name="T28" fmla="*/ 7797 w 226"/>
              <a:gd name="T29" fmla="*/ 2655 h 287"/>
              <a:gd name="T30" fmla="*/ 7024 w 226"/>
              <a:gd name="T31" fmla="*/ 3009 h 287"/>
              <a:gd name="T32" fmla="*/ 6252 w 226"/>
              <a:gd name="T33" fmla="*/ 3452 h 287"/>
              <a:gd name="T34" fmla="*/ 5479 w 226"/>
              <a:gd name="T35" fmla="*/ 3894 h 287"/>
              <a:gd name="T36" fmla="*/ 4706 w 226"/>
              <a:gd name="T37" fmla="*/ 4337 h 287"/>
              <a:gd name="T38" fmla="*/ 3863 w 226"/>
              <a:gd name="T39" fmla="*/ 4779 h 287"/>
              <a:gd name="T40" fmla="*/ 3161 w 226"/>
              <a:gd name="T41" fmla="*/ 5133 h 287"/>
              <a:gd name="T42" fmla="*/ 2388 w 226"/>
              <a:gd name="T43" fmla="*/ 5576 h 287"/>
              <a:gd name="T44" fmla="*/ 1616 w 226"/>
              <a:gd name="T45" fmla="*/ 6107 h 287"/>
              <a:gd name="T46" fmla="*/ 773 w 226"/>
              <a:gd name="T47" fmla="*/ 6461 h 287"/>
              <a:gd name="T48" fmla="*/ 0 w 226"/>
              <a:gd name="T49" fmla="*/ 6903 h 287"/>
              <a:gd name="T50" fmla="*/ 913 w 226"/>
              <a:gd name="T51" fmla="*/ 9647 h 287"/>
              <a:gd name="T52" fmla="*/ 1967 w 226"/>
              <a:gd name="T53" fmla="*/ 12036 h 287"/>
              <a:gd name="T54" fmla="*/ 2950 w 226"/>
              <a:gd name="T55" fmla="*/ 14249 h 287"/>
              <a:gd name="T56" fmla="*/ 3934 w 226"/>
              <a:gd name="T57" fmla="*/ 16284 h 287"/>
              <a:gd name="T58" fmla="*/ 5058 w 226"/>
              <a:gd name="T59" fmla="*/ 18054 h 287"/>
              <a:gd name="T60" fmla="*/ 6041 w 226"/>
              <a:gd name="T61" fmla="*/ 19559 h 287"/>
              <a:gd name="T62" fmla="*/ 7095 w 226"/>
              <a:gd name="T63" fmla="*/ 20886 h 287"/>
              <a:gd name="T64" fmla="*/ 8078 w 226"/>
              <a:gd name="T65" fmla="*/ 22125 h 287"/>
              <a:gd name="T66" fmla="*/ 9061 w 226"/>
              <a:gd name="T67" fmla="*/ 23010 h 287"/>
              <a:gd name="T68" fmla="*/ 9975 w 226"/>
              <a:gd name="T69" fmla="*/ 23895 h 287"/>
              <a:gd name="T70" fmla="*/ 10888 w 226"/>
              <a:gd name="T71" fmla="*/ 24426 h 287"/>
              <a:gd name="T72" fmla="*/ 11660 w 226"/>
              <a:gd name="T73" fmla="*/ 24957 h 287"/>
              <a:gd name="T74" fmla="*/ 12433 w 226"/>
              <a:gd name="T75" fmla="*/ 25223 h 287"/>
              <a:gd name="T76" fmla="*/ 13065 w 226"/>
              <a:gd name="T77" fmla="*/ 25400 h 287"/>
              <a:gd name="T78" fmla="*/ 13557 w 226"/>
              <a:gd name="T79" fmla="*/ 25400 h 287"/>
              <a:gd name="T80" fmla="*/ 13978 w 226"/>
              <a:gd name="T81" fmla="*/ 25223 h 28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26"/>
              <a:gd name="T124" fmla="*/ 0 h 287"/>
              <a:gd name="T125" fmla="*/ 226 w 226"/>
              <a:gd name="T126" fmla="*/ 287 h 28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26" h="287">
                <a:moveTo>
                  <a:pt x="199" y="285"/>
                </a:moveTo>
                <a:lnTo>
                  <a:pt x="209" y="276"/>
                </a:lnTo>
                <a:lnTo>
                  <a:pt x="217" y="259"/>
                </a:lnTo>
                <a:lnTo>
                  <a:pt x="224" y="234"/>
                </a:lnTo>
                <a:lnTo>
                  <a:pt x="226" y="202"/>
                </a:lnTo>
                <a:lnTo>
                  <a:pt x="223" y="162"/>
                </a:lnTo>
                <a:lnTo>
                  <a:pt x="214" y="115"/>
                </a:lnTo>
                <a:lnTo>
                  <a:pt x="200" y="61"/>
                </a:lnTo>
                <a:lnTo>
                  <a:pt x="178" y="0"/>
                </a:lnTo>
                <a:lnTo>
                  <a:pt x="166" y="5"/>
                </a:lnTo>
                <a:lnTo>
                  <a:pt x="155" y="10"/>
                </a:lnTo>
                <a:lnTo>
                  <a:pt x="144" y="15"/>
                </a:lnTo>
                <a:lnTo>
                  <a:pt x="134" y="20"/>
                </a:lnTo>
                <a:lnTo>
                  <a:pt x="123" y="24"/>
                </a:lnTo>
                <a:lnTo>
                  <a:pt x="111" y="30"/>
                </a:lnTo>
                <a:lnTo>
                  <a:pt x="100" y="34"/>
                </a:lnTo>
                <a:lnTo>
                  <a:pt x="89" y="39"/>
                </a:lnTo>
                <a:lnTo>
                  <a:pt x="78" y="44"/>
                </a:lnTo>
                <a:lnTo>
                  <a:pt x="67" y="49"/>
                </a:lnTo>
                <a:lnTo>
                  <a:pt x="55" y="54"/>
                </a:lnTo>
                <a:lnTo>
                  <a:pt x="45" y="58"/>
                </a:lnTo>
                <a:lnTo>
                  <a:pt x="34" y="63"/>
                </a:lnTo>
                <a:lnTo>
                  <a:pt x="23" y="69"/>
                </a:lnTo>
                <a:lnTo>
                  <a:pt x="11" y="73"/>
                </a:lnTo>
                <a:lnTo>
                  <a:pt x="0" y="78"/>
                </a:lnTo>
                <a:lnTo>
                  <a:pt x="13" y="109"/>
                </a:lnTo>
                <a:lnTo>
                  <a:pt x="28" y="136"/>
                </a:lnTo>
                <a:lnTo>
                  <a:pt x="42" y="161"/>
                </a:lnTo>
                <a:lnTo>
                  <a:pt x="56" y="184"/>
                </a:lnTo>
                <a:lnTo>
                  <a:pt x="72" y="204"/>
                </a:lnTo>
                <a:lnTo>
                  <a:pt x="86" y="221"/>
                </a:lnTo>
                <a:lnTo>
                  <a:pt x="101" y="236"/>
                </a:lnTo>
                <a:lnTo>
                  <a:pt x="115" y="250"/>
                </a:lnTo>
                <a:lnTo>
                  <a:pt x="129" y="260"/>
                </a:lnTo>
                <a:lnTo>
                  <a:pt x="142" y="270"/>
                </a:lnTo>
                <a:lnTo>
                  <a:pt x="155" y="276"/>
                </a:lnTo>
                <a:lnTo>
                  <a:pt x="166" y="282"/>
                </a:lnTo>
                <a:lnTo>
                  <a:pt x="177" y="285"/>
                </a:lnTo>
                <a:lnTo>
                  <a:pt x="186" y="287"/>
                </a:lnTo>
                <a:lnTo>
                  <a:pt x="193" y="287"/>
                </a:lnTo>
                <a:lnTo>
                  <a:pt x="199" y="285"/>
                </a:lnTo>
                <a:close/>
              </a:path>
            </a:pathLst>
          </a:custGeom>
          <a:solidFill>
            <a:srgbClr val="2B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3" name="Freeform 760"/>
          <p:cNvSpPr>
            <a:spLocks/>
          </p:cNvSpPr>
          <p:nvPr/>
        </p:nvSpPr>
        <p:spPr bwMode="auto">
          <a:xfrm>
            <a:off x="4467309" y="2106696"/>
            <a:ext cx="14287" cy="23813"/>
          </a:xfrm>
          <a:custGeom>
            <a:avLst/>
            <a:gdLst>
              <a:gd name="T0" fmla="*/ 13368 w 202"/>
              <a:gd name="T1" fmla="*/ 23726 h 274"/>
              <a:gd name="T2" fmla="*/ 13863 w 202"/>
              <a:gd name="T3" fmla="*/ 23031 h 274"/>
              <a:gd name="T4" fmla="*/ 14216 w 202"/>
              <a:gd name="T5" fmla="*/ 21814 h 274"/>
              <a:gd name="T6" fmla="*/ 14287 w 202"/>
              <a:gd name="T7" fmla="*/ 19728 h 274"/>
              <a:gd name="T8" fmla="*/ 14146 w 202"/>
              <a:gd name="T9" fmla="*/ 17121 h 274"/>
              <a:gd name="T10" fmla="*/ 13650 w 202"/>
              <a:gd name="T11" fmla="*/ 13818 h 274"/>
              <a:gd name="T12" fmla="*/ 12872 w 202"/>
              <a:gd name="T13" fmla="*/ 9908 h 274"/>
              <a:gd name="T14" fmla="*/ 11670 w 202"/>
              <a:gd name="T15" fmla="*/ 5215 h 274"/>
              <a:gd name="T16" fmla="*/ 10043 w 202"/>
              <a:gd name="T17" fmla="*/ 0 h 274"/>
              <a:gd name="T18" fmla="*/ 8841 w 202"/>
              <a:gd name="T19" fmla="*/ 608 h 274"/>
              <a:gd name="T20" fmla="*/ 7568 w 202"/>
              <a:gd name="T21" fmla="*/ 1217 h 274"/>
              <a:gd name="T22" fmla="*/ 6295 w 202"/>
              <a:gd name="T23" fmla="*/ 1999 h 274"/>
              <a:gd name="T24" fmla="*/ 5092 w 202"/>
              <a:gd name="T25" fmla="*/ 2607 h 274"/>
              <a:gd name="T26" fmla="*/ 3749 w 202"/>
              <a:gd name="T27" fmla="*/ 3389 h 274"/>
              <a:gd name="T28" fmla="*/ 2546 w 202"/>
              <a:gd name="T29" fmla="*/ 3998 h 274"/>
              <a:gd name="T30" fmla="*/ 1273 w 202"/>
              <a:gd name="T31" fmla="*/ 4693 h 274"/>
              <a:gd name="T32" fmla="*/ 0 w 202"/>
              <a:gd name="T33" fmla="*/ 5388 h 274"/>
              <a:gd name="T34" fmla="*/ 990 w 202"/>
              <a:gd name="T35" fmla="*/ 7996 h 274"/>
              <a:gd name="T36" fmla="*/ 1980 w 202"/>
              <a:gd name="T37" fmla="*/ 10429 h 274"/>
              <a:gd name="T38" fmla="*/ 2900 w 202"/>
              <a:gd name="T39" fmla="*/ 12602 h 274"/>
              <a:gd name="T40" fmla="*/ 4031 w 202"/>
              <a:gd name="T41" fmla="*/ 14601 h 274"/>
              <a:gd name="T42" fmla="*/ 5022 w 202"/>
              <a:gd name="T43" fmla="*/ 16339 h 274"/>
              <a:gd name="T44" fmla="*/ 6012 w 202"/>
              <a:gd name="T45" fmla="*/ 17903 h 274"/>
              <a:gd name="T46" fmla="*/ 6931 w 202"/>
              <a:gd name="T47" fmla="*/ 19207 h 274"/>
              <a:gd name="T48" fmla="*/ 7992 w 202"/>
              <a:gd name="T49" fmla="*/ 20424 h 274"/>
              <a:gd name="T50" fmla="*/ 8912 w 202"/>
              <a:gd name="T51" fmla="*/ 21380 h 274"/>
              <a:gd name="T52" fmla="*/ 9760 w 202"/>
              <a:gd name="T53" fmla="*/ 22249 h 274"/>
              <a:gd name="T54" fmla="*/ 10538 w 202"/>
              <a:gd name="T55" fmla="*/ 22770 h 274"/>
              <a:gd name="T56" fmla="*/ 11316 w 202"/>
              <a:gd name="T57" fmla="*/ 23292 h 274"/>
              <a:gd name="T58" fmla="*/ 12024 w 202"/>
              <a:gd name="T59" fmla="*/ 23639 h 274"/>
              <a:gd name="T60" fmla="*/ 12590 w 202"/>
              <a:gd name="T61" fmla="*/ 23813 h 274"/>
              <a:gd name="T62" fmla="*/ 13014 w 202"/>
              <a:gd name="T63" fmla="*/ 23813 h 274"/>
              <a:gd name="T64" fmla="*/ 13368 w 202"/>
              <a:gd name="T65" fmla="*/ 23726 h 27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02"/>
              <a:gd name="T100" fmla="*/ 0 h 274"/>
              <a:gd name="T101" fmla="*/ 202 w 202"/>
              <a:gd name="T102" fmla="*/ 274 h 27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02" h="274">
                <a:moveTo>
                  <a:pt x="189" y="273"/>
                </a:moveTo>
                <a:lnTo>
                  <a:pt x="196" y="265"/>
                </a:lnTo>
                <a:lnTo>
                  <a:pt x="201" y="251"/>
                </a:lnTo>
                <a:lnTo>
                  <a:pt x="202" y="227"/>
                </a:lnTo>
                <a:lnTo>
                  <a:pt x="200" y="197"/>
                </a:lnTo>
                <a:lnTo>
                  <a:pt x="193" y="159"/>
                </a:lnTo>
                <a:lnTo>
                  <a:pt x="182" y="114"/>
                </a:lnTo>
                <a:lnTo>
                  <a:pt x="165" y="60"/>
                </a:lnTo>
                <a:lnTo>
                  <a:pt x="142" y="0"/>
                </a:lnTo>
                <a:lnTo>
                  <a:pt x="125" y="7"/>
                </a:lnTo>
                <a:lnTo>
                  <a:pt x="107" y="14"/>
                </a:lnTo>
                <a:lnTo>
                  <a:pt x="89" y="23"/>
                </a:lnTo>
                <a:lnTo>
                  <a:pt x="72" y="30"/>
                </a:lnTo>
                <a:lnTo>
                  <a:pt x="53" y="39"/>
                </a:lnTo>
                <a:lnTo>
                  <a:pt x="36" y="46"/>
                </a:lnTo>
                <a:lnTo>
                  <a:pt x="18" y="54"/>
                </a:lnTo>
                <a:lnTo>
                  <a:pt x="0" y="62"/>
                </a:lnTo>
                <a:lnTo>
                  <a:pt x="14" y="92"/>
                </a:lnTo>
                <a:lnTo>
                  <a:pt x="28" y="120"/>
                </a:lnTo>
                <a:lnTo>
                  <a:pt x="41" y="145"/>
                </a:lnTo>
                <a:lnTo>
                  <a:pt x="57" y="168"/>
                </a:lnTo>
                <a:lnTo>
                  <a:pt x="71" y="188"/>
                </a:lnTo>
                <a:lnTo>
                  <a:pt x="85" y="206"/>
                </a:lnTo>
                <a:lnTo>
                  <a:pt x="98" y="221"/>
                </a:lnTo>
                <a:lnTo>
                  <a:pt x="113" y="235"/>
                </a:lnTo>
                <a:lnTo>
                  <a:pt x="126" y="246"/>
                </a:lnTo>
                <a:lnTo>
                  <a:pt x="138" y="256"/>
                </a:lnTo>
                <a:lnTo>
                  <a:pt x="149" y="262"/>
                </a:lnTo>
                <a:lnTo>
                  <a:pt x="160" y="268"/>
                </a:lnTo>
                <a:lnTo>
                  <a:pt x="170" y="272"/>
                </a:lnTo>
                <a:lnTo>
                  <a:pt x="178" y="274"/>
                </a:lnTo>
                <a:lnTo>
                  <a:pt x="184" y="274"/>
                </a:lnTo>
                <a:lnTo>
                  <a:pt x="189" y="273"/>
                </a:lnTo>
                <a:close/>
              </a:path>
            </a:pathLst>
          </a:custGeom>
          <a:solidFill>
            <a:srgbClr val="47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4" name="Freeform 761"/>
          <p:cNvSpPr>
            <a:spLocks/>
          </p:cNvSpPr>
          <p:nvPr/>
        </p:nvSpPr>
        <p:spPr bwMode="auto">
          <a:xfrm>
            <a:off x="4467309" y="2108284"/>
            <a:ext cx="14287" cy="22225"/>
          </a:xfrm>
          <a:custGeom>
            <a:avLst/>
            <a:gdLst>
              <a:gd name="T0" fmla="*/ 13826 w 186"/>
              <a:gd name="T1" fmla="*/ 22141 h 264"/>
              <a:gd name="T2" fmla="*/ 14210 w 186"/>
              <a:gd name="T3" fmla="*/ 21552 h 264"/>
              <a:gd name="T4" fmla="*/ 14287 w 186"/>
              <a:gd name="T5" fmla="*/ 20457 h 264"/>
              <a:gd name="T6" fmla="*/ 14057 w 186"/>
              <a:gd name="T7" fmla="*/ 18689 h 264"/>
              <a:gd name="T8" fmla="*/ 13596 w 186"/>
              <a:gd name="T9" fmla="*/ 16248 h 264"/>
              <a:gd name="T10" fmla="*/ 12751 w 186"/>
              <a:gd name="T11" fmla="*/ 13217 h 264"/>
              <a:gd name="T12" fmla="*/ 11599 w 186"/>
              <a:gd name="T13" fmla="*/ 9513 h 264"/>
              <a:gd name="T14" fmla="*/ 10062 w 186"/>
              <a:gd name="T15" fmla="*/ 5051 h 264"/>
              <a:gd name="T16" fmla="*/ 8296 w 186"/>
              <a:gd name="T17" fmla="*/ 0 h 264"/>
              <a:gd name="T18" fmla="*/ 7220 w 186"/>
              <a:gd name="T19" fmla="*/ 589 h 264"/>
              <a:gd name="T20" fmla="*/ 6145 w 186"/>
              <a:gd name="T21" fmla="*/ 1094 h 264"/>
              <a:gd name="T22" fmla="*/ 5146 w 186"/>
              <a:gd name="T23" fmla="*/ 1515 h 264"/>
              <a:gd name="T24" fmla="*/ 4148 w 186"/>
              <a:gd name="T25" fmla="*/ 2020 h 264"/>
              <a:gd name="T26" fmla="*/ 3072 w 186"/>
              <a:gd name="T27" fmla="*/ 2526 h 264"/>
              <a:gd name="T28" fmla="*/ 2074 w 186"/>
              <a:gd name="T29" fmla="*/ 3031 h 264"/>
              <a:gd name="T30" fmla="*/ 999 w 186"/>
              <a:gd name="T31" fmla="*/ 3452 h 264"/>
              <a:gd name="T32" fmla="*/ 0 w 186"/>
              <a:gd name="T33" fmla="*/ 4041 h 264"/>
              <a:gd name="T34" fmla="*/ 999 w 186"/>
              <a:gd name="T35" fmla="*/ 6566 h 264"/>
              <a:gd name="T36" fmla="*/ 1997 w 186"/>
              <a:gd name="T37" fmla="*/ 8924 h 264"/>
              <a:gd name="T38" fmla="*/ 3072 w 186"/>
              <a:gd name="T39" fmla="*/ 11028 h 264"/>
              <a:gd name="T40" fmla="*/ 4225 w 186"/>
              <a:gd name="T41" fmla="*/ 12965 h 264"/>
              <a:gd name="T42" fmla="*/ 5300 w 186"/>
              <a:gd name="T43" fmla="*/ 14648 h 264"/>
              <a:gd name="T44" fmla="*/ 6375 w 186"/>
              <a:gd name="T45" fmla="*/ 16164 h 264"/>
              <a:gd name="T46" fmla="*/ 7374 w 186"/>
              <a:gd name="T47" fmla="*/ 17511 h 264"/>
              <a:gd name="T48" fmla="*/ 8449 w 186"/>
              <a:gd name="T49" fmla="*/ 18689 h 264"/>
              <a:gd name="T50" fmla="*/ 9371 w 186"/>
              <a:gd name="T51" fmla="*/ 19615 h 264"/>
              <a:gd name="T52" fmla="*/ 10293 w 186"/>
              <a:gd name="T53" fmla="*/ 20457 h 264"/>
              <a:gd name="T54" fmla="*/ 11138 w 186"/>
              <a:gd name="T55" fmla="*/ 21046 h 264"/>
              <a:gd name="T56" fmla="*/ 11906 w 186"/>
              <a:gd name="T57" fmla="*/ 21552 h 264"/>
              <a:gd name="T58" fmla="*/ 12597 w 186"/>
              <a:gd name="T59" fmla="*/ 21972 h 264"/>
              <a:gd name="T60" fmla="*/ 13135 w 186"/>
              <a:gd name="T61" fmla="*/ 22141 h 264"/>
              <a:gd name="T62" fmla="*/ 13519 w 186"/>
              <a:gd name="T63" fmla="*/ 22225 h 264"/>
              <a:gd name="T64" fmla="*/ 13826 w 186"/>
              <a:gd name="T65" fmla="*/ 22141 h 26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6"/>
              <a:gd name="T100" fmla="*/ 0 h 264"/>
              <a:gd name="T101" fmla="*/ 186 w 186"/>
              <a:gd name="T102" fmla="*/ 264 h 26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6" h="264">
                <a:moveTo>
                  <a:pt x="180" y="263"/>
                </a:moveTo>
                <a:lnTo>
                  <a:pt x="185" y="256"/>
                </a:lnTo>
                <a:lnTo>
                  <a:pt x="186" y="243"/>
                </a:lnTo>
                <a:lnTo>
                  <a:pt x="183" y="222"/>
                </a:lnTo>
                <a:lnTo>
                  <a:pt x="177" y="193"/>
                </a:lnTo>
                <a:lnTo>
                  <a:pt x="166" y="157"/>
                </a:lnTo>
                <a:lnTo>
                  <a:pt x="151" y="113"/>
                </a:lnTo>
                <a:lnTo>
                  <a:pt x="131" y="60"/>
                </a:lnTo>
                <a:lnTo>
                  <a:pt x="108" y="0"/>
                </a:lnTo>
                <a:lnTo>
                  <a:pt x="94" y="7"/>
                </a:lnTo>
                <a:lnTo>
                  <a:pt x="80" y="13"/>
                </a:lnTo>
                <a:lnTo>
                  <a:pt x="67" y="18"/>
                </a:lnTo>
                <a:lnTo>
                  <a:pt x="54" y="24"/>
                </a:lnTo>
                <a:lnTo>
                  <a:pt x="40" y="30"/>
                </a:lnTo>
                <a:lnTo>
                  <a:pt x="27" y="36"/>
                </a:lnTo>
                <a:lnTo>
                  <a:pt x="13" y="41"/>
                </a:lnTo>
                <a:lnTo>
                  <a:pt x="0" y="48"/>
                </a:lnTo>
                <a:lnTo>
                  <a:pt x="13" y="78"/>
                </a:lnTo>
                <a:lnTo>
                  <a:pt x="26" y="106"/>
                </a:lnTo>
                <a:lnTo>
                  <a:pt x="40" y="131"/>
                </a:lnTo>
                <a:lnTo>
                  <a:pt x="55" y="154"/>
                </a:lnTo>
                <a:lnTo>
                  <a:pt x="69" y="174"/>
                </a:lnTo>
                <a:lnTo>
                  <a:pt x="83" y="192"/>
                </a:lnTo>
                <a:lnTo>
                  <a:pt x="96" y="208"/>
                </a:lnTo>
                <a:lnTo>
                  <a:pt x="110" y="222"/>
                </a:lnTo>
                <a:lnTo>
                  <a:pt x="122" y="233"/>
                </a:lnTo>
                <a:lnTo>
                  <a:pt x="134" y="243"/>
                </a:lnTo>
                <a:lnTo>
                  <a:pt x="145" y="250"/>
                </a:lnTo>
                <a:lnTo>
                  <a:pt x="155" y="256"/>
                </a:lnTo>
                <a:lnTo>
                  <a:pt x="164" y="261"/>
                </a:lnTo>
                <a:lnTo>
                  <a:pt x="171" y="263"/>
                </a:lnTo>
                <a:lnTo>
                  <a:pt x="176" y="264"/>
                </a:lnTo>
                <a:lnTo>
                  <a:pt x="180" y="263"/>
                </a:lnTo>
                <a:close/>
              </a:path>
            </a:pathLst>
          </a:custGeom>
          <a:solidFill>
            <a:srgbClr val="61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5" name="Freeform 762"/>
          <p:cNvSpPr>
            <a:spLocks/>
          </p:cNvSpPr>
          <p:nvPr/>
        </p:nvSpPr>
        <p:spPr bwMode="auto">
          <a:xfrm>
            <a:off x="4467309" y="2108284"/>
            <a:ext cx="12700" cy="22225"/>
          </a:xfrm>
          <a:custGeom>
            <a:avLst/>
            <a:gdLst>
              <a:gd name="T0" fmla="*/ 12553 w 173"/>
              <a:gd name="T1" fmla="*/ 22225 h 251"/>
              <a:gd name="T2" fmla="*/ 12700 w 173"/>
              <a:gd name="T3" fmla="*/ 21694 h 251"/>
              <a:gd name="T4" fmla="*/ 12480 w 173"/>
              <a:gd name="T5" fmla="*/ 20631 h 251"/>
              <a:gd name="T6" fmla="*/ 12039 w 173"/>
              <a:gd name="T7" fmla="*/ 18949 h 251"/>
              <a:gd name="T8" fmla="*/ 11232 w 173"/>
              <a:gd name="T9" fmla="*/ 16558 h 251"/>
              <a:gd name="T10" fmla="*/ 10057 w 173"/>
              <a:gd name="T11" fmla="*/ 13548 h 251"/>
              <a:gd name="T12" fmla="*/ 8736 w 173"/>
              <a:gd name="T13" fmla="*/ 9740 h 251"/>
              <a:gd name="T14" fmla="*/ 7121 w 173"/>
              <a:gd name="T15" fmla="*/ 5313 h 251"/>
              <a:gd name="T16" fmla="*/ 5286 w 173"/>
              <a:gd name="T17" fmla="*/ 0 h 251"/>
              <a:gd name="T18" fmla="*/ 4625 w 173"/>
              <a:gd name="T19" fmla="*/ 354 h 251"/>
              <a:gd name="T20" fmla="*/ 3964 w 173"/>
              <a:gd name="T21" fmla="*/ 620 h 251"/>
              <a:gd name="T22" fmla="*/ 3303 w 173"/>
              <a:gd name="T23" fmla="*/ 974 h 251"/>
              <a:gd name="T24" fmla="*/ 2643 w 173"/>
              <a:gd name="T25" fmla="*/ 1417 h 251"/>
              <a:gd name="T26" fmla="*/ 1982 w 173"/>
              <a:gd name="T27" fmla="*/ 1771 h 251"/>
              <a:gd name="T28" fmla="*/ 1321 w 173"/>
              <a:gd name="T29" fmla="*/ 2037 h 251"/>
              <a:gd name="T30" fmla="*/ 661 w 173"/>
              <a:gd name="T31" fmla="*/ 2391 h 251"/>
              <a:gd name="T32" fmla="*/ 0 w 173"/>
              <a:gd name="T33" fmla="*/ 2745 h 251"/>
              <a:gd name="T34" fmla="*/ 954 w 173"/>
              <a:gd name="T35" fmla="*/ 5490 h 251"/>
              <a:gd name="T36" fmla="*/ 1909 w 173"/>
              <a:gd name="T37" fmla="*/ 7881 h 251"/>
              <a:gd name="T38" fmla="*/ 3010 w 173"/>
              <a:gd name="T39" fmla="*/ 10183 h 251"/>
              <a:gd name="T40" fmla="*/ 3964 w 173"/>
              <a:gd name="T41" fmla="*/ 12219 h 251"/>
              <a:gd name="T42" fmla="*/ 4992 w 173"/>
              <a:gd name="T43" fmla="*/ 14079 h 251"/>
              <a:gd name="T44" fmla="*/ 5946 w 173"/>
              <a:gd name="T45" fmla="*/ 15673 h 251"/>
              <a:gd name="T46" fmla="*/ 6974 w 173"/>
              <a:gd name="T47" fmla="*/ 17089 h 251"/>
              <a:gd name="T48" fmla="*/ 7855 w 173"/>
              <a:gd name="T49" fmla="*/ 18240 h 251"/>
              <a:gd name="T50" fmla="*/ 8736 w 173"/>
              <a:gd name="T51" fmla="*/ 19303 h 251"/>
              <a:gd name="T52" fmla="*/ 9543 w 173"/>
              <a:gd name="T53" fmla="*/ 20277 h 251"/>
              <a:gd name="T54" fmla="*/ 10351 w 173"/>
              <a:gd name="T55" fmla="*/ 20897 h 251"/>
              <a:gd name="T56" fmla="*/ 11012 w 173"/>
              <a:gd name="T57" fmla="*/ 21428 h 251"/>
              <a:gd name="T58" fmla="*/ 11525 w 173"/>
              <a:gd name="T59" fmla="*/ 21782 h 251"/>
              <a:gd name="T60" fmla="*/ 11966 w 173"/>
              <a:gd name="T61" fmla="*/ 22136 h 251"/>
              <a:gd name="T62" fmla="*/ 12333 w 173"/>
              <a:gd name="T63" fmla="*/ 22225 h 251"/>
              <a:gd name="T64" fmla="*/ 12553 w 173"/>
              <a:gd name="T65" fmla="*/ 22225 h 25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3"/>
              <a:gd name="T100" fmla="*/ 0 h 251"/>
              <a:gd name="T101" fmla="*/ 173 w 173"/>
              <a:gd name="T102" fmla="*/ 251 h 25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3" h="251">
                <a:moveTo>
                  <a:pt x="171" y="251"/>
                </a:moveTo>
                <a:lnTo>
                  <a:pt x="173" y="245"/>
                </a:lnTo>
                <a:lnTo>
                  <a:pt x="170" y="233"/>
                </a:lnTo>
                <a:lnTo>
                  <a:pt x="164" y="214"/>
                </a:lnTo>
                <a:lnTo>
                  <a:pt x="153" y="187"/>
                </a:lnTo>
                <a:lnTo>
                  <a:pt x="137" y="153"/>
                </a:lnTo>
                <a:lnTo>
                  <a:pt x="119" y="110"/>
                </a:lnTo>
                <a:lnTo>
                  <a:pt x="97" y="60"/>
                </a:lnTo>
                <a:lnTo>
                  <a:pt x="72" y="0"/>
                </a:lnTo>
                <a:lnTo>
                  <a:pt x="63" y="4"/>
                </a:lnTo>
                <a:lnTo>
                  <a:pt x="54" y="7"/>
                </a:lnTo>
                <a:lnTo>
                  <a:pt x="45" y="11"/>
                </a:lnTo>
                <a:lnTo>
                  <a:pt x="36" y="16"/>
                </a:lnTo>
                <a:lnTo>
                  <a:pt x="27" y="20"/>
                </a:lnTo>
                <a:lnTo>
                  <a:pt x="18" y="23"/>
                </a:lnTo>
                <a:lnTo>
                  <a:pt x="9" y="27"/>
                </a:lnTo>
                <a:lnTo>
                  <a:pt x="0" y="31"/>
                </a:lnTo>
                <a:lnTo>
                  <a:pt x="13" y="62"/>
                </a:lnTo>
                <a:lnTo>
                  <a:pt x="26" y="89"/>
                </a:lnTo>
                <a:lnTo>
                  <a:pt x="41" y="115"/>
                </a:lnTo>
                <a:lnTo>
                  <a:pt x="54" y="138"/>
                </a:lnTo>
                <a:lnTo>
                  <a:pt x="68" y="159"/>
                </a:lnTo>
                <a:lnTo>
                  <a:pt x="81" y="177"/>
                </a:lnTo>
                <a:lnTo>
                  <a:pt x="95" y="193"/>
                </a:lnTo>
                <a:lnTo>
                  <a:pt x="107" y="206"/>
                </a:lnTo>
                <a:lnTo>
                  <a:pt x="119" y="218"/>
                </a:lnTo>
                <a:lnTo>
                  <a:pt x="130" y="229"/>
                </a:lnTo>
                <a:lnTo>
                  <a:pt x="141" y="236"/>
                </a:lnTo>
                <a:lnTo>
                  <a:pt x="150" y="242"/>
                </a:lnTo>
                <a:lnTo>
                  <a:pt x="157" y="246"/>
                </a:lnTo>
                <a:lnTo>
                  <a:pt x="163" y="250"/>
                </a:lnTo>
                <a:lnTo>
                  <a:pt x="168" y="251"/>
                </a:lnTo>
                <a:lnTo>
                  <a:pt x="171" y="251"/>
                </a:lnTo>
                <a:close/>
              </a:path>
            </a:pathLst>
          </a:custGeom>
          <a:solidFill>
            <a:srgbClr val="7A8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6" name="Freeform 763"/>
          <p:cNvSpPr>
            <a:spLocks/>
          </p:cNvSpPr>
          <p:nvPr/>
        </p:nvSpPr>
        <p:spPr bwMode="auto">
          <a:xfrm>
            <a:off x="4468896" y="2109871"/>
            <a:ext cx="11113" cy="20638"/>
          </a:xfrm>
          <a:custGeom>
            <a:avLst/>
            <a:gdLst>
              <a:gd name="T0" fmla="*/ 11113 w 163"/>
              <a:gd name="T1" fmla="*/ 20638 h 240"/>
              <a:gd name="T2" fmla="*/ 11045 w 163"/>
              <a:gd name="T3" fmla="*/ 20208 h 240"/>
              <a:gd name="T4" fmla="*/ 10636 w 163"/>
              <a:gd name="T5" fmla="*/ 19348 h 240"/>
              <a:gd name="T6" fmla="*/ 9886 w 163"/>
              <a:gd name="T7" fmla="*/ 17886 h 240"/>
              <a:gd name="T8" fmla="*/ 8795 w 163"/>
              <a:gd name="T9" fmla="*/ 15736 h 240"/>
              <a:gd name="T10" fmla="*/ 7500 w 163"/>
              <a:gd name="T11" fmla="*/ 12899 h 240"/>
              <a:gd name="T12" fmla="*/ 6068 w 163"/>
              <a:gd name="T13" fmla="*/ 9459 h 240"/>
              <a:gd name="T14" fmla="*/ 4363 w 163"/>
              <a:gd name="T15" fmla="*/ 5074 h 240"/>
              <a:gd name="T16" fmla="*/ 2659 w 163"/>
              <a:gd name="T17" fmla="*/ 0 h 240"/>
              <a:gd name="T18" fmla="*/ 2318 w 163"/>
              <a:gd name="T19" fmla="*/ 172 h 240"/>
              <a:gd name="T20" fmla="*/ 1909 w 163"/>
              <a:gd name="T21" fmla="*/ 430 h 240"/>
              <a:gd name="T22" fmla="*/ 1636 w 163"/>
              <a:gd name="T23" fmla="*/ 602 h 240"/>
              <a:gd name="T24" fmla="*/ 1295 w 163"/>
              <a:gd name="T25" fmla="*/ 774 h 240"/>
              <a:gd name="T26" fmla="*/ 954 w 163"/>
              <a:gd name="T27" fmla="*/ 946 h 240"/>
              <a:gd name="T28" fmla="*/ 682 w 163"/>
              <a:gd name="T29" fmla="*/ 1118 h 240"/>
              <a:gd name="T30" fmla="*/ 341 w 163"/>
              <a:gd name="T31" fmla="*/ 1290 h 240"/>
              <a:gd name="T32" fmla="*/ 0 w 163"/>
              <a:gd name="T33" fmla="*/ 1462 h 240"/>
              <a:gd name="T34" fmla="*/ 886 w 163"/>
              <a:gd name="T35" fmla="*/ 4128 h 240"/>
              <a:gd name="T36" fmla="*/ 1773 w 163"/>
              <a:gd name="T37" fmla="*/ 6449 h 240"/>
              <a:gd name="T38" fmla="*/ 2795 w 163"/>
              <a:gd name="T39" fmla="*/ 8771 h 240"/>
              <a:gd name="T40" fmla="*/ 3682 w 163"/>
              <a:gd name="T41" fmla="*/ 10663 h 240"/>
              <a:gd name="T42" fmla="*/ 4636 w 163"/>
              <a:gd name="T43" fmla="*/ 12469 h 240"/>
              <a:gd name="T44" fmla="*/ 5591 w 163"/>
              <a:gd name="T45" fmla="*/ 14017 h 240"/>
              <a:gd name="T46" fmla="*/ 6409 w 163"/>
              <a:gd name="T47" fmla="*/ 15479 h 240"/>
              <a:gd name="T48" fmla="*/ 7227 w 163"/>
              <a:gd name="T49" fmla="*/ 16596 h 240"/>
              <a:gd name="T50" fmla="*/ 7977 w 163"/>
              <a:gd name="T51" fmla="*/ 17628 h 240"/>
              <a:gd name="T52" fmla="*/ 8659 w 163"/>
              <a:gd name="T53" fmla="*/ 18488 h 240"/>
              <a:gd name="T54" fmla="*/ 9409 w 163"/>
              <a:gd name="T55" fmla="*/ 19262 h 240"/>
              <a:gd name="T56" fmla="*/ 9954 w 163"/>
              <a:gd name="T57" fmla="*/ 19778 h 240"/>
              <a:gd name="T58" fmla="*/ 10363 w 163"/>
              <a:gd name="T59" fmla="*/ 20122 h 240"/>
              <a:gd name="T60" fmla="*/ 10772 w 163"/>
              <a:gd name="T61" fmla="*/ 20466 h 240"/>
              <a:gd name="T62" fmla="*/ 10977 w 163"/>
              <a:gd name="T63" fmla="*/ 20638 h 240"/>
              <a:gd name="T64" fmla="*/ 11113 w 163"/>
              <a:gd name="T65" fmla="*/ 20638 h 24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3"/>
              <a:gd name="T100" fmla="*/ 0 h 240"/>
              <a:gd name="T101" fmla="*/ 163 w 163"/>
              <a:gd name="T102" fmla="*/ 240 h 24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3" h="240">
                <a:moveTo>
                  <a:pt x="163" y="240"/>
                </a:moveTo>
                <a:lnTo>
                  <a:pt x="162" y="235"/>
                </a:lnTo>
                <a:lnTo>
                  <a:pt x="156" y="225"/>
                </a:lnTo>
                <a:lnTo>
                  <a:pt x="145" y="208"/>
                </a:lnTo>
                <a:lnTo>
                  <a:pt x="129" y="183"/>
                </a:lnTo>
                <a:lnTo>
                  <a:pt x="110" y="150"/>
                </a:lnTo>
                <a:lnTo>
                  <a:pt x="89" y="110"/>
                </a:lnTo>
                <a:lnTo>
                  <a:pt x="64" y="59"/>
                </a:lnTo>
                <a:lnTo>
                  <a:pt x="39" y="0"/>
                </a:lnTo>
                <a:lnTo>
                  <a:pt x="34" y="2"/>
                </a:lnTo>
                <a:lnTo>
                  <a:pt x="28" y="5"/>
                </a:lnTo>
                <a:lnTo>
                  <a:pt x="24" y="7"/>
                </a:lnTo>
                <a:lnTo>
                  <a:pt x="19" y="9"/>
                </a:lnTo>
                <a:lnTo>
                  <a:pt x="14" y="11"/>
                </a:lnTo>
                <a:lnTo>
                  <a:pt x="10" y="13"/>
                </a:lnTo>
                <a:lnTo>
                  <a:pt x="5" y="15"/>
                </a:lnTo>
                <a:lnTo>
                  <a:pt x="0" y="17"/>
                </a:lnTo>
                <a:lnTo>
                  <a:pt x="13" y="48"/>
                </a:lnTo>
                <a:lnTo>
                  <a:pt x="26" y="75"/>
                </a:lnTo>
                <a:lnTo>
                  <a:pt x="41" y="102"/>
                </a:lnTo>
                <a:lnTo>
                  <a:pt x="54" y="124"/>
                </a:lnTo>
                <a:lnTo>
                  <a:pt x="68" y="145"/>
                </a:lnTo>
                <a:lnTo>
                  <a:pt x="82" y="163"/>
                </a:lnTo>
                <a:lnTo>
                  <a:pt x="94" y="180"/>
                </a:lnTo>
                <a:lnTo>
                  <a:pt x="106" y="193"/>
                </a:lnTo>
                <a:lnTo>
                  <a:pt x="117" y="205"/>
                </a:lnTo>
                <a:lnTo>
                  <a:pt x="127" y="215"/>
                </a:lnTo>
                <a:lnTo>
                  <a:pt x="138" y="224"/>
                </a:lnTo>
                <a:lnTo>
                  <a:pt x="146" y="230"/>
                </a:lnTo>
                <a:lnTo>
                  <a:pt x="152" y="234"/>
                </a:lnTo>
                <a:lnTo>
                  <a:pt x="158" y="238"/>
                </a:lnTo>
                <a:lnTo>
                  <a:pt x="161" y="240"/>
                </a:lnTo>
                <a:lnTo>
                  <a:pt x="163" y="240"/>
                </a:lnTo>
                <a:close/>
              </a:path>
            </a:pathLst>
          </a:custGeom>
          <a:solidFill>
            <a:srgbClr val="91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247" name="Freeform 764"/>
          <p:cNvSpPr>
            <a:spLocks/>
          </p:cNvSpPr>
          <p:nvPr/>
        </p:nvSpPr>
        <p:spPr bwMode="auto">
          <a:xfrm>
            <a:off x="4480009" y="2130509"/>
            <a:ext cx="3175" cy="7937"/>
          </a:xfrm>
          <a:custGeom>
            <a:avLst/>
            <a:gdLst>
              <a:gd name="T0" fmla="*/ 860 w 48"/>
              <a:gd name="T1" fmla="*/ 0 h 99"/>
              <a:gd name="T2" fmla="*/ 2910 w 48"/>
              <a:gd name="T3" fmla="*/ 6093 h 99"/>
              <a:gd name="T4" fmla="*/ 3175 w 48"/>
              <a:gd name="T5" fmla="*/ 7376 h 99"/>
              <a:gd name="T6" fmla="*/ 3043 w 48"/>
              <a:gd name="T7" fmla="*/ 7937 h 99"/>
              <a:gd name="T8" fmla="*/ 2580 w 48"/>
              <a:gd name="T9" fmla="*/ 7696 h 99"/>
              <a:gd name="T10" fmla="*/ 2051 w 48"/>
              <a:gd name="T11" fmla="*/ 6654 h 99"/>
              <a:gd name="T12" fmla="*/ 0 w 48"/>
              <a:gd name="T13" fmla="*/ 561 h 99"/>
              <a:gd name="T14" fmla="*/ 860 w 48"/>
              <a:gd name="T15" fmla="*/ 0 h 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"/>
              <a:gd name="T25" fmla="*/ 0 h 99"/>
              <a:gd name="T26" fmla="*/ 48 w 48"/>
              <a:gd name="T27" fmla="*/ 99 h 9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" h="99">
                <a:moveTo>
                  <a:pt x="13" y="0"/>
                </a:moveTo>
                <a:lnTo>
                  <a:pt x="44" y="76"/>
                </a:lnTo>
                <a:lnTo>
                  <a:pt x="48" y="92"/>
                </a:lnTo>
                <a:lnTo>
                  <a:pt x="46" y="99"/>
                </a:lnTo>
                <a:lnTo>
                  <a:pt x="39" y="96"/>
                </a:lnTo>
                <a:lnTo>
                  <a:pt x="31" y="83"/>
                </a:lnTo>
                <a:lnTo>
                  <a:pt x="0" y="7"/>
                </a:lnTo>
                <a:lnTo>
                  <a:pt x="13" y="0"/>
                </a:lnTo>
                <a:close/>
              </a:path>
            </a:pathLst>
          </a:custGeom>
          <a:solidFill>
            <a:srgbClr val="2B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pic>
        <p:nvPicPr>
          <p:cNvPr id="248" name="Picture 765" descr="j02359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159" y="4292684"/>
            <a:ext cx="904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63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47219" cy="5590565"/>
          </a:xfrm>
        </p:spPr>
        <p:txBody>
          <a:bodyPr/>
          <a:lstStyle/>
          <a:p>
            <a:r>
              <a:rPr lang="en-IN" dirty="0"/>
              <a:t>Direct communication within a limited range</a:t>
            </a:r>
          </a:p>
          <a:p>
            <a:pPr lvl="1" algn="l"/>
            <a:r>
              <a:rPr lang="en-IN" dirty="0"/>
              <a:t>Station (STA):</a:t>
            </a:r>
            <a:br>
              <a:rPr lang="en-IN" dirty="0"/>
            </a:br>
            <a:r>
              <a:rPr lang="en-IN" dirty="0"/>
              <a:t>terminal with access mechanisms to the wireless medium</a:t>
            </a:r>
          </a:p>
          <a:p>
            <a:pPr lvl="1" algn="l"/>
            <a:r>
              <a:rPr lang="en-IN" dirty="0"/>
              <a:t>Independent Basic Service Set (IBSS):</a:t>
            </a:r>
            <a:br>
              <a:rPr lang="en-IN" dirty="0"/>
            </a:br>
            <a:r>
              <a:rPr lang="en-IN" dirty="0"/>
              <a:t>group of stations using the same radio frequency</a:t>
            </a:r>
          </a:p>
          <a:p>
            <a:endParaRPr lang="en-IN" dirty="0"/>
          </a:p>
        </p:txBody>
      </p:sp>
      <p:sp>
        <p:nvSpPr>
          <p:cNvPr id="350" name="Oval 5"/>
          <p:cNvSpPr>
            <a:spLocks noChangeArrowheads="1"/>
          </p:cNvSpPr>
          <p:nvPr/>
        </p:nvSpPr>
        <p:spPr bwMode="auto">
          <a:xfrm>
            <a:off x="7661025" y="1596690"/>
            <a:ext cx="2971800" cy="1600200"/>
          </a:xfrm>
          <a:prstGeom prst="ellipse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351" name="Oval 6"/>
          <p:cNvSpPr>
            <a:spLocks noChangeArrowheads="1"/>
          </p:cNvSpPr>
          <p:nvPr/>
        </p:nvSpPr>
        <p:spPr bwMode="auto">
          <a:xfrm>
            <a:off x="9245350" y="4044615"/>
            <a:ext cx="2498725" cy="1357313"/>
          </a:xfrm>
          <a:prstGeom prst="ellipse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352" name="Rectangle 11"/>
          <p:cNvSpPr>
            <a:spLocks noChangeArrowheads="1"/>
          </p:cNvSpPr>
          <p:nvPr/>
        </p:nvSpPr>
        <p:spPr bwMode="auto">
          <a:xfrm>
            <a:off x="9937500" y="5497178"/>
            <a:ext cx="1252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353" name="Rectangle 12"/>
          <p:cNvSpPr>
            <a:spLocks noChangeArrowheads="1"/>
          </p:cNvSpPr>
          <p:nvPr/>
        </p:nvSpPr>
        <p:spPr bwMode="auto">
          <a:xfrm>
            <a:off x="9361237" y="4338303"/>
            <a:ext cx="720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IBSS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354" name="Rectangle 13"/>
          <p:cNvSpPr>
            <a:spLocks noChangeArrowheads="1"/>
          </p:cNvSpPr>
          <p:nvPr/>
        </p:nvSpPr>
        <p:spPr bwMode="auto">
          <a:xfrm>
            <a:off x="8143625" y="1215690"/>
            <a:ext cx="1252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i="1"/>
              <a:t>802.11 LAN</a:t>
            </a:r>
          </a:p>
        </p:txBody>
      </p:sp>
      <p:sp>
        <p:nvSpPr>
          <p:cNvPr id="355" name="Rectangle 14"/>
          <p:cNvSpPr>
            <a:spLocks noChangeArrowheads="1"/>
          </p:cNvSpPr>
          <p:nvPr/>
        </p:nvSpPr>
        <p:spPr bwMode="auto">
          <a:xfrm>
            <a:off x="7916612" y="2298365"/>
            <a:ext cx="720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IBSS</a:t>
            </a:r>
            <a:r>
              <a:rPr lang="de-DE" altLang="en-US" baseline="-25000"/>
              <a:t>1</a:t>
            </a:r>
            <a:endParaRPr lang="de-DE" altLang="en-US"/>
          </a:p>
        </p:txBody>
      </p:sp>
      <p:grpSp>
        <p:nvGrpSpPr>
          <p:cNvPr id="356" name="Group 22"/>
          <p:cNvGrpSpPr>
            <a:grpSpLocks/>
          </p:cNvGrpSpPr>
          <p:nvPr/>
        </p:nvGrpSpPr>
        <p:grpSpPr bwMode="auto">
          <a:xfrm>
            <a:off x="10237537" y="4671678"/>
            <a:ext cx="381000" cy="304800"/>
            <a:chOff x="1248" y="2736"/>
            <a:chExt cx="240" cy="192"/>
          </a:xfrm>
        </p:grpSpPr>
        <p:sp>
          <p:nvSpPr>
            <p:cNvPr id="357" name="Line 23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8" name="Line 24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9" name="Line 25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0" name="Text Box 26"/>
          <p:cNvSpPr txBox="1">
            <a:spLocks noChangeArrowheads="1"/>
          </p:cNvSpPr>
          <p:nvPr/>
        </p:nvSpPr>
        <p:spPr bwMode="auto">
          <a:xfrm>
            <a:off x="7203825" y="2053890"/>
            <a:ext cx="655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1</a:t>
            </a:r>
            <a:endParaRPr lang="de-DE" altLang="en-US"/>
          </a:p>
        </p:txBody>
      </p:sp>
      <p:grpSp>
        <p:nvGrpSpPr>
          <p:cNvPr id="361" name="Group 27"/>
          <p:cNvGrpSpPr>
            <a:grpSpLocks/>
          </p:cNvGrpSpPr>
          <p:nvPr/>
        </p:nvGrpSpPr>
        <p:grpSpPr bwMode="auto">
          <a:xfrm flipH="1">
            <a:off x="8651625" y="1977690"/>
            <a:ext cx="381000" cy="304800"/>
            <a:chOff x="1248" y="2736"/>
            <a:chExt cx="240" cy="192"/>
          </a:xfrm>
        </p:grpSpPr>
        <p:sp>
          <p:nvSpPr>
            <p:cNvPr id="362" name="Line 28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3" name="Line 29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4" name="Line 30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5" name="Text Box 40"/>
          <p:cNvSpPr txBox="1">
            <a:spLocks noChangeArrowheads="1"/>
          </p:cNvSpPr>
          <p:nvPr/>
        </p:nvSpPr>
        <p:spPr bwMode="auto">
          <a:xfrm>
            <a:off x="8789737" y="5433678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4</a:t>
            </a:r>
            <a:endParaRPr lang="de-DE" altLang="en-US"/>
          </a:p>
        </p:txBody>
      </p:sp>
      <p:sp>
        <p:nvSpPr>
          <p:cNvPr id="366" name="Text Box 41"/>
          <p:cNvSpPr txBox="1">
            <a:spLocks noChangeArrowheads="1"/>
          </p:cNvSpPr>
          <p:nvPr/>
        </p:nvSpPr>
        <p:spPr bwMode="auto">
          <a:xfrm>
            <a:off x="11151937" y="4900278"/>
            <a:ext cx="655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5</a:t>
            </a:r>
            <a:endParaRPr lang="de-DE" altLang="en-US"/>
          </a:p>
        </p:txBody>
      </p:sp>
      <p:sp>
        <p:nvSpPr>
          <p:cNvPr id="367" name="Text Box 48"/>
          <p:cNvSpPr txBox="1">
            <a:spLocks noChangeArrowheads="1"/>
          </p:cNvSpPr>
          <p:nvPr/>
        </p:nvSpPr>
        <p:spPr bwMode="auto">
          <a:xfrm>
            <a:off x="8270625" y="3273090"/>
            <a:ext cx="655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2</a:t>
            </a:r>
            <a:endParaRPr lang="de-DE" altLang="en-US"/>
          </a:p>
        </p:txBody>
      </p:sp>
      <p:sp>
        <p:nvSpPr>
          <p:cNvPr id="368" name="Text Box 49"/>
          <p:cNvSpPr txBox="1">
            <a:spLocks noChangeArrowheads="1"/>
          </p:cNvSpPr>
          <p:nvPr/>
        </p:nvSpPr>
        <p:spPr bwMode="auto">
          <a:xfrm>
            <a:off x="10023225" y="2282490"/>
            <a:ext cx="655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STA</a:t>
            </a:r>
            <a:r>
              <a:rPr lang="de-DE" altLang="en-US" baseline="-25000"/>
              <a:t>3</a:t>
            </a:r>
            <a:endParaRPr lang="de-DE" altLang="en-US"/>
          </a:p>
        </p:txBody>
      </p:sp>
      <p:grpSp>
        <p:nvGrpSpPr>
          <p:cNvPr id="369" name="Group 50"/>
          <p:cNvGrpSpPr>
            <a:grpSpLocks/>
          </p:cNvGrpSpPr>
          <p:nvPr/>
        </p:nvGrpSpPr>
        <p:grpSpPr bwMode="auto">
          <a:xfrm>
            <a:off x="9566025" y="2282490"/>
            <a:ext cx="381000" cy="304800"/>
            <a:chOff x="1248" y="2736"/>
            <a:chExt cx="240" cy="192"/>
          </a:xfrm>
        </p:grpSpPr>
        <p:sp>
          <p:nvSpPr>
            <p:cNvPr id="370" name="Line 51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1" name="Line 52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2" name="Line 53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73" name="Group 56"/>
          <p:cNvGrpSpPr>
            <a:grpSpLocks/>
          </p:cNvGrpSpPr>
          <p:nvPr/>
        </p:nvGrpSpPr>
        <p:grpSpPr bwMode="auto">
          <a:xfrm>
            <a:off x="9704137" y="4824078"/>
            <a:ext cx="469900" cy="685800"/>
            <a:chOff x="1104" y="3024"/>
            <a:chExt cx="296" cy="432"/>
          </a:xfrm>
        </p:grpSpPr>
        <p:sp>
          <p:nvSpPr>
            <p:cNvPr id="374" name="Freeform 57"/>
            <p:cNvSpPr>
              <a:spLocks/>
            </p:cNvSpPr>
            <p:nvPr/>
          </p:nvSpPr>
          <p:spPr bwMode="auto">
            <a:xfrm>
              <a:off x="1138" y="3298"/>
              <a:ext cx="9" cy="5"/>
            </a:xfrm>
            <a:custGeom>
              <a:avLst/>
              <a:gdLst>
                <a:gd name="T0" fmla="*/ 0 w 206"/>
                <a:gd name="T1" fmla="*/ 4 h 84"/>
                <a:gd name="T2" fmla="*/ 9 w 206"/>
                <a:gd name="T3" fmla="*/ 0 h 84"/>
                <a:gd name="T4" fmla="*/ 9 w 206"/>
                <a:gd name="T5" fmla="*/ 1 h 84"/>
                <a:gd name="T6" fmla="*/ 0 w 206"/>
                <a:gd name="T7" fmla="*/ 5 h 84"/>
                <a:gd name="T8" fmla="*/ 0 w 206"/>
                <a:gd name="T9" fmla="*/ 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84"/>
                <a:gd name="T17" fmla="*/ 206 w 20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84">
                  <a:moveTo>
                    <a:pt x="0" y="67"/>
                  </a:moveTo>
                  <a:lnTo>
                    <a:pt x="199" y="0"/>
                  </a:lnTo>
                  <a:lnTo>
                    <a:pt x="206" y="17"/>
                  </a:lnTo>
                  <a:lnTo>
                    <a:pt x="7" y="8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75" name="Freeform 58"/>
            <p:cNvSpPr>
              <a:spLocks/>
            </p:cNvSpPr>
            <p:nvPr/>
          </p:nvSpPr>
          <p:spPr bwMode="auto">
            <a:xfrm>
              <a:off x="1197" y="3450"/>
              <a:ext cx="3" cy="6"/>
            </a:xfrm>
            <a:custGeom>
              <a:avLst/>
              <a:gdLst>
                <a:gd name="T0" fmla="*/ 2 w 82"/>
                <a:gd name="T1" fmla="*/ 0 h 108"/>
                <a:gd name="T2" fmla="*/ 3 w 82"/>
                <a:gd name="T3" fmla="*/ 4 h 108"/>
                <a:gd name="T4" fmla="*/ 3 w 82"/>
                <a:gd name="T5" fmla="*/ 5 h 108"/>
                <a:gd name="T6" fmla="*/ 3 w 82"/>
                <a:gd name="T7" fmla="*/ 5 h 108"/>
                <a:gd name="T8" fmla="*/ 3 w 82"/>
                <a:gd name="T9" fmla="*/ 6 h 108"/>
                <a:gd name="T10" fmla="*/ 2 w 82"/>
                <a:gd name="T11" fmla="*/ 6 h 108"/>
                <a:gd name="T12" fmla="*/ 2 w 82"/>
                <a:gd name="T13" fmla="*/ 6 h 108"/>
                <a:gd name="T14" fmla="*/ 2 w 82"/>
                <a:gd name="T15" fmla="*/ 6 h 108"/>
                <a:gd name="T16" fmla="*/ 2 w 82"/>
                <a:gd name="T17" fmla="*/ 6 h 108"/>
                <a:gd name="T18" fmla="*/ 1 w 82"/>
                <a:gd name="T19" fmla="*/ 5 h 108"/>
                <a:gd name="T20" fmla="*/ 0 w 82"/>
                <a:gd name="T21" fmla="*/ 1 h 108"/>
                <a:gd name="T22" fmla="*/ 2 w 82"/>
                <a:gd name="T23" fmla="*/ 0 h 1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108"/>
                <a:gd name="T38" fmla="*/ 82 w 82"/>
                <a:gd name="T39" fmla="*/ 108 h 1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108">
                  <a:moveTo>
                    <a:pt x="45" y="0"/>
                  </a:moveTo>
                  <a:lnTo>
                    <a:pt x="80" y="77"/>
                  </a:lnTo>
                  <a:lnTo>
                    <a:pt x="82" y="87"/>
                  </a:lnTo>
                  <a:lnTo>
                    <a:pt x="80" y="95"/>
                  </a:lnTo>
                  <a:lnTo>
                    <a:pt x="74" y="102"/>
                  </a:lnTo>
                  <a:lnTo>
                    <a:pt x="66" y="106"/>
                  </a:lnTo>
                  <a:lnTo>
                    <a:pt x="57" y="108"/>
                  </a:lnTo>
                  <a:lnTo>
                    <a:pt x="49" y="106"/>
                  </a:lnTo>
                  <a:lnTo>
                    <a:pt x="41" y="102"/>
                  </a:lnTo>
                  <a:lnTo>
                    <a:pt x="35" y="93"/>
                  </a:lnTo>
                  <a:lnTo>
                    <a:pt x="0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76" name="Freeform 59"/>
            <p:cNvSpPr>
              <a:spLocks/>
            </p:cNvSpPr>
            <p:nvPr/>
          </p:nvSpPr>
          <p:spPr bwMode="auto">
            <a:xfrm>
              <a:off x="1187" y="3433"/>
              <a:ext cx="13" cy="18"/>
            </a:xfrm>
            <a:custGeom>
              <a:avLst/>
              <a:gdLst>
                <a:gd name="T0" fmla="*/ 11 w 293"/>
                <a:gd name="T1" fmla="*/ 18 h 319"/>
                <a:gd name="T2" fmla="*/ 12 w 293"/>
                <a:gd name="T3" fmla="*/ 17 h 319"/>
                <a:gd name="T4" fmla="*/ 12 w 293"/>
                <a:gd name="T5" fmla="*/ 16 h 319"/>
                <a:gd name="T6" fmla="*/ 13 w 293"/>
                <a:gd name="T7" fmla="*/ 14 h 319"/>
                <a:gd name="T8" fmla="*/ 13 w 293"/>
                <a:gd name="T9" fmla="*/ 12 h 319"/>
                <a:gd name="T10" fmla="*/ 13 w 293"/>
                <a:gd name="T11" fmla="*/ 10 h 319"/>
                <a:gd name="T12" fmla="*/ 13 w 293"/>
                <a:gd name="T13" fmla="*/ 7 h 319"/>
                <a:gd name="T14" fmla="*/ 12 w 293"/>
                <a:gd name="T15" fmla="*/ 3 h 319"/>
                <a:gd name="T16" fmla="*/ 11 w 293"/>
                <a:gd name="T17" fmla="*/ 0 h 319"/>
                <a:gd name="T18" fmla="*/ 10 w 293"/>
                <a:gd name="T19" fmla="*/ 0 h 319"/>
                <a:gd name="T20" fmla="*/ 10 w 293"/>
                <a:gd name="T21" fmla="*/ 1 h 319"/>
                <a:gd name="T22" fmla="*/ 9 w 293"/>
                <a:gd name="T23" fmla="*/ 1 h 319"/>
                <a:gd name="T24" fmla="*/ 8 w 293"/>
                <a:gd name="T25" fmla="*/ 1 h 319"/>
                <a:gd name="T26" fmla="*/ 8 w 293"/>
                <a:gd name="T27" fmla="*/ 2 h 319"/>
                <a:gd name="T28" fmla="*/ 7 w 293"/>
                <a:gd name="T29" fmla="*/ 2 h 319"/>
                <a:gd name="T30" fmla="*/ 6 w 293"/>
                <a:gd name="T31" fmla="*/ 2 h 319"/>
                <a:gd name="T32" fmla="*/ 6 w 293"/>
                <a:gd name="T33" fmla="*/ 3 h 319"/>
                <a:gd name="T34" fmla="*/ 5 w 293"/>
                <a:gd name="T35" fmla="*/ 3 h 319"/>
                <a:gd name="T36" fmla="*/ 4 w 293"/>
                <a:gd name="T37" fmla="*/ 3 h 319"/>
                <a:gd name="T38" fmla="*/ 3 w 293"/>
                <a:gd name="T39" fmla="*/ 4 h 319"/>
                <a:gd name="T40" fmla="*/ 3 w 293"/>
                <a:gd name="T41" fmla="*/ 4 h 319"/>
                <a:gd name="T42" fmla="*/ 2 w 293"/>
                <a:gd name="T43" fmla="*/ 4 h 319"/>
                <a:gd name="T44" fmla="*/ 1 w 293"/>
                <a:gd name="T45" fmla="*/ 5 h 319"/>
                <a:gd name="T46" fmla="*/ 1 w 293"/>
                <a:gd name="T47" fmla="*/ 5 h 319"/>
                <a:gd name="T48" fmla="*/ 0 w 293"/>
                <a:gd name="T49" fmla="*/ 5 h 319"/>
                <a:gd name="T50" fmla="*/ 1 w 293"/>
                <a:gd name="T51" fmla="*/ 7 h 319"/>
                <a:gd name="T52" fmla="*/ 1 w 293"/>
                <a:gd name="T53" fmla="*/ 9 h 319"/>
                <a:gd name="T54" fmla="*/ 2 w 293"/>
                <a:gd name="T55" fmla="*/ 10 h 319"/>
                <a:gd name="T56" fmla="*/ 3 w 293"/>
                <a:gd name="T57" fmla="*/ 11 h 319"/>
                <a:gd name="T58" fmla="*/ 4 w 293"/>
                <a:gd name="T59" fmla="*/ 13 h 319"/>
                <a:gd name="T60" fmla="*/ 4 w 293"/>
                <a:gd name="T61" fmla="*/ 14 h 319"/>
                <a:gd name="T62" fmla="*/ 5 w 293"/>
                <a:gd name="T63" fmla="*/ 15 h 319"/>
                <a:gd name="T64" fmla="*/ 6 w 293"/>
                <a:gd name="T65" fmla="*/ 15 h 319"/>
                <a:gd name="T66" fmla="*/ 7 w 293"/>
                <a:gd name="T67" fmla="*/ 16 h 319"/>
                <a:gd name="T68" fmla="*/ 8 w 293"/>
                <a:gd name="T69" fmla="*/ 17 h 319"/>
                <a:gd name="T70" fmla="*/ 8 w 293"/>
                <a:gd name="T71" fmla="*/ 17 h 319"/>
                <a:gd name="T72" fmla="*/ 9 w 293"/>
                <a:gd name="T73" fmla="*/ 18 h 319"/>
                <a:gd name="T74" fmla="*/ 10 w 293"/>
                <a:gd name="T75" fmla="*/ 18 h 319"/>
                <a:gd name="T76" fmla="*/ 10 w 293"/>
                <a:gd name="T77" fmla="*/ 18 h 319"/>
                <a:gd name="T78" fmla="*/ 11 w 293"/>
                <a:gd name="T79" fmla="*/ 18 h 319"/>
                <a:gd name="T80" fmla="*/ 11 w 293"/>
                <a:gd name="T81" fmla="*/ 18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93"/>
                <a:gd name="T124" fmla="*/ 0 h 319"/>
                <a:gd name="T125" fmla="*/ 293 w 293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93" h="319">
                  <a:moveTo>
                    <a:pt x="247" y="317"/>
                  </a:moveTo>
                  <a:lnTo>
                    <a:pt x="261" y="307"/>
                  </a:lnTo>
                  <a:lnTo>
                    <a:pt x="275" y="287"/>
                  </a:lnTo>
                  <a:lnTo>
                    <a:pt x="285" y="256"/>
                  </a:lnTo>
                  <a:lnTo>
                    <a:pt x="292" y="218"/>
                  </a:lnTo>
                  <a:lnTo>
                    <a:pt x="293" y="173"/>
                  </a:lnTo>
                  <a:lnTo>
                    <a:pt x="288" y="120"/>
                  </a:lnTo>
                  <a:lnTo>
                    <a:pt x="274" y="62"/>
                  </a:lnTo>
                  <a:lnTo>
                    <a:pt x="251" y="0"/>
                  </a:lnTo>
                  <a:lnTo>
                    <a:pt x="235" y="5"/>
                  </a:lnTo>
                  <a:lnTo>
                    <a:pt x="219" y="10"/>
                  </a:lnTo>
                  <a:lnTo>
                    <a:pt x="204" y="17"/>
                  </a:lnTo>
                  <a:lnTo>
                    <a:pt x="188" y="22"/>
                  </a:lnTo>
                  <a:lnTo>
                    <a:pt x="172" y="28"/>
                  </a:lnTo>
                  <a:lnTo>
                    <a:pt x="157" y="34"/>
                  </a:lnTo>
                  <a:lnTo>
                    <a:pt x="140" y="40"/>
                  </a:lnTo>
                  <a:lnTo>
                    <a:pt x="125" y="45"/>
                  </a:lnTo>
                  <a:lnTo>
                    <a:pt x="110" y="52"/>
                  </a:lnTo>
                  <a:lnTo>
                    <a:pt x="94" y="58"/>
                  </a:lnTo>
                  <a:lnTo>
                    <a:pt x="78" y="63"/>
                  </a:lnTo>
                  <a:lnTo>
                    <a:pt x="63" y="69"/>
                  </a:lnTo>
                  <a:lnTo>
                    <a:pt x="47" y="75"/>
                  </a:lnTo>
                  <a:lnTo>
                    <a:pt x="31" y="81"/>
                  </a:lnTo>
                  <a:lnTo>
                    <a:pt x="15" y="86"/>
                  </a:lnTo>
                  <a:lnTo>
                    <a:pt x="0" y="92"/>
                  </a:lnTo>
                  <a:lnTo>
                    <a:pt x="15" y="122"/>
                  </a:lnTo>
                  <a:lnTo>
                    <a:pt x="30" y="152"/>
                  </a:lnTo>
                  <a:lnTo>
                    <a:pt x="48" y="177"/>
                  </a:lnTo>
                  <a:lnTo>
                    <a:pt x="65" y="201"/>
                  </a:lnTo>
                  <a:lnTo>
                    <a:pt x="82" y="222"/>
                  </a:lnTo>
                  <a:lnTo>
                    <a:pt x="101" y="242"/>
                  </a:lnTo>
                  <a:lnTo>
                    <a:pt x="119" y="259"/>
                  </a:lnTo>
                  <a:lnTo>
                    <a:pt x="136" y="274"/>
                  </a:lnTo>
                  <a:lnTo>
                    <a:pt x="154" y="287"/>
                  </a:lnTo>
                  <a:lnTo>
                    <a:pt x="171" y="297"/>
                  </a:lnTo>
                  <a:lnTo>
                    <a:pt x="186" y="306"/>
                  </a:lnTo>
                  <a:lnTo>
                    <a:pt x="202" y="312"/>
                  </a:lnTo>
                  <a:lnTo>
                    <a:pt x="215" y="316"/>
                  </a:lnTo>
                  <a:lnTo>
                    <a:pt x="227" y="318"/>
                  </a:lnTo>
                  <a:lnTo>
                    <a:pt x="238" y="319"/>
                  </a:lnTo>
                  <a:lnTo>
                    <a:pt x="247" y="31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77" name="Freeform 60"/>
            <p:cNvSpPr>
              <a:spLocks/>
            </p:cNvSpPr>
            <p:nvPr/>
          </p:nvSpPr>
          <p:spPr bwMode="auto">
            <a:xfrm>
              <a:off x="1138" y="3299"/>
              <a:ext cx="60" cy="139"/>
            </a:xfrm>
            <a:custGeom>
              <a:avLst/>
              <a:gdLst>
                <a:gd name="T0" fmla="*/ 9 w 1314"/>
                <a:gd name="T1" fmla="*/ 0 h 2506"/>
                <a:gd name="T2" fmla="*/ 0 w 1314"/>
                <a:gd name="T3" fmla="*/ 4 h 2506"/>
                <a:gd name="T4" fmla="*/ 49 w 1314"/>
                <a:gd name="T5" fmla="*/ 139 h 2506"/>
                <a:gd name="T6" fmla="*/ 60 w 1314"/>
                <a:gd name="T7" fmla="*/ 134 h 2506"/>
                <a:gd name="T8" fmla="*/ 9 w 1314"/>
                <a:gd name="T9" fmla="*/ 0 h 25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2506"/>
                <a:gd name="T17" fmla="*/ 1314 w 1314"/>
                <a:gd name="T18" fmla="*/ 2506 h 25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2506">
                  <a:moveTo>
                    <a:pt x="198" y="0"/>
                  </a:moveTo>
                  <a:lnTo>
                    <a:pt x="0" y="66"/>
                  </a:lnTo>
                  <a:lnTo>
                    <a:pt x="1064" y="2506"/>
                  </a:lnTo>
                  <a:lnTo>
                    <a:pt x="1314" y="2421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78" name="Freeform 61"/>
            <p:cNvSpPr>
              <a:spLocks/>
            </p:cNvSpPr>
            <p:nvPr/>
          </p:nvSpPr>
          <p:spPr bwMode="auto">
            <a:xfrm>
              <a:off x="1136" y="3292"/>
              <a:ext cx="11" cy="10"/>
            </a:xfrm>
            <a:custGeom>
              <a:avLst/>
              <a:gdLst>
                <a:gd name="T0" fmla="*/ 11 w 235"/>
                <a:gd name="T1" fmla="*/ 6 h 179"/>
                <a:gd name="T2" fmla="*/ 2 w 235"/>
                <a:gd name="T3" fmla="*/ 10 h 179"/>
                <a:gd name="T4" fmla="*/ 0 w 235"/>
                <a:gd name="T5" fmla="*/ 5 h 179"/>
                <a:gd name="T6" fmla="*/ 3 w 235"/>
                <a:gd name="T7" fmla="*/ 0 h 179"/>
                <a:gd name="T8" fmla="*/ 9 w 235"/>
                <a:gd name="T9" fmla="*/ 2 h 179"/>
                <a:gd name="T10" fmla="*/ 11 w 235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5"/>
                <a:gd name="T19" fmla="*/ 0 h 179"/>
                <a:gd name="T20" fmla="*/ 235 w 235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5" h="179">
                  <a:moveTo>
                    <a:pt x="235" y="111"/>
                  </a:moveTo>
                  <a:lnTo>
                    <a:pt x="36" y="179"/>
                  </a:lnTo>
                  <a:lnTo>
                    <a:pt x="0" y="97"/>
                  </a:lnTo>
                  <a:lnTo>
                    <a:pt x="70" y="0"/>
                  </a:lnTo>
                  <a:lnTo>
                    <a:pt x="199" y="30"/>
                  </a:lnTo>
                  <a:lnTo>
                    <a:pt x="235" y="111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79" name="Freeform 62"/>
            <p:cNvSpPr>
              <a:spLocks/>
            </p:cNvSpPr>
            <p:nvPr/>
          </p:nvSpPr>
          <p:spPr bwMode="auto">
            <a:xfrm>
              <a:off x="1147" y="3103"/>
              <a:ext cx="208" cy="202"/>
            </a:xfrm>
            <a:custGeom>
              <a:avLst/>
              <a:gdLst>
                <a:gd name="T0" fmla="*/ 0 w 4569"/>
                <a:gd name="T1" fmla="*/ 90 h 3641"/>
                <a:gd name="T2" fmla="*/ 166 w 4569"/>
                <a:gd name="T3" fmla="*/ 0 h 3641"/>
                <a:gd name="T4" fmla="*/ 208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6"/>
                  </a:moveTo>
                  <a:lnTo>
                    <a:pt x="3650" y="0"/>
                  </a:lnTo>
                  <a:lnTo>
                    <a:pt x="4569" y="1998"/>
                  </a:lnTo>
                  <a:lnTo>
                    <a:pt x="873" y="3641"/>
                  </a:lnTo>
                  <a:lnTo>
                    <a:pt x="0" y="162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0" name="Freeform 63"/>
            <p:cNvSpPr>
              <a:spLocks/>
            </p:cNvSpPr>
            <p:nvPr/>
          </p:nvSpPr>
          <p:spPr bwMode="auto">
            <a:xfrm>
              <a:off x="1129" y="3045"/>
              <a:ext cx="271" cy="393"/>
            </a:xfrm>
            <a:custGeom>
              <a:avLst/>
              <a:gdLst>
                <a:gd name="T0" fmla="*/ 114 w 5957"/>
                <a:gd name="T1" fmla="*/ 392 h 7066"/>
                <a:gd name="T2" fmla="*/ 268 w 5957"/>
                <a:gd name="T3" fmla="*/ 302 h 7066"/>
                <a:gd name="T4" fmla="*/ 269 w 5957"/>
                <a:gd name="T5" fmla="*/ 302 h 7066"/>
                <a:gd name="T6" fmla="*/ 270 w 5957"/>
                <a:gd name="T7" fmla="*/ 301 h 7066"/>
                <a:gd name="T8" fmla="*/ 270 w 5957"/>
                <a:gd name="T9" fmla="*/ 300 h 7066"/>
                <a:gd name="T10" fmla="*/ 271 w 5957"/>
                <a:gd name="T11" fmla="*/ 299 h 7066"/>
                <a:gd name="T12" fmla="*/ 271 w 5957"/>
                <a:gd name="T13" fmla="*/ 297 h 7066"/>
                <a:gd name="T14" fmla="*/ 271 w 5957"/>
                <a:gd name="T15" fmla="*/ 296 h 7066"/>
                <a:gd name="T16" fmla="*/ 271 w 5957"/>
                <a:gd name="T17" fmla="*/ 295 h 7066"/>
                <a:gd name="T18" fmla="*/ 271 w 5957"/>
                <a:gd name="T19" fmla="*/ 294 h 7066"/>
                <a:gd name="T20" fmla="*/ 159 w 5957"/>
                <a:gd name="T21" fmla="*/ 4 h 7066"/>
                <a:gd name="T22" fmla="*/ 159 w 5957"/>
                <a:gd name="T23" fmla="*/ 3 h 7066"/>
                <a:gd name="T24" fmla="*/ 158 w 5957"/>
                <a:gd name="T25" fmla="*/ 2 h 7066"/>
                <a:gd name="T26" fmla="*/ 157 w 5957"/>
                <a:gd name="T27" fmla="*/ 1 h 7066"/>
                <a:gd name="T28" fmla="*/ 157 w 5957"/>
                <a:gd name="T29" fmla="*/ 1 h 7066"/>
                <a:gd name="T30" fmla="*/ 156 w 5957"/>
                <a:gd name="T31" fmla="*/ 0 h 7066"/>
                <a:gd name="T32" fmla="*/ 155 w 5957"/>
                <a:gd name="T33" fmla="*/ 0 h 7066"/>
                <a:gd name="T34" fmla="*/ 154 w 5957"/>
                <a:gd name="T35" fmla="*/ 0 h 7066"/>
                <a:gd name="T36" fmla="*/ 153 w 5957"/>
                <a:gd name="T37" fmla="*/ 1 h 7066"/>
                <a:gd name="T38" fmla="*/ 3 w 5957"/>
                <a:gd name="T39" fmla="*/ 83 h 7066"/>
                <a:gd name="T40" fmla="*/ 2 w 5957"/>
                <a:gd name="T41" fmla="*/ 83 h 7066"/>
                <a:gd name="T42" fmla="*/ 1 w 5957"/>
                <a:gd name="T43" fmla="*/ 84 h 7066"/>
                <a:gd name="T44" fmla="*/ 1 w 5957"/>
                <a:gd name="T45" fmla="*/ 85 h 7066"/>
                <a:gd name="T46" fmla="*/ 0 w 5957"/>
                <a:gd name="T47" fmla="*/ 86 h 7066"/>
                <a:gd name="T48" fmla="*/ 0 w 5957"/>
                <a:gd name="T49" fmla="*/ 87 h 7066"/>
                <a:gd name="T50" fmla="*/ 0 w 5957"/>
                <a:gd name="T51" fmla="*/ 89 h 7066"/>
                <a:gd name="T52" fmla="*/ 0 w 5957"/>
                <a:gd name="T53" fmla="*/ 90 h 7066"/>
                <a:gd name="T54" fmla="*/ 0 w 5957"/>
                <a:gd name="T55" fmla="*/ 91 h 7066"/>
                <a:gd name="T56" fmla="*/ 107 w 5957"/>
                <a:gd name="T57" fmla="*/ 389 h 7066"/>
                <a:gd name="T58" fmla="*/ 107 w 5957"/>
                <a:gd name="T59" fmla="*/ 390 h 7066"/>
                <a:gd name="T60" fmla="*/ 108 w 5957"/>
                <a:gd name="T61" fmla="*/ 391 h 7066"/>
                <a:gd name="T62" fmla="*/ 109 w 5957"/>
                <a:gd name="T63" fmla="*/ 392 h 7066"/>
                <a:gd name="T64" fmla="*/ 110 w 5957"/>
                <a:gd name="T65" fmla="*/ 392 h 7066"/>
                <a:gd name="T66" fmla="*/ 111 w 5957"/>
                <a:gd name="T67" fmla="*/ 393 h 7066"/>
                <a:gd name="T68" fmla="*/ 112 w 5957"/>
                <a:gd name="T69" fmla="*/ 393 h 7066"/>
                <a:gd name="T70" fmla="*/ 113 w 5957"/>
                <a:gd name="T71" fmla="*/ 393 h 7066"/>
                <a:gd name="T72" fmla="*/ 114 w 5957"/>
                <a:gd name="T73" fmla="*/ 392 h 70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6"/>
                <a:gd name="T113" fmla="*/ 5957 w 5957"/>
                <a:gd name="T114" fmla="*/ 7066 h 70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6">
                  <a:moveTo>
                    <a:pt x="2496" y="7056"/>
                  </a:moveTo>
                  <a:lnTo>
                    <a:pt x="5894" y="5433"/>
                  </a:lnTo>
                  <a:lnTo>
                    <a:pt x="5912" y="5421"/>
                  </a:lnTo>
                  <a:lnTo>
                    <a:pt x="5927" y="5407"/>
                  </a:lnTo>
                  <a:lnTo>
                    <a:pt x="5941" y="5389"/>
                  </a:lnTo>
                  <a:lnTo>
                    <a:pt x="5950" y="5369"/>
                  </a:lnTo>
                  <a:lnTo>
                    <a:pt x="5955" y="5348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5"/>
                  </a:lnTo>
                  <a:lnTo>
                    <a:pt x="3492" y="47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9"/>
                  </a:lnTo>
                  <a:lnTo>
                    <a:pt x="3420" y="3"/>
                  </a:lnTo>
                  <a:lnTo>
                    <a:pt x="3399" y="0"/>
                  </a:lnTo>
                  <a:lnTo>
                    <a:pt x="3377" y="3"/>
                  </a:lnTo>
                  <a:lnTo>
                    <a:pt x="3357" y="9"/>
                  </a:lnTo>
                  <a:lnTo>
                    <a:pt x="63" y="1487"/>
                  </a:lnTo>
                  <a:lnTo>
                    <a:pt x="45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6"/>
                  </a:lnTo>
                  <a:lnTo>
                    <a:pt x="9" y="1637"/>
                  </a:lnTo>
                  <a:lnTo>
                    <a:pt x="2350" y="7000"/>
                  </a:lnTo>
                  <a:lnTo>
                    <a:pt x="2361" y="7018"/>
                  </a:lnTo>
                  <a:lnTo>
                    <a:pt x="2376" y="7034"/>
                  </a:lnTo>
                  <a:lnTo>
                    <a:pt x="2393" y="7048"/>
                  </a:lnTo>
                  <a:lnTo>
                    <a:pt x="2412" y="7057"/>
                  </a:lnTo>
                  <a:lnTo>
                    <a:pt x="2433" y="7064"/>
                  </a:lnTo>
                  <a:lnTo>
                    <a:pt x="2454" y="7066"/>
                  </a:lnTo>
                  <a:lnTo>
                    <a:pt x="2476" y="7064"/>
                  </a:lnTo>
                  <a:lnTo>
                    <a:pt x="2496" y="705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1" name="Freeform 64"/>
            <p:cNvSpPr>
              <a:spLocks/>
            </p:cNvSpPr>
            <p:nvPr/>
          </p:nvSpPr>
          <p:spPr bwMode="auto">
            <a:xfrm>
              <a:off x="1313" y="3096"/>
              <a:ext cx="51" cy="121"/>
            </a:xfrm>
            <a:custGeom>
              <a:avLst/>
              <a:gdLst>
                <a:gd name="T0" fmla="*/ 41 w 1134"/>
                <a:gd name="T1" fmla="*/ 118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5 h 2180"/>
                <a:gd name="T34" fmla="*/ 25 w 1134"/>
                <a:gd name="T35" fmla="*/ 17 h 2180"/>
                <a:gd name="T36" fmla="*/ 27 w 1134"/>
                <a:gd name="T37" fmla="*/ 18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8 h 2180"/>
                <a:gd name="T50" fmla="*/ 36 w 1134"/>
                <a:gd name="T51" fmla="*/ 30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6 h 2180"/>
                <a:gd name="T74" fmla="*/ 48 w 1134"/>
                <a:gd name="T75" fmla="*/ 61 h 2180"/>
                <a:gd name="T76" fmla="*/ 49 w 1134"/>
                <a:gd name="T77" fmla="*/ 65 h 2180"/>
                <a:gd name="T78" fmla="*/ 50 w 1134"/>
                <a:gd name="T79" fmla="*/ 70 h 2180"/>
                <a:gd name="T80" fmla="*/ 50 w 1134"/>
                <a:gd name="T81" fmla="*/ 75 h 2180"/>
                <a:gd name="T82" fmla="*/ 51 w 1134"/>
                <a:gd name="T83" fmla="*/ 80 h 2180"/>
                <a:gd name="T84" fmla="*/ 51 w 1134"/>
                <a:gd name="T85" fmla="*/ 85 h 2180"/>
                <a:gd name="T86" fmla="*/ 51 w 1134"/>
                <a:gd name="T87" fmla="*/ 90 h 2180"/>
                <a:gd name="T88" fmla="*/ 51 w 1134"/>
                <a:gd name="T89" fmla="*/ 95 h 2180"/>
                <a:gd name="T90" fmla="*/ 50 w 1134"/>
                <a:gd name="T91" fmla="*/ 100 h 2180"/>
                <a:gd name="T92" fmla="*/ 50 w 1134"/>
                <a:gd name="T93" fmla="*/ 105 h 2180"/>
                <a:gd name="T94" fmla="*/ 49 w 1134"/>
                <a:gd name="T95" fmla="*/ 109 h 2180"/>
                <a:gd name="T96" fmla="*/ 48 w 1134"/>
                <a:gd name="T97" fmla="*/ 113 h 2180"/>
                <a:gd name="T98" fmla="*/ 47 w 1134"/>
                <a:gd name="T99" fmla="*/ 117 h 2180"/>
                <a:gd name="T100" fmla="*/ 46 w 1134"/>
                <a:gd name="T101" fmla="*/ 121 h 2180"/>
                <a:gd name="T102" fmla="*/ 41 w 1134"/>
                <a:gd name="T103" fmla="*/ 118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7" y="2127"/>
                  </a:moveTo>
                  <a:lnTo>
                    <a:pt x="0" y="131"/>
                  </a:lnTo>
                  <a:lnTo>
                    <a:pt x="33" y="0"/>
                  </a:lnTo>
                  <a:lnTo>
                    <a:pt x="70" y="14"/>
                  </a:lnTo>
                  <a:lnTo>
                    <a:pt x="106" y="29"/>
                  </a:lnTo>
                  <a:lnTo>
                    <a:pt x="143" y="44"/>
                  </a:lnTo>
                  <a:lnTo>
                    <a:pt x="180" y="61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8" y="159"/>
                  </a:lnTo>
                  <a:lnTo>
                    <a:pt x="393" y="181"/>
                  </a:lnTo>
                  <a:lnTo>
                    <a:pt x="428" y="204"/>
                  </a:lnTo>
                  <a:lnTo>
                    <a:pt x="461" y="228"/>
                  </a:lnTo>
                  <a:lnTo>
                    <a:pt x="495" y="252"/>
                  </a:lnTo>
                  <a:lnTo>
                    <a:pt x="528" y="279"/>
                  </a:lnTo>
                  <a:lnTo>
                    <a:pt x="560" y="305"/>
                  </a:lnTo>
                  <a:lnTo>
                    <a:pt x="592" y="333"/>
                  </a:lnTo>
                  <a:lnTo>
                    <a:pt x="624" y="361"/>
                  </a:lnTo>
                  <a:lnTo>
                    <a:pt x="654" y="389"/>
                  </a:lnTo>
                  <a:lnTo>
                    <a:pt x="684" y="419"/>
                  </a:lnTo>
                  <a:lnTo>
                    <a:pt x="713" y="450"/>
                  </a:lnTo>
                  <a:lnTo>
                    <a:pt x="742" y="481"/>
                  </a:lnTo>
                  <a:lnTo>
                    <a:pt x="769" y="513"/>
                  </a:lnTo>
                  <a:lnTo>
                    <a:pt x="796" y="545"/>
                  </a:lnTo>
                  <a:lnTo>
                    <a:pt x="822" y="578"/>
                  </a:lnTo>
                  <a:lnTo>
                    <a:pt x="847" y="612"/>
                  </a:lnTo>
                  <a:lnTo>
                    <a:pt x="871" y="647"/>
                  </a:lnTo>
                  <a:lnTo>
                    <a:pt x="895" y="681"/>
                  </a:lnTo>
                  <a:lnTo>
                    <a:pt x="917" y="717"/>
                  </a:lnTo>
                  <a:lnTo>
                    <a:pt x="939" y="754"/>
                  </a:lnTo>
                  <a:lnTo>
                    <a:pt x="959" y="791"/>
                  </a:lnTo>
                  <a:lnTo>
                    <a:pt x="979" y="828"/>
                  </a:lnTo>
                  <a:lnTo>
                    <a:pt x="997" y="866"/>
                  </a:lnTo>
                  <a:lnTo>
                    <a:pt x="1026" y="938"/>
                  </a:lnTo>
                  <a:lnTo>
                    <a:pt x="1053" y="1015"/>
                  </a:lnTo>
                  <a:lnTo>
                    <a:pt x="1075" y="1096"/>
                  </a:lnTo>
                  <a:lnTo>
                    <a:pt x="1095" y="1180"/>
                  </a:lnTo>
                  <a:lnTo>
                    <a:pt x="1110" y="1267"/>
                  </a:lnTo>
                  <a:lnTo>
                    <a:pt x="1121" y="1356"/>
                  </a:lnTo>
                  <a:lnTo>
                    <a:pt x="1130" y="1446"/>
                  </a:lnTo>
                  <a:lnTo>
                    <a:pt x="1134" y="1536"/>
                  </a:lnTo>
                  <a:lnTo>
                    <a:pt x="1134" y="1626"/>
                  </a:lnTo>
                  <a:lnTo>
                    <a:pt x="1131" y="1716"/>
                  </a:lnTo>
                  <a:lnTo>
                    <a:pt x="1122" y="1802"/>
                  </a:lnTo>
                  <a:lnTo>
                    <a:pt x="1111" y="1886"/>
                  </a:lnTo>
                  <a:lnTo>
                    <a:pt x="1096" y="1967"/>
                  </a:lnTo>
                  <a:lnTo>
                    <a:pt x="1076" y="2044"/>
                  </a:lnTo>
                  <a:lnTo>
                    <a:pt x="1053" y="2115"/>
                  </a:lnTo>
                  <a:lnTo>
                    <a:pt x="1025" y="2180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2" name="Freeform 65"/>
            <p:cNvSpPr>
              <a:spLocks/>
            </p:cNvSpPr>
            <p:nvPr/>
          </p:nvSpPr>
          <p:spPr bwMode="auto">
            <a:xfrm>
              <a:off x="1122" y="3082"/>
              <a:ext cx="207" cy="202"/>
            </a:xfrm>
            <a:custGeom>
              <a:avLst/>
              <a:gdLst>
                <a:gd name="T0" fmla="*/ 0 w 4569"/>
                <a:gd name="T1" fmla="*/ 90 h 3641"/>
                <a:gd name="T2" fmla="*/ 165 w 4569"/>
                <a:gd name="T3" fmla="*/ 0 h 3641"/>
                <a:gd name="T4" fmla="*/ 207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5"/>
                  </a:moveTo>
                  <a:lnTo>
                    <a:pt x="3650" y="0"/>
                  </a:lnTo>
                  <a:lnTo>
                    <a:pt x="4569" y="1997"/>
                  </a:lnTo>
                  <a:lnTo>
                    <a:pt x="873" y="3641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3" name="Freeform 66"/>
            <p:cNvSpPr>
              <a:spLocks/>
            </p:cNvSpPr>
            <p:nvPr/>
          </p:nvSpPr>
          <p:spPr bwMode="auto">
            <a:xfrm>
              <a:off x="1104" y="3024"/>
              <a:ext cx="271" cy="393"/>
            </a:xfrm>
            <a:custGeom>
              <a:avLst/>
              <a:gdLst>
                <a:gd name="T0" fmla="*/ 114 w 5957"/>
                <a:gd name="T1" fmla="*/ 392 h 7065"/>
                <a:gd name="T2" fmla="*/ 268 w 5957"/>
                <a:gd name="T3" fmla="*/ 302 h 7065"/>
                <a:gd name="T4" fmla="*/ 269 w 5957"/>
                <a:gd name="T5" fmla="*/ 302 h 7065"/>
                <a:gd name="T6" fmla="*/ 270 w 5957"/>
                <a:gd name="T7" fmla="*/ 301 h 7065"/>
                <a:gd name="T8" fmla="*/ 270 w 5957"/>
                <a:gd name="T9" fmla="*/ 300 h 7065"/>
                <a:gd name="T10" fmla="*/ 271 w 5957"/>
                <a:gd name="T11" fmla="*/ 299 h 7065"/>
                <a:gd name="T12" fmla="*/ 271 w 5957"/>
                <a:gd name="T13" fmla="*/ 297 h 7065"/>
                <a:gd name="T14" fmla="*/ 271 w 5957"/>
                <a:gd name="T15" fmla="*/ 296 h 7065"/>
                <a:gd name="T16" fmla="*/ 271 w 5957"/>
                <a:gd name="T17" fmla="*/ 295 h 7065"/>
                <a:gd name="T18" fmla="*/ 271 w 5957"/>
                <a:gd name="T19" fmla="*/ 294 h 7065"/>
                <a:gd name="T20" fmla="*/ 159 w 5957"/>
                <a:gd name="T21" fmla="*/ 4 h 7065"/>
                <a:gd name="T22" fmla="*/ 159 w 5957"/>
                <a:gd name="T23" fmla="*/ 3 h 7065"/>
                <a:gd name="T24" fmla="*/ 158 w 5957"/>
                <a:gd name="T25" fmla="*/ 2 h 7065"/>
                <a:gd name="T26" fmla="*/ 157 w 5957"/>
                <a:gd name="T27" fmla="*/ 1 h 7065"/>
                <a:gd name="T28" fmla="*/ 157 w 5957"/>
                <a:gd name="T29" fmla="*/ 0 h 7065"/>
                <a:gd name="T30" fmla="*/ 156 w 5957"/>
                <a:gd name="T31" fmla="*/ 0 h 7065"/>
                <a:gd name="T32" fmla="*/ 155 w 5957"/>
                <a:gd name="T33" fmla="*/ 0 h 7065"/>
                <a:gd name="T34" fmla="*/ 154 w 5957"/>
                <a:gd name="T35" fmla="*/ 0 h 7065"/>
                <a:gd name="T36" fmla="*/ 153 w 5957"/>
                <a:gd name="T37" fmla="*/ 0 h 7065"/>
                <a:gd name="T38" fmla="*/ 3 w 5957"/>
                <a:gd name="T39" fmla="*/ 83 h 7065"/>
                <a:gd name="T40" fmla="*/ 2 w 5957"/>
                <a:gd name="T41" fmla="*/ 83 h 7065"/>
                <a:gd name="T42" fmla="*/ 1 w 5957"/>
                <a:gd name="T43" fmla="*/ 84 h 7065"/>
                <a:gd name="T44" fmla="*/ 1 w 5957"/>
                <a:gd name="T45" fmla="*/ 85 h 7065"/>
                <a:gd name="T46" fmla="*/ 0 w 5957"/>
                <a:gd name="T47" fmla="*/ 86 h 7065"/>
                <a:gd name="T48" fmla="*/ 0 w 5957"/>
                <a:gd name="T49" fmla="*/ 87 h 7065"/>
                <a:gd name="T50" fmla="*/ 0 w 5957"/>
                <a:gd name="T51" fmla="*/ 89 h 7065"/>
                <a:gd name="T52" fmla="*/ 0 w 5957"/>
                <a:gd name="T53" fmla="*/ 90 h 7065"/>
                <a:gd name="T54" fmla="*/ 0 w 5957"/>
                <a:gd name="T55" fmla="*/ 91 h 7065"/>
                <a:gd name="T56" fmla="*/ 107 w 5957"/>
                <a:gd name="T57" fmla="*/ 389 h 7065"/>
                <a:gd name="T58" fmla="*/ 107 w 5957"/>
                <a:gd name="T59" fmla="*/ 390 h 7065"/>
                <a:gd name="T60" fmla="*/ 108 w 5957"/>
                <a:gd name="T61" fmla="*/ 391 h 7065"/>
                <a:gd name="T62" fmla="*/ 109 w 5957"/>
                <a:gd name="T63" fmla="*/ 392 h 7065"/>
                <a:gd name="T64" fmla="*/ 110 w 5957"/>
                <a:gd name="T65" fmla="*/ 393 h 7065"/>
                <a:gd name="T66" fmla="*/ 111 w 5957"/>
                <a:gd name="T67" fmla="*/ 393 h 7065"/>
                <a:gd name="T68" fmla="*/ 112 w 5957"/>
                <a:gd name="T69" fmla="*/ 393 h 7065"/>
                <a:gd name="T70" fmla="*/ 113 w 5957"/>
                <a:gd name="T71" fmla="*/ 393 h 7065"/>
                <a:gd name="T72" fmla="*/ 114 w 5957"/>
                <a:gd name="T73" fmla="*/ 392 h 70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5"/>
                <a:gd name="T113" fmla="*/ 5957 w 5957"/>
                <a:gd name="T114" fmla="*/ 7065 h 70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5">
                  <a:moveTo>
                    <a:pt x="2497" y="7056"/>
                  </a:moveTo>
                  <a:lnTo>
                    <a:pt x="5894" y="5432"/>
                  </a:lnTo>
                  <a:lnTo>
                    <a:pt x="5912" y="5421"/>
                  </a:lnTo>
                  <a:lnTo>
                    <a:pt x="5928" y="5406"/>
                  </a:lnTo>
                  <a:lnTo>
                    <a:pt x="5941" y="5388"/>
                  </a:lnTo>
                  <a:lnTo>
                    <a:pt x="5950" y="5368"/>
                  </a:lnTo>
                  <a:lnTo>
                    <a:pt x="5955" y="5347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4"/>
                  </a:lnTo>
                  <a:lnTo>
                    <a:pt x="3492" y="46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8"/>
                  </a:lnTo>
                  <a:lnTo>
                    <a:pt x="3420" y="2"/>
                  </a:lnTo>
                  <a:lnTo>
                    <a:pt x="3399" y="0"/>
                  </a:lnTo>
                  <a:lnTo>
                    <a:pt x="3377" y="2"/>
                  </a:lnTo>
                  <a:lnTo>
                    <a:pt x="3357" y="8"/>
                  </a:lnTo>
                  <a:lnTo>
                    <a:pt x="63" y="1486"/>
                  </a:lnTo>
                  <a:lnTo>
                    <a:pt x="45" y="1497"/>
                  </a:lnTo>
                  <a:lnTo>
                    <a:pt x="30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5"/>
                  </a:lnTo>
                  <a:lnTo>
                    <a:pt x="9" y="1636"/>
                  </a:lnTo>
                  <a:lnTo>
                    <a:pt x="2351" y="6999"/>
                  </a:lnTo>
                  <a:lnTo>
                    <a:pt x="2362" y="7018"/>
                  </a:lnTo>
                  <a:lnTo>
                    <a:pt x="2377" y="7034"/>
                  </a:lnTo>
                  <a:lnTo>
                    <a:pt x="2394" y="7048"/>
                  </a:lnTo>
                  <a:lnTo>
                    <a:pt x="2413" y="7057"/>
                  </a:lnTo>
                  <a:lnTo>
                    <a:pt x="2434" y="7063"/>
                  </a:lnTo>
                  <a:lnTo>
                    <a:pt x="2455" y="7065"/>
                  </a:lnTo>
                  <a:lnTo>
                    <a:pt x="2477" y="7063"/>
                  </a:lnTo>
                  <a:lnTo>
                    <a:pt x="2497" y="70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4" name="Freeform 67"/>
            <p:cNvSpPr>
              <a:spLocks/>
            </p:cNvSpPr>
            <p:nvPr/>
          </p:nvSpPr>
          <p:spPr bwMode="auto">
            <a:xfrm>
              <a:off x="1104" y="3024"/>
              <a:ext cx="162" cy="99"/>
            </a:xfrm>
            <a:custGeom>
              <a:avLst/>
              <a:gdLst>
                <a:gd name="T0" fmla="*/ 162 w 3562"/>
                <a:gd name="T1" fmla="*/ 10 h 1773"/>
                <a:gd name="T2" fmla="*/ 159 w 3562"/>
                <a:gd name="T3" fmla="*/ 4 h 1773"/>
                <a:gd name="T4" fmla="*/ 159 w 3562"/>
                <a:gd name="T5" fmla="*/ 3 h 1773"/>
                <a:gd name="T6" fmla="*/ 158 w 3562"/>
                <a:gd name="T7" fmla="*/ 2 h 1773"/>
                <a:gd name="T8" fmla="*/ 157 w 3562"/>
                <a:gd name="T9" fmla="*/ 1 h 1773"/>
                <a:gd name="T10" fmla="*/ 156 w 3562"/>
                <a:gd name="T11" fmla="*/ 0 h 1773"/>
                <a:gd name="T12" fmla="*/ 155 w 3562"/>
                <a:gd name="T13" fmla="*/ 0 h 1773"/>
                <a:gd name="T14" fmla="*/ 154 w 3562"/>
                <a:gd name="T15" fmla="*/ 0 h 1773"/>
                <a:gd name="T16" fmla="*/ 154 w 3562"/>
                <a:gd name="T17" fmla="*/ 0 h 1773"/>
                <a:gd name="T18" fmla="*/ 153 w 3562"/>
                <a:gd name="T19" fmla="*/ 0 h 1773"/>
                <a:gd name="T20" fmla="*/ 3 w 3562"/>
                <a:gd name="T21" fmla="*/ 83 h 1773"/>
                <a:gd name="T22" fmla="*/ 2 w 3562"/>
                <a:gd name="T23" fmla="*/ 84 h 1773"/>
                <a:gd name="T24" fmla="*/ 1 w 3562"/>
                <a:gd name="T25" fmla="*/ 84 h 1773"/>
                <a:gd name="T26" fmla="*/ 1 w 3562"/>
                <a:gd name="T27" fmla="*/ 85 h 1773"/>
                <a:gd name="T28" fmla="*/ 0 w 3562"/>
                <a:gd name="T29" fmla="*/ 87 h 1773"/>
                <a:gd name="T30" fmla="*/ 0 w 3562"/>
                <a:gd name="T31" fmla="*/ 88 h 1773"/>
                <a:gd name="T32" fmla="*/ 0 w 3562"/>
                <a:gd name="T33" fmla="*/ 89 h 1773"/>
                <a:gd name="T34" fmla="*/ 0 w 3562"/>
                <a:gd name="T35" fmla="*/ 90 h 1773"/>
                <a:gd name="T36" fmla="*/ 0 w 3562"/>
                <a:gd name="T37" fmla="*/ 91 h 1773"/>
                <a:gd name="T38" fmla="*/ 3 w 3562"/>
                <a:gd name="T39" fmla="*/ 99 h 1773"/>
                <a:gd name="T40" fmla="*/ 162 w 3562"/>
                <a:gd name="T41" fmla="*/ 10 h 17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62"/>
                <a:gd name="T64" fmla="*/ 0 h 1773"/>
                <a:gd name="T65" fmla="*/ 3562 w 3562"/>
                <a:gd name="T66" fmla="*/ 1773 h 17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62" h="1773">
                  <a:moveTo>
                    <a:pt x="3562" y="1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68" y="1773"/>
                  </a:lnTo>
                  <a:lnTo>
                    <a:pt x="3562" y="183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5" name="Freeform 68"/>
            <p:cNvSpPr>
              <a:spLocks/>
            </p:cNvSpPr>
            <p:nvPr/>
          </p:nvSpPr>
          <p:spPr bwMode="auto">
            <a:xfrm>
              <a:off x="1104" y="3024"/>
              <a:ext cx="161" cy="97"/>
            </a:xfrm>
            <a:custGeom>
              <a:avLst/>
              <a:gdLst>
                <a:gd name="T0" fmla="*/ 161 w 3550"/>
                <a:gd name="T1" fmla="*/ 8 h 1748"/>
                <a:gd name="T2" fmla="*/ 160 w 3550"/>
                <a:gd name="T3" fmla="*/ 8 h 1748"/>
                <a:gd name="T4" fmla="*/ 160 w 3550"/>
                <a:gd name="T5" fmla="*/ 7 h 1748"/>
                <a:gd name="T6" fmla="*/ 159 w 3550"/>
                <a:gd name="T7" fmla="*/ 5 h 1748"/>
                <a:gd name="T8" fmla="*/ 158 w 3550"/>
                <a:gd name="T9" fmla="*/ 3 h 1748"/>
                <a:gd name="T10" fmla="*/ 157 w 3550"/>
                <a:gd name="T11" fmla="*/ 1 h 1748"/>
                <a:gd name="T12" fmla="*/ 155 w 3550"/>
                <a:gd name="T13" fmla="*/ 0 h 1748"/>
                <a:gd name="T14" fmla="*/ 153 w 3550"/>
                <a:gd name="T15" fmla="*/ 0 h 1748"/>
                <a:gd name="T16" fmla="*/ 148 w 3550"/>
                <a:gd name="T17" fmla="*/ 3 h 1748"/>
                <a:gd name="T18" fmla="*/ 140 w 3550"/>
                <a:gd name="T19" fmla="*/ 7 h 1748"/>
                <a:gd name="T20" fmla="*/ 133 w 3550"/>
                <a:gd name="T21" fmla="*/ 11 h 1748"/>
                <a:gd name="T22" fmla="*/ 127 w 3550"/>
                <a:gd name="T23" fmla="*/ 14 h 1748"/>
                <a:gd name="T24" fmla="*/ 122 w 3550"/>
                <a:gd name="T25" fmla="*/ 17 h 1748"/>
                <a:gd name="T26" fmla="*/ 116 w 3550"/>
                <a:gd name="T27" fmla="*/ 20 h 1748"/>
                <a:gd name="T28" fmla="*/ 111 w 3550"/>
                <a:gd name="T29" fmla="*/ 23 h 1748"/>
                <a:gd name="T30" fmla="*/ 106 w 3550"/>
                <a:gd name="T31" fmla="*/ 26 h 1748"/>
                <a:gd name="T32" fmla="*/ 99 w 3550"/>
                <a:gd name="T33" fmla="*/ 30 h 1748"/>
                <a:gd name="T34" fmla="*/ 92 w 3550"/>
                <a:gd name="T35" fmla="*/ 33 h 1748"/>
                <a:gd name="T36" fmla="*/ 84 w 3550"/>
                <a:gd name="T37" fmla="*/ 38 h 1748"/>
                <a:gd name="T38" fmla="*/ 74 w 3550"/>
                <a:gd name="T39" fmla="*/ 44 h 1748"/>
                <a:gd name="T40" fmla="*/ 62 w 3550"/>
                <a:gd name="T41" fmla="*/ 50 h 1748"/>
                <a:gd name="T42" fmla="*/ 48 w 3550"/>
                <a:gd name="T43" fmla="*/ 57 h 1748"/>
                <a:gd name="T44" fmla="*/ 32 w 3550"/>
                <a:gd name="T45" fmla="*/ 66 h 1748"/>
                <a:gd name="T46" fmla="*/ 13 w 3550"/>
                <a:gd name="T47" fmla="*/ 77 h 1748"/>
                <a:gd name="T48" fmla="*/ 2 w 3550"/>
                <a:gd name="T49" fmla="*/ 83 h 1748"/>
                <a:gd name="T50" fmla="*/ 1 w 3550"/>
                <a:gd name="T51" fmla="*/ 85 h 1748"/>
                <a:gd name="T52" fmla="*/ 0 w 3550"/>
                <a:gd name="T53" fmla="*/ 87 h 1748"/>
                <a:gd name="T54" fmla="*/ 0 w 3550"/>
                <a:gd name="T55" fmla="*/ 90 h 1748"/>
                <a:gd name="T56" fmla="*/ 1 w 3550"/>
                <a:gd name="T57" fmla="*/ 91 h 1748"/>
                <a:gd name="T58" fmla="*/ 1 w 3550"/>
                <a:gd name="T59" fmla="*/ 92 h 1748"/>
                <a:gd name="T60" fmla="*/ 1 w 3550"/>
                <a:gd name="T61" fmla="*/ 94 h 1748"/>
                <a:gd name="T62" fmla="*/ 2 w 3550"/>
                <a:gd name="T63" fmla="*/ 95 h 1748"/>
                <a:gd name="T64" fmla="*/ 7 w 3550"/>
                <a:gd name="T65" fmla="*/ 94 h 1748"/>
                <a:gd name="T66" fmla="*/ 16 w 3550"/>
                <a:gd name="T67" fmla="*/ 90 h 1748"/>
                <a:gd name="T68" fmla="*/ 23 w 3550"/>
                <a:gd name="T69" fmla="*/ 86 h 1748"/>
                <a:gd name="T70" fmla="*/ 29 w 3550"/>
                <a:gd name="T71" fmla="*/ 82 h 1748"/>
                <a:gd name="T72" fmla="*/ 35 w 3550"/>
                <a:gd name="T73" fmla="*/ 79 h 1748"/>
                <a:gd name="T74" fmla="*/ 41 w 3550"/>
                <a:gd name="T75" fmla="*/ 76 h 1748"/>
                <a:gd name="T76" fmla="*/ 46 w 3550"/>
                <a:gd name="T77" fmla="*/ 73 h 1748"/>
                <a:gd name="T78" fmla="*/ 52 w 3550"/>
                <a:gd name="T79" fmla="*/ 69 h 1748"/>
                <a:gd name="T80" fmla="*/ 59 w 3550"/>
                <a:gd name="T81" fmla="*/ 66 h 1748"/>
                <a:gd name="T82" fmla="*/ 66 w 3550"/>
                <a:gd name="T83" fmla="*/ 62 h 1748"/>
                <a:gd name="T84" fmla="*/ 75 w 3550"/>
                <a:gd name="T85" fmla="*/ 57 h 1748"/>
                <a:gd name="T86" fmla="*/ 86 w 3550"/>
                <a:gd name="T87" fmla="*/ 51 h 1748"/>
                <a:gd name="T88" fmla="*/ 98 w 3550"/>
                <a:gd name="T89" fmla="*/ 44 h 1748"/>
                <a:gd name="T90" fmla="*/ 113 w 3550"/>
                <a:gd name="T91" fmla="*/ 36 h 1748"/>
                <a:gd name="T92" fmla="*/ 130 w 3550"/>
                <a:gd name="T93" fmla="*/ 26 h 1748"/>
                <a:gd name="T94" fmla="*/ 150 w 3550"/>
                <a:gd name="T95" fmla="*/ 15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50"/>
                <a:gd name="T145" fmla="*/ 0 h 1748"/>
                <a:gd name="T146" fmla="*/ 3550 w 3550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50" h="1748">
                  <a:moveTo>
                    <a:pt x="3550" y="163"/>
                  </a:moveTo>
                  <a:lnTo>
                    <a:pt x="3545" y="153"/>
                  </a:lnTo>
                  <a:lnTo>
                    <a:pt x="3541" y="144"/>
                  </a:lnTo>
                  <a:lnTo>
                    <a:pt x="3538" y="137"/>
                  </a:lnTo>
                  <a:lnTo>
                    <a:pt x="3533" y="130"/>
                  </a:lnTo>
                  <a:lnTo>
                    <a:pt x="3529" y="120"/>
                  </a:lnTo>
                  <a:lnTo>
                    <a:pt x="3523" y="108"/>
                  </a:lnTo>
                  <a:lnTo>
                    <a:pt x="3514" y="90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1" y="1665"/>
                  </a:lnTo>
                  <a:lnTo>
                    <a:pt x="26" y="1673"/>
                  </a:lnTo>
                  <a:lnTo>
                    <a:pt x="31" y="1685"/>
                  </a:lnTo>
                  <a:lnTo>
                    <a:pt x="37" y="1699"/>
                  </a:lnTo>
                  <a:lnTo>
                    <a:pt x="46" y="1719"/>
                  </a:lnTo>
                  <a:lnTo>
                    <a:pt x="57" y="1748"/>
                  </a:lnTo>
                  <a:lnTo>
                    <a:pt x="162" y="1700"/>
                  </a:lnTo>
                  <a:lnTo>
                    <a:pt x="259" y="1656"/>
                  </a:lnTo>
                  <a:lnTo>
                    <a:pt x="348" y="1616"/>
                  </a:lnTo>
                  <a:lnTo>
                    <a:pt x="430" y="1579"/>
                  </a:lnTo>
                  <a:lnTo>
                    <a:pt x="508" y="1543"/>
                  </a:lnTo>
                  <a:lnTo>
                    <a:pt x="579" y="1511"/>
                  </a:lnTo>
                  <a:lnTo>
                    <a:pt x="648" y="1480"/>
                  </a:lnTo>
                  <a:lnTo>
                    <a:pt x="713" y="1451"/>
                  </a:lnTo>
                  <a:lnTo>
                    <a:pt x="776" y="1422"/>
                  </a:lnTo>
                  <a:lnTo>
                    <a:pt x="837" y="1395"/>
                  </a:lnTo>
                  <a:lnTo>
                    <a:pt x="898" y="1367"/>
                  </a:lnTo>
                  <a:lnTo>
                    <a:pt x="959" y="1340"/>
                  </a:lnTo>
                  <a:lnTo>
                    <a:pt x="1021" y="1311"/>
                  </a:lnTo>
                  <a:lnTo>
                    <a:pt x="1085" y="1282"/>
                  </a:lnTo>
                  <a:lnTo>
                    <a:pt x="1153" y="1251"/>
                  </a:lnTo>
                  <a:lnTo>
                    <a:pt x="1223" y="1220"/>
                  </a:lnTo>
                  <a:lnTo>
                    <a:pt x="1299" y="1186"/>
                  </a:lnTo>
                  <a:lnTo>
                    <a:pt x="1379" y="1149"/>
                  </a:lnTo>
                  <a:lnTo>
                    <a:pt x="1466" y="1110"/>
                  </a:lnTo>
                  <a:lnTo>
                    <a:pt x="1560" y="1067"/>
                  </a:lnTo>
                  <a:lnTo>
                    <a:pt x="1662" y="1020"/>
                  </a:lnTo>
                  <a:lnTo>
                    <a:pt x="1772" y="971"/>
                  </a:lnTo>
                  <a:lnTo>
                    <a:pt x="1892" y="916"/>
                  </a:lnTo>
                  <a:lnTo>
                    <a:pt x="2024" y="857"/>
                  </a:lnTo>
                  <a:lnTo>
                    <a:pt x="2166" y="792"/>
                  </a:lnTo>
                  <a:lnTo>
                    <a:pt x="2320" y="722"/>
                  </a:lnTo>
                  <a:lnTo>
                    <a:pt x="2488" y="646"/>
                  </a:lnTo>
                  <a:lnTo>
                    <a:pt x="2668" y="564"/>
                  </a:lnTo>
                  <a:lnTo>
                    <a:pt x="2864" y="474"/>
                  </a:lnTo>
                  <a:lnTo>
                    <a:pt x="3075" y="378"/>
                  </a:lnTo>
                  <a:lnTo>
                    <a:pt x="3304" y="275"/>
                  </a:lnTo>
                  <a:lnTo>
                    <a:pt x="3550" y="163"/>
                  </a:lnTo>
                  <a:close/>
                </a:path>
              </a:pathLst>
            </a:custGeom>
            <a:solidFill>
              <a:srgbClr val="BF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6" name="Freeform 69"/>
            <p:cNvSpPr>
              <a:spLocks/>
            </p:cNvSpPr>
            <p:nvPr/>
          </p:nvSpPr>
          <p:spPr bwMode="auto">
            <a:xfrm>
              <a:off x="1104" y="3024"/>
              <a:ext cx="161" cy="96"/>
            </a:xfrm>
            <a:custGeom>
              <a:avLst/>
              <a:gdLst>
                <a:gd name="T0" fmla="*/ 161 w 3539"/>
                <a:gd name="T1" fmla="*/ 8 h 1724"/>
                <a:gd name="T2" fmla="*/ 161 w 3539"/>
                <a:gd name="T3" fmla="*/ 7 h 1724"/>
                <a:gd name="T4" fmla="*/ 160 w 3539"/>
                <a:gd name="T5" fmla="*/ 6 h 1724"/>
                <a:gd name="T6" fmla="*/ 160 w 3539"/>
                <a:gd name="T7" fmla="*/ 5 h 1724"/>
                <a:gd name="T8" fmla="*/ 159 w 3539"/>
                <a:gd name="T9" fmla="*/ 3 h 1724"/>
                <a:gd name="T10" fmla="*/ 157 w 3539"/>
                <a:gd name="T11" fmla="*/ 1 h 1724"/>
                <a:gd name="T12" fmla="*/ 155 w 3539"/>
                <a:gd name="T13" fmla="*/ 0 h 1724"/>
                <a:gd name="T14" fmla="*/ 154 w 3539"/>
                <a:gd name="T15" fmla="*/ 0 h 1724"/>
                <a:gd name="T16" fmla="*/ 148 w 3539"/>
                <a:gd name="T17" fmla="*/ 3 h 1724"/>
                <a:gd name="T18" fmla="*/ 140 w 3539"/>
                <a:gd name="T19" fmla="*/ 7 h 1724"/>
                <a:gd name="T20" fmla="*/ 133 w 3539"/>
                <a:gd name="T21" fmla="*/ 11 h 1724"/>
                <a:gd name="T22" fmla="*/ 127 w 3539"/>
                <a:gd name="T23" fmla="*/ 14 h 1724"/>
                <a:gd name="T24" fmla="*/ 122 w 3539"/>
                <a:gd name="T25" fmla="*/ 17 h 1724"/>
                <a:gd name="T26" fmla="*/ 117 w 3539"/>
                <a:gd name="T27" fmla="*/ 20 h 1724"/>
                <a:gd name="T28" fmla="*/ 111 w 3539"/>
                <a:gd name="T29" fmla="*/ 23 h 1724"/>
                <a:gd name="T30" fmla="*/ 106 w 3539"/>
                <a:gd name="T31" fmla="*/ 26 h 1724"/>
                <a:gd name="T32" fmla="*/ 100 w 3539"/>
                <a:gd name="T33" fmla="*/ 30 h 1724"/>
                <a:gd name="T34" fmla="*/ 92 w 3539"/>
                <a:gd name="T35" fmla="*/ 34 h 1724"/>
                <a:gd name="T36" fmla="*/ 84 w 3539"/>
                <a:gd name="T37" fmla="*/ 38 h 1724"/>
                <a:gd name="T38" fmla="*/ 74 w 3539"/>
                <a:gd name="T39" fmla="*/ 44 h 1724"/>
                <a:gd name="T40" fmla="*/ 62 w 3539"/>
                <a:gd name="T41" fmla="*/ 50 h 1724"/>
                <a:gd name="T42" fmla="*/ 48 w 3539"/>
                <a:gd name="T43" fmla="*/ 58 h 1724"/>
                <a:gd name="T44" fmla="*/ 32 w 3539"/>
                <a:gd name="T45" fmla="*/ 67 h 1724"/>
                <a:gd name="T46" fmla="*/ 13 w 3539"/>
                <a:gd name="T47" fmla="*/ 77 h 1724"/>
                <a:gd name="T48" fmla="*/ 2 w 3539"/>
                <a:gd name="T49" fmla="*/ 83 h 1724"/>
                <a:gd name="T50" fmla="*/ 1 w 3539"/>
                <a:gd name="T51" fmla="*/ 85 h 1724"/>
                <a:gd name="T52" fmla="*/ 0 w 3539"/>
                <a:gd name="T53" fmla="*/ 88 h 1724"/>
                <a:gd name="T54" fmla="*/ 0 w 3539"/>
                <a:gd name="T55" fmla="*/ 90 h 1724"/>
                <a:gd name="T56" fmla="*/ 1 w 3539"/>
                <a:gd name="T57" fmla="*/ 92 h 1724"/>
                <a:gd name="T58" fmla="*/ 1 w 3539"/>
                <a:gd name="T59" fmla="*/ 92 h 1724"/>
                <a:gd name="T60" fmla="*/ 1 w 3539"/>
                <a:gd name="T61" fmla="*/ 93 h 1724"/>
                <a:gd name="T62" fmla="*/ 2 w 3539"/>
                <a:gd name="T63" fmla="*/ 95 h 1724"/>
                <a:gd name="T64" fmla="*/ 7 w 3539"/>
                <a:gd name="T65" fmla="*/ 93 h 1724"/>
                <a:gd name="T66" fmla="*/ 15 w 3539"/>
                <a:gd name="T67" fmla="*/ 89 h 1724"/>
                <a:gd name="T68" fmla="*/ 23 w 3539"/>
                <a:gd name="T69" fmla="*/ 85 h 1724"/>
                <a:gd name="T70" fmla="*/ 29 w 3539"/>
                <a:gd name="T71" fmla="*/ 81 h 1724"/>
                <a:gd name="T72" fmla="*/ 35 w 3539"/>
                <a:gd name="T73" fmla="*/ 78 h 1724"/>
                <a:gd name="T74" fmla="*/ 40 w 3539"/>
                <a:gd name="T75" fmla="*/ 75 h 1724"/>
                <a:gd name="T76" fmla="*/ 46 w 3539"/>
                <a:gd name="T77" fmla="*/ 72 h 1724"/>
                <a:gd name="T78" fmla="*/ 52 w 3539"/>
                <a:gd name="T79" fmla="*/ 68 h 1724"/>
                <a:gd name="T80" fmla="*/ 59 w 3539"/>
                <a:gd name="T81" fmla="*/ 65 h 1724"/>
                <a:gd name="T82" fmla="*/ 66 w 3539"/>
                <a:gd name="T83" fmla="*/ 61 h 1724"/>
                <a:gd name="T84" fmla="*/ 75 w 3539"/>
                <a:gd name="T85" fmla="*/ 56 h 1724"/>
                <a:gd name="T86" fmla="*/ 86 w 3539"/>
                <a:gd name="T87" fmla="*/ 50 h 1724"/>
                <a:gd name="T88" fmla="*/ 98 w 3539"/>
                <a:gd name="T89" fmla="*/ 43 h 1724"/>
                <a:gd name="T90" fmla="*/ 113 w 3539"/>
                <a:gd name="T91" fmla="*/ 35 h 1724"/>
                <a:gd name="T92" fmla="*/ 130 w 3539"/>
                <a:gd name="T93" fmla="*/ 25 h 1724"/>
                <a:gd name="T94" fmla="*/ 150 w 3539"/>
                <a:gd name="T95" fmla="*/ 14 h 17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9"/>
                <a:gd name="T145" fmla="*/ 0 h 1724"/>
                <a:gd name="T146" fmla="*/ 3539 w 3539"/>
                <a:gd name="T147" fmla="*/ 1724 h 172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9" h="1724">
                  <a:moveTo>
                    <a:pt x="3539" y="143"/>
                  </a:moveTo>
                  <a:lnTo>
                    <a:pt x="3534" y="135"/>
                  </a:lnTo>
                  <a:lnTo>
                    <a:pt x="3531" y="129"/>
                  </a:lnTo>
                  <a:lnTo>
                    <a:pt x="3529" y="123"/>
                  </a:lnTo>
                  <a:lnTo>
                    <a:pt x="3526" y="117"/>
                  </a:lnTo>
                  <a:lnTo>
                    <a:pt x="3523" y="110"/>
                  </a:lnTo>
                  <a:lnTo>
                    <a:pt x="3518" y="99"/>
                  </a:lnTo>
                  <a:lnTo>
                    <a:pt x="3511" y="84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6"/>
                  </a:lnTo>
                  <a:lnTo>
                    <a:pt x="16" y="1652"/>
                  </a:lnTo>
                  <a:lnTo>
                    <a:pt x="19" y="1658"/>
                  </a:lnTo>
                  <a:lnTo>
                    <a:pt x="22" y="1666"/>
                  </a:lnTo>
                  <a:lnTo>
                    <a:pt x="26" y="1674"/>
                  </a:lnTo>
                  <a:lnTo>
                    <a:pt x="31" y="1686"/>
                  </a:lnTo>
                  <a:lnTo>
                    <a:pt x="37" y="1702"/>
                  </a:lnTo>
                  <a:lnTo>
                    <a:pt x="46" y="1724"/>
                  </a:lnTo>
                  <a:lnTo>
                    <a:pt x="151" y="1676"/>
                  </a:lnTo>
                  <a:lnTo>
                    <a:pt x="248" y="1633"/>
                  </a:lnTo>
                  <a:lnTo>
                    <a:pt x="337" y="1592"/>
                  </a:lnTo>
                  <a:lnTo>
                    <a:pt x="419" y="1555"/>
                  </a:lnTo>
                  <a:lnTo>
                    <a:pt x="497" y="1520"/>
                  </a:lnTo>
                  <a:lnTo>
                    <a:pt x="568" y="1488"/>
                  </a:lnTo>
                  <a:lnTo>
                    <a:pt x="637" y="1457"/>
                  </a:lnTo>
                  <a:lnTo>
                    <a:pt x="702" y="1427"/>
                  </a:lnTo>
                  <a:lnTo>
                    <a:pt x="765" y="1399"/>
                  </a:lnTo>
                  <a:lnTo>
                    <a:pt x="826" y="1372"/>
                  </a:lnTo>
                  <a:lnTo>
                    <a:pt x="886" y="1344"/>
                  </a:lnTo>
                  <a:lnTo>
                    <a:pt x="948" y="1316"/>
                  </a:lnTo>
                  <a:lnTo>
                    <a:pt x="1010" y="1288"/>
                  </a:lnTo>
                  <a:lnTo>
                    <a:pt x="1074" y="1259"/>
                  </a:lnTo>
                  <a:lnTo>
                    <a:pt x="1141" y="1229"/>
                  </a:lnTo>
                  <a:lnTo>
                    <a:pt x="1212" y="1197"/>
                  </a:lnTo>
                  <a:lnTo>
                    <a:pt x="1287" y="1163"/>
                  </a:lnTo>
                  <a:lnTo>
                    <a:pt x="1368" y="1126"/>
                  </a:lnTo>
                  <a:lnTo>
                    <a:pt x="1455" y="1087"/>
                  </a:lnTo>
                  <a:lnTo>
                    <a:pt x="1548" y="1045"/>
                  </a:lnTo>
                  <a:lnTo>
                    <a:pt x="1650" y="998"/>
                  </a:lnTo>
                  <a:lnTo>
                    <a:pt x="1761" y="949"/>
                  </a:lnTo>
                  <a:lnTo>
                    <a:pt x="1881" y="894"/>
                  </a:lnTo>
                  <a:lnTo>
                    <a:pt x="2013" y="835"/>
                  </a:lnTo>
                  <a:lnTo>
                    <a:pt x="2154" y="771"/>
                  </a:lnTo>
                  <a:lnTo>
                    <a:pt x="2308" y="700"/>
                  </a:lnTo>
                  <a:lnTo>
                    <a:pt x="2477" y="625"/>
                  </a:lnTo>
                  <a:lnTo>
                    <a:pt x="2657" y="543"/>
                  </a:lnTo>
                  <a:lnTo>
                    <a:pt x="2853" y="453"/>
                  </a:lnTo>
                  <a:lnTo>
                    <a:pt x="3064" y="357"/>
                  </a:lnTo>
                  <a:lnTo>
                    <a:pt x="3293" y="254"/>
                  </a:lnTo>
                  <a:lnTo>
                    <a:pt x="3539" y="143"/>
                  </a:lnTo>
                  <a:close/>
                </a:path>
              </a:pathLst>
            </a:custGeom>
            <a:solidFill>
              <a:srgbClr val="C9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7" name="Freeform 70"/>
            <p:cNvSpPr>
              <a:spLocks/>
            </p:cNvSpPr>
            <p:nvPr/>
          </p:nvSpPr>
          <p:spPr bwMode="auto">
            <a:xfrm>
              <a:off x="1104" y="3024"/>
              <a:ext cx="160" cy="94"/>
            </a:xfrm>
            <a:custGeom>
              <a:avLst/>
              <a:gdLst>
                <a:gd name="T0" fmla="*/ 160 w 3526"/>
                <a:gd name="T1" fmla="*/ 6 h 1698"/>
                <a:gd name="T2" fmla="*/ 159 w 3526"/>
                <a:gd name="T3" fmla="*/ 5 h 1698"/>
                <a:gd name="T4" fmla="*/ 158 w 3526"/>
                <a:gd name="T5" fmla="*/ 3 h 1698"/>
                <a:gd name="T6" fmla="*/ 157 w 3526"/>
                <a:gd name="T7" fmla="*/ 1 h 1698"/>
                <a:gd name="T8" fmla="*/ 155 w 3526"/>
                <a:gd name="T9" fmla="*/ 0 h 1698"/>
                <a:gd name="T10" fmla="*/ 153 w 3526"/>
                <a:gd name="T11" fmla="*/ 0 h 1698"/>
                <a:gd name="T12" fmla="*/ 148 w 3526"/>
                <a:gd name="T13" fmla="*/ 3 h 1698"/>
                <a:gd name="T14" fmla="*/ 140 w 3526"/>
                <a:gd name="T15" fmla="*/ 7 h 1698"/>
                <a:gd name="T16" fmla="*/ 133 w 3526"/>
                <a:gd name="T17" fmla="*/ 11 h 1698"/>
                <a:gd name="T18" fmla="*/ 127 w 3526"/>
                <a:gd name="T19" fmla="*/ 14 h 1698"/>
                <a:gd name="T20" fmla="*/ 122 w 3526"/>
                <a:gd name="T21" fmla="*/ 17 h 1698"/>
                <a:gd name="T22" fmla="*/ 116 w 3526"/>
                <a:gd name="T23" fmla="*/ 20 h 1698"/>
                <a:gd name="T24" fmla="*/ 111 w 3526"/>
                <a:gd name="T25" fmla="*/ 23 h 1698"/>
                <a:gd name="T26" fmla="*/ 106 w 3526"/>
                <a:gd name="T27" fmla="*/ 26 h 1698"/>
                <a:gd name="T28" fmla="*/ 99 w 3526"/>
                <a:gd name="T29" fmla="*/ 29 h 1698"/>
                <a:gd name="T30" fmla="*/ 92 w 3526"/>
                <a:gd name="T31" fmla="*/ 33 h 1698"/>
                <a:gd name="T32" fmla="*/ 84 w 3526"/>
                <a:gd name="T33" fmla="*/ 38 h 1698"/>
                <a:gd name="T34" fmla="*/ 74 w 3526"/>
                <a:gd name="T35" fmla="*/ 43 h 1698"/>
                <a:gd name="T36" fmla="*/ 62 w 3526"/>
                <a:gd name="T37" fmla="*/ 50 h 1698"/>
                <a:gd name="T38" fmla="*/ 48 w 3526"/>
                <a:gd name="T39" fmla="*/ 57 h 1698"/>
                <a:gd name="T40" fmla="*/ 32 w 3526"/>
                <a:gd name="T41" fmla="*/ 66 h 1698"/>
                <a:gd name="T42" fmla="*/ 13 w 3526"/>
                <a:gd name="T43" fmla="*/ 77 h 1698"/>
                <a:gd name="T44" fmla="*/ 2 w 3526"/>
                <a:gd name="T45" fmla="*/ 83 h 1698"/>
                <a:gd name="T46" fmla="*/ 1 w 3526"/>
                <a:gd name="T47" fmla="*/ 85 h 1698"/>
                <a:gd name="T48" fmla="*/ 0 w 3526"/>
                <a:gd name="T49" fmla="*/ 87 h 1698"/>
                <a:gd name="T50" fmla="*/ 0 w 3526"/>
                <a:gd name="T51" fmla="*/ 89 h 1698"/>
                <a:gd name="T52" fmla="*/ 1 w 3526"/>
                <a:gd name="T53" fmla="*/ 91 h 1698"/>
                <a:gd name="T54" fmla="*/ 1 w 3526"/>
                <a:gd name="T55" fmla="*/ 93 h 1698"/>
                <a:gd name="T56" fmla="*/ 6 w 3526"/>
                <a:gd name="T57" fmla="*/ 91 h 1698"/>
                <a:gd name="T58" fmla="*/ 15 w 3526"/>
                <a:gd name="T59" fmla="*/ 87 h 1698"/>
                <a:gd name="T60" fmla="*/ 22 w 3526"/>
                <a:gd name="T61" fmla="*/ 83 h 1698"/>
                <a:gd name="T62" fmla="*/ 28 w 3526"/>
                <a:gd name="T63" fmla="*/ 79 h 1698"/>
                <a:gd name="T64" fmla="*/ 34 w 3526"/>
                <a:gd name="T65" fmla="*/ 76 h 1698"/>
                <a:gd name="T66" fmla="*/ 40 w 3526"/>
                <a:gd name="T67" fmla="*/ 73 h 1698"/>
                <a:gd name="T68" fmla="*/ 45 w 3526"/>
                <a:gd name="T69" fmla="*/ 70 h 1698"/>
                <a:gd name="T70" fmla="*/ 51 w 3526"/>
                <a:gd name="T71" fmla="*/ 67 h 1698"/>
                <a:gd name="T72" fmla="*/ 58 w 3526"/>
                <a:gd name="T73" fmla="*/ 63 h 1698"/>
                <a:gd name="T74" fmla="*/ 65 w 3526"/>
                <a:gd name="T75" fmla="*/ 59 h 1698"/>
                <a:gd name="T76" fmla="*/ 74 w 3526"/>
                <a:gd name="T77" fmla="*/ 54 h 1698"/>
                <a:gd name="T78" fmla="*/ 85 w 3526"/>
                <a:gd name="T79" fmla="*/ 48 h 1698"/>
                <a:gd name="T80" fmla="*/ 97 w 3526"/>
                <a:gd name="T81" fmla="*/ 41 h 1698"/>
                <a:gd name="T82" fmla="*/ 112 w 3526"/>
                <a:gd name="T83" fmla="*/ 33 h 1698"/>
                <a:gd name="T84" fmla="*/ 129 w 3526"/>
                <a:gd name="T85" fmla="*/ 24 h 1698"/>
                <a:gd name="T86" fmla="*/ 149 w 3526"/>
                <a:gd name="T87" fmla="*/ 13 h 16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26"/>
                <a:gd name="T133" fmla="*/ 0 h 1698"/>
                <a:gd name="T134" fmla="*/ 3526 w 3526"/>
                <a:gd name="T135" fmla="*/ 1698 h 16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26" h="1698">
                  <a:moveTo>
                    <a:pt x="3526" y="123"/>
                  </a:moveTo>
                  <a:lnTo>
                    <a:pt x="3522" y="112"/>
                  </a:lnTo>
                  <a:lnTo>
                    <a:pt x="3518" y="103"/>
                  </a:lnTo>
                  <a:lnTo>
                    <a:pt x="3513" y="9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5" y="1671"/>
                  </a:lnTo>
                  <a:lnTo>
                    <a:pt x="36" y="1698"/>
                  </a:lnTo>
                  <a:lnTo>
                    <a:pt x="141" y="1651"/>
                  </a:lnTo>
                  <a:lnTo>
                    <a:pt x="237" y="1608"/>
                  </a:lnTo>
                  <a:lnTo>
                    <a:pt x="326" y="1568"/>
                  </a:lnTo>
                  <a:lnTo>
                    <a:pt x="409" y="1530"/>
                  </a:lnTo>
                  <a:lnTo>
                    <a:pt x="486" y="1496"/>
                  </a:lnTo>
                  <a:lnTo>
                    <a:pt x="558" y="1463"/>
                  </a:lnTo>
                  <a:lnTo>
                    <a:pt x="626" y="1433"/>
                  </a:lnTo>
                  <a:lnTo>
                    <a:pt x="691" y="1403"/>
                  </a:lnTo>
                  <a:lnTo>
                    <a:pt x="754" y="1375"/>
                  </a:lnTo>
                  <a:lnTo>
                    <a:pt x="815" y="1347"/>
                  </a:lnTo>
                  <a:lnTo>
                    <a:pt x="875" y="1320"/>
                  </a:lnTo>
                  <a:lnTo>
                    <a:pt x="936" y="1292"/>
                  </a:lnTo>
                  <a:lnTo>
                    <a:pt x="999" y="1264"/>
                  </a:lnTo>
                  <a:lnTo>
                    <a:pt x="1063" y="1236"/>
                  </a:lnTo>
                  <a:lnTo>
                    <a:pt x="1130" y="1205"/>
                  </a:lnTo>
                  <a:lnTo>
                    <a:pt x="1201" y="1173"/>
                  </a:lnTo>
                  <a:lnTo>
                    <a:pt x="1276" y="1140"/>
                  </a:lnTo>
                  <a:lnTo>
                    <a:pt x="1357" y="1103"/>
                  </a:lnTo>
                  <a:lnTo>
                    <a:pt x="1443" y="1064"/>
                  </a:lnTo>
                  <a:lnTo>
                    <a:pt x="1537" y="1022"/>
                  </a:lnTo>
                  <a:lnTo>
                    <a:pt x="1639" y="975"/>
                  </a:lnTo>
                  <a:lnTo>
                    <a:pt x="1749" y="926"/>
                  </a:lnTo>
                  <a:lnTo>
                    <a:pt x="1870" y="872"/>
                  </a:lnTo>
                  <a:lnTo>
                    <a:pt x="2000" y="813"/>
                  </a:lnTo>
                  <a:lnTo>
                    <a:pt x="2143" y="749"/>
                  </a:lnTo>
                  <a:lnTo>
                    <a:pt x="2297" y="679"/>
                  </a:lnTo>
                  <a:lnTo>
                    <a:pt x="2464" y="603"/>
                  </a:lnTo>
                  <a:lnTo>
                    <a:pt x="2646" y="521"/>
                  </a:lnTo>
                  <a:lnTo>
                    <a:pt x="2841" y="432"/>
                  </a:lnTo>
                  <a:lnTo>
                    <a:pt x="3053" y="337"/>
                  </a:lnTo>
                  <a:lnTo>
                    <a:pt x="3281" y="234"/>
                  </a:lnTo>
                  <a:lnTo>
                    <a:pt x="3526" y="123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8" name="Freeform 71"/>
            <p:cNvSpPr>
              <a:spLocks/>
            </p:cNvSpPr>
            <p:nvPr/>
          </p:nvSpPr>
          <p:spPr bwMode="auto">
            <a:xfrm>
              <a:off x="1104" y="3024"/>
              <a:ext cx="160" cy="93"/>
            </a:xfrm>
            <a:custGeom>
              <a:avLst/>
              <a:gdLst>
                <a:gd name="T0" fmla="*/ 160 w 3515"/>
                <a:gd name="T1" fmla="*/ 5 h 1674"/>
                <a:gd name="T2" fmla="*/ 160 w 3515"/>
                <a:gd name="T3" fmla="*/ 5 h 1674"/>
                <a:gd name="T4" fmla="*/ 159 w 3515"/>
                <a:gd name="T5" fmla="*/ 3 h 1674"/>
                <a:gd name="T6" fmla="*/ 157 w 3515"/>
                <a:gd name="T7" fmla="*/ 1 h 1674"/>
                <a:gd name="T8" fmla="*/ 156 w 3515"/>
                <a:gd name="T9" fmla="*/ 0 h 1674"/>
                <a:gd name="T10" fmla="*/ 154 w 3515"/>
                <a:gd name="T11" fmla="*/ 0 h 1674"/>
                <a:gd name="T12" fmla="*/ 148 w 3515"/>
                <a:gd name="T13" fmla="*/ 3 h 1674"/>
                <a:gd name="T14" fmla="*/ 140 w 3515"/>
                <a:gd name="T15" fmla="*/ 7 h 1674"/>
                <a:gd name="T16" fmla="*/ 133 w 3515"/>
                <a:gd name="T17" fmla="*/ 11 h 1674"/>
                <a:gd name="T18" fmla="*/ 127 w 3515"/>
                <a:gd name="T19" fmla="*/ 14 h 1674"/>
                <a:gd name="T20" fmla="*/ 122 w 3515"/>
                <a:gd name="T21" fmla="*/ 17 h 1674"/>
                <a:gd name="T22" fmla="*/ 117 w 3515"/>
                <a:gd name="T23" fmla="*/ 20 h 1674"/>
                <a:gd name="T24" fmla="*/ 112 w 3515"/>
                <a:gd name="T25" fmla="*/ 23 h 1674"/>
                <a:gd name="T26" fmla="*/ 106 w 3515"/>
                <a:gd name="T27" fmla="*/ 26 h 1674"/>
                <a:gd name="T28" fmla="*/ 100 w 3515"/>
                <a:gd name="T29" fmla="*/ 30 h 1674"/>
                <a:gd name="T30" fmla="*/ 92 w 3515"/>
                <a:gd name="T31" fmla="*/ 34 h 1674"/>
                <a:gd name="T32" fmla="*/ 84 w 3515"/>
                <a:gd name="T33" fmla="*/ 38 h 1674"/>
                <a:gd name="T34" fmla="*/ 74 w 3515"/>
                <a:gd name="T35" fmla="*/ 44 h 1674"/>
                <a:gd name="T36" fmla="*/ 62 w 3515"/>
                <a:gd name="T37" fmla="*/ 50 h 1674"/>
                <a:gd name="T38" fmla="*/ 49 w 3515"/>
                <a:gd name="T39" fmla="*/ 58 h 1674"/>
                <a:gd name="T40" fmla="*/ 32 w 3515"/>
                <a:gd name="T41" fmla="*/ 66 h 1674"/>
                <a:gd name="T42" fmla="*/ 13 w 3515"/>
                <a:gd name="T43" fmla="*/ 77 h 1674"/>
                <a:gd name="T44" fmla="*/ 2 w 3515"/>
                <a:gd name="T45" fmla="*/ 83 h 1674"/>
                <a:gd name="T46" fmla="*/ 1 w 3515"/>
                <a:gd name="T47" fmla="*/ 85 h 1674"/>
                <a:gd name="T48" fmla="*/ 0 w 3515"/>
                <a:gd name="T49" fmla="*/ 87 h 1674"/>
                <a:gd name="T50" fmla="*/ 0 w 3515"/>
                <a:gd name="T51" fmla="*/ 90 h 1674"/>
                <a:gd name="T52" fmla="*/ 1 w 3515"/>
                <a:gd name="T53" fmla="*/ 91 h 1674"/>
                <a:gd name="T54" fmla="*/ 1 w 3515"/>
                <a:gd name="T55" fmla="*/ 92 h 1674"/>
                <a:gd name="T56" fmla="*/ 6 w 3515"/>
                <a:gd name="T57" fmla="*/ 90 h 1674"/>
                <a:gd name="T58" fmla="*/ 14 w 3515"/>
                <a:gd name="T59" fmla="*/ 86 h 1674"/>
                <a:gd name="T60" fmla="*/ 22 w 3515"/>
                <a:gd name="T61" fmla="*/ 82 h 1674"/>
                <a:gd name="T62" fmla="*/ 28 w 3515"/>
                <a:gd name="T63" fmla="*/ 78 h 1674"/>
                <a:gd name="T64" fmla="*/ 34 w 3515"/>
                <a:gd name="T65" fmla="*/ 75 h 1674"/>
                <a:gd name="T66" fmla="*/ 39 w 3515"/>
                <a:gd name="T67" fmla="*/ 72 h 1674"/>
                <a:gd name="T68" fmla="*/ 45 w 3515"/>
                <a:gd name="T69" fmla="*/ 69 h 1674"/>
                <a:gd name="T70" fmla="*/ 51 w 3515"/>
                <a:gd name="T71" fmla="*/ 66 h 1674"/>
                <a:gd name="T72" fmla="*/ 58 w 3515"/>
                <a:gd name="T73" fmla="*/ 62 h 1674"/>
                <a:gd name="T74" fmla="*/ 65 w 3515"/>
                <a:gd name="T75" fmla="*/ 58 h 1674"/>
                <a:gd name="T76" fmla="*/ 74 w 3515"/>
                <a:gd name="T77" fmla="*/ 53 h 1674"/>
                <a:gd name="T78" fmla="*/ 85 w 3515"/>
                <a:gd name="T79" fmla="*/ 47 h 1674"/>
                <a:gd name="T80" fmla="*/ 97 w 3515"/>
                <a:gd name="T81" fmla="*/ 40 h 1674"/>
                <a:gd name="T82" fmla="*/ 112 w 3515"/>
                <a:gd name="T83" fmla="*/ 32 h 1674"/>
                <a:gd name="T84" fmla="*/ 129 w 3515"/>
                <a:gd name="T85" fmla="*/ 23 h 1674"/>
                <a:gd name="T86" fmla="*/ 149 w 3515"/>
                <a:gd name="T87" fmla="*/ 12 h 16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15"/>
                <a:gd name="T133" fmla="*/ 0 h 1674"/>
                <a:gd name="T134" fmla="*/ 3515 w 3515"/>
                <a:gd name="T135" fmla="*/ 1674 h 16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15" h="1674">
                  <a:moveTo>
                    <a:pt x="3515" y="103"/>
                  </a:moveTo>
                  <a:lnTo>
                    <a:pt x="3513" y="96"/>
                  </a:lnTo>
                  <a:lnTo>
                    <a:pt x="3511" y="91"/>
                  </a:lnTo>
                  <a:lnTo>
                    <a:pt x="3508" y="8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2" y="1644"/>
                  </a:lnTo>
                  <a:lnTo>
                    <a:pt x="15" y="1649"/>
                  </a:lnTo>
                  <a:lnTo>
                    <a:pt x="18" y="1657"/>
                  </a:lnTo>
                  <a:lnTo>
                    <a:pt x="25" y="1674"/>
                  </a:lnTo>
                  <a:lnTo>
                    <a:pt x="130" y="1627"/>
                  </a:lnTo>
                  <a:lnTo>
                    <a:pt x="225" y="1583"/>
                  </a:lnTo>
                  <a:lnTo>
                    <a:pt x="315" y="1543"/>
                  </a:lnTo>
                  <a:lnTo>
                    <a:pt x="398" y="1506"/>
                  </a:lnTo>
                  <a:lnTo>
                    <a:pt x="474" y="1472"/>
                  </a:lnTo>
                  <a:lnTo>
                    <a:pt x="547" y="1439"/>
                  </a:lnTo>
                  <a:lnTo>
                    <a:pt x="615" y="1408"/>
                  </a:lnTo>
                  <a:lnTo>
                    <a:pt x="679" y="1379"/>
                  </a:lnTo>
                  <a:lnTo>
                    <a:pt x="743" y="1352"/>
                  </a:lnTo>
                  <a:lnTo>
                    <a:pt x="804" y="1324"/>
                  </a:lnTo>
                  <a:lnTo>
                    <a:pt x="864" y="1297"/>
                  </a:lnTo>
                  <a:lnTo>
                    <a:pt x="925" y="1269"/>
                  </a:lnTo>
                  <a:lnTo>
                    <a:pt x="987" y="1241"/>
                  </a:lnTo>
                  <a:lnTo>
                    <a:pt x="1052" y="1212"/>
                  </a:lnTo>
                  <a:lnTo>
                    <a:pt x="1119" y="1182"/>
                  </a:lnTo>
                  <a:lnTo>
                    <a:pt x="1189" y="1150"/>
                  </a:lnTo>
                  <a:lnTo>
                    <a:pt x="1265" y="1116"/>
                  </a:lnTo>
                  <a:lnTo>
                    <a:pt x="1345" y="1081"/>
                  </a:lnTo>
                  <a:lnTo>
                    <a:pt x="1432" y="1042"/>
                  </a:lnTo>
                  <a:lnTo>
                    <a:pt x="1526" y="999"/>
                  </a:lnTo>
                  <a:lnTo>
                    <a:pt x="1628" y="953"/>
                  </a:lnTo>
                  <a:lnTo>
                    <a:pt x="1738" y="903"/>
                  </a:lnTo>
                  <a:lnTo>
                    <a:pt x="1859" y="850"/>
                  </a:lnTo>
                  <a:lnTo>
                    <a:pt x="1989" y="791"/>
                  </a:lnTo>
                  <a:lnTo>
                    <a:pt x="2132" y="726"/>
                  </a:lnTo>
                  <a:lnTo>
                    <a:pt x="2286" y="657"/>
                  </a:lnTo>
                  <a:lnTo>
                    <a:pt x="2453" y="582"/>
                  </a:lnTo>
                  <a:lnTo>
                    <a:pt x="2635" y="500"/>
                  </a:lnTo>
                  <a:lnTo>
                    <a:pt x="2830" y="412"/>
                  </a:lnTo>
                  <a:lnTo>
                    <a:pt x="3042" y="316"/>
                  </a:lnTo>
                  <a:lnTo>
                    <a:pt x="3269" y="214"/>
                  </a:lnTo>
                  <a:lnTo>
                    <a:pt x="3515" y="103"/>
                  </a:lnTo>
                  <a:close/>
                </a:path>
              </a:pathLst>
            </a:custGeom>
            <a:solidFill>
              <a:srgbClr val="D6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89" name="Freeform 72"/>
            <p:cNvSpPr>
              <a:spLocks/>
            </p:cNvSpPr>
            <p:nvPr/>
          </p:nvSpPr>
          <p:spPr bwMode="auto">
            <a:xfrm>
              <a:off x="1104" y="3024"/>
              <a:ext cx="159" cy="92"/>
            </a:xfrm>
            <a:custGeom>
              <a:avLst/>
              <a:gdLst>
                <a:gd name="T0" fmla="*/ 159 w 3503"/>
                <a:gd name="T1" fmla="*/ 5 h 1649"/>
                <a:gd name="T2" fmla="*/ 159 w 3503"/>
                <a:gd name="T3" fmla="*/ 4 h 1649"/>
                <a:gd name="T4" fmla="*/ 158 w 3503"/>
                <a:gd name="T5" fmla="*/ 3 h 1649"/>
                <a:gd name="T6" fmla="*/ 158 w 3503"/>
                <a:gd name="T7" fmla="*/ 2 h 1649"/>
                <a:gd name="T8" fmla="*/ 157 w 3503"/>
                <a:gd name="T9" fmla="*/ 1 h 1649"/>
                <a:gd name="T10" fmla="*/ 156 w 3503"/>
                <a:gd name="T11" fmla="*/ 0 h 1649"/>
                <a:gd name="T12" fmla="*/ 155 w 3503"/>
                <a:gd name="T13" fmla="*/ 0 h 1649"/>
                <a:gd name="T14" fmla="*/ 154 w 3503"/>
                <a:gd name="T15" fmla="*/ 0 h 1649"/>
                <a:gd name="T16" fmla="*/ 153 w 3503"/>
                <a:gd name="T17" fmla="*/ 0 h 1649"/>
                <a:gd name="T18" fmla="*/ 152 w 3503"/>
                <a:gd name="T19" fmla="*/ 0 h 1649"/>
                <a:gd name="T20" fmla="*/ 3 w 3503"/>
                <a:gd name="T21" fmla="*/ 83 h 1649"/>
                <a:gd name="T22" fmla="*/ 2 w 3503"/>
                <a:gd name="T23" fmla="*/ 84 h 1649"/>
                <a:gd name="T24" fmla="*/ 1 w 3503"/>
                <a:gd name="T25" fmla="*/ 84 h 1649"/>
                <a:gd name="T26" fmla="*/ 1 w 3503"/>
                <a:gd name="T27" fmla="*/ 85 h 1649"/>
                <a:gd name="T28" fmla="*/ 0 w 3503"/>
                <a:gd name="T29" fmla="*/ 86 h 1649"/>
                <a:gd name="T30" fmla="*/ 0 w 3503"/>
                <a:gd name="T31" fmla="*/ 88 h 1649"/>
                <a:gd name="T32" fmla="*/ 0 w 3503"/>
                <a:gd name="T33" fmla="*/ 89 h 1649"/>
                <a:gd name="T34" fmla="*/ 0 w 3503"/>
                <a:gd name="T35" fmla="*/ 90 h 1649"/>
                <a:gd name="T36" fmla="*/ 0 w 3503"/>
                <a:gd name="T37" fmla="*/ 91 h 1649"/>
                <a:gd name="T38" fmla="*/ 1 w 3503"/>
                <a:gd name="T39" fmla="*/ 92 h 1649"/>
                <a:gd name="T40" fmla="*/ 159 w 3503"/>
                <a:gd name="T41" fmla="*/ 5 h 1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03"/>
                <a:gd name="T64" fmla="*/ 0 h 1649"/>
                <a:gd name="T65" fmla="*/ 3503 w 3503"/>
                <a:gd name="T66" fmla="*/ 1649 h 16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03" h="1649">
                  <a:moveTo>
                    <a:pt x="3503" y="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9"/>
                  </a:lnTo>
                  <a:lnTo>
                    <a:pt x="3503" y="8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0" name="Freeform 73"/>
            <p:cNvSpPr>
              <a:spLocks/>
            </p:cNvSpPr>
            <p:nvPr/>
          </p:nvSpPr>
          <p:spPr bwMode="auto">
            <a:xfrm>
              <a:off x="1277" y="3064"/>
              <a:ext cx="2" cy="3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1 h 40"/>
                <a:gd name="T8" fmla="*/ 2 w 28"/>
                <a:gd name="T9" fmla="*/ 1 h 40"/>
                <a:gd name="T10" fmla="*/ 2 w 28"/>
                <a:gd name="T11" fmla="*/ 2 h 40"/>
                <a:gd name="T12" fmla="*/ 2 w 28"/>
                <a:gd name="T13" fmla="*/ 2 h 40"/>
                <a:gd name="T14" fmla="*/ 2 w 28"/>
                <a:gd name="T15" fmla="*/ 3 h 40"/>
                <a:gd name="T16" fmla="*/ 1 w 28"/>
                <a:gd name="T17" fmla="*/ 3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7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1" name="Freeform 74"/>
            <p:cNvSpPr>
              <a:spLocks/>
            </p:cNvSpPr>
            <p:nvPr/>
          </p:nvSpPr>
          <p:spPr bwMode="auto">
            <a:xfrm>
              <a:off x="1118" y="3064"/>
              <a:ext cx="160" cy="90"/>
            </a:xfrm>
            <a:custGeom>
              <a:avLst/>
              <a:gdLst>
                <a:gd name="T0" fmla="*/ 0 w 3529"/>
                <a:gd name="T1" fmla="*/ 89 h 1614"/>
                <a:gd name="T2" fmla="*/ 0 w 3529"/>
                <a:gd name="T3" fmla="*/ 88 h 1614"/>
                <a:gd name="T4" fmla="*/ 159 w 3529"/>
                <a:gd name="T5" fmla="*/ 0 h 1614"/>
                <a:gd name="T6" fmla="*/ 160 w 3529"/>
                <a:gd name="T7" fmla="*/ 2 h 1614"/>
                <a:gd name="T8" fmla="*/ 1 w 3529"/>
                <a:gd name="T9" fmla="*/ 90 h 1614"/>
                <a:gd name="T10" fmla="*/ 0 w 3529"/>
                <a:gd name="T11" fmla="*/ 89 h 16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1614"/>
                <a:gd name="T20" fmla="*/ 3529 w 3529"/>
                <a:gd name="T21" fmla="*/ 1614 h 16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1614">
                  <a:moveTo>
                    <a:pt x="8" y="1596"/>
                  </a:moveTo>
                  <a:lnTo>
                    <a:pt x="0" y="1577"/>
                  </a:lnTo>
                  <a:lnTo>
                    <a:pt x="3513" y="0"/>
                  </a:lnTo>
                  <a:lnTo>
                    <a:pt x="3529" y="38"/>
                  </a:lnTo>
                  <a:lnTo>
                    <a:pt x="16" y="1614"/>
                  </a:lnTo>
                  <a:lnTo>
                    <a:pt x="8" y="1596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2" name="Freeform 75"/>
            <p:cNvSpPr>
              <a:spLocks/>
            </p:cNvSpPr>
            <p:nvPr/>
          </p:nvSpPr>
          <p:spPr bwMode="auto">
            <a:xfrm>
              <a:off x="1117" y="3152"/>
              <a:ext cx="1" cy="2"/>
            </a:xfrm>
            <a:custGeom>
              <a:avLst/>
              <a:gdLst>
                <a:gd name="T0" fmla="*/ 1 w 28"/>
                <a:gd name="T1" fmla="*/ 2 h 40"/>
                <a:gd name="T2" fmla="*/ 1 w 28"/>
                <a:gd name="T3" fmla="*/ 2 h 40"/>
                <a:gd name="T4" fmla="*/ 0 w 28"/>
                <a:gd name="T5" fmla="*/ 2 h 40"/>
                <a:gd name="T6" fmla="*/ 0 w 28"/>
                <a:gd name="T7" fmla="*/ 2 h 40"/>
                <a:gd name="T8" fmla="*/ 0 w 28"/>
                <a:gd name="T9" fmla="*/ 1 h 40"/>
                <a:gd name="T10" fmla="*/ 0 w 28"/>
                <a:gd name="T11" fmla="*/ 1 h 40"/>
                <a:gd name="T12" fmla="*/ 0 w 28"/>
                <a:gd name="T13" fmla="*/ 1 h 40"/>
                <a:gd name="T14" fmla="*/ 0 w 28"/>
                <a:gd name="T15" fmla="*/ 0 h 40"/>
                <a:gd name="T16" fmla="*/ 0 w 28"/>
                <a:gd name="T17" fmla="*/ 0 h 40"/>
                <a:gd name="T18" fmla="*/ 1 w 28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28" y="37"/>
                  </a:moveTo>
                  <a:lnTo>
                    <a:pt x="19" y="40"/>
                  </a:lnTo>
                  <a:lnTo>
                    <a:pt x="12" y="37"/>
                  </a:lnTo>
                  <a:lnTo>
                    <a:pt x="6" y="33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2" y="0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3" name="Freeform 76"/>
            <p:cNvSpPr>
              <a:spLocks/>
            </p:cNvSpPr>
            <p:nvPr/>
          </p:nvSpPr>
          <p:spPr bwMode="auto">
            <a:xfrm>
              <a:off x="1281" y="3075"/>
              <a:ext cx="2" cy="2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0 h 40"/>
                <a:gd name="T8" fmla="*/ 2 w 28"/>
                <a:gd name="T9" fmla="*/ 1 h 40"/>
                <a:gd name="T10" fmla="*/ 2 w 28"/>
                <a:gd name="T11" fmla="*/ 1 h 40"/>
                <a:gd name="T12" fmla="*/ 2 w 28"/>
                <a:gd name="T13" fmla="*/ 1 h 40"/>
                <a:gd name="T14" fmla="*/ 2 w 28"/>
                <a:gd name="T15" fmla="*/ 2 h 40"/>
                <a:gd name="T16" fmla="*/ 1 w 28"/>
                <a:gd name="T17" fmla="*/ 2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6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4" name="Freeform 77"/>
            <p:cNvSpPr>
              <a:spLocks/>
            </p:cNvSpPr>
            <p:nvPr/>
          </p:nvSpPr>
          <p:spPr bwMode="auto">
            <a:xfrm>
              <a:off x="1121" y="3075"/>
              <a:ext cx="161" cy="91"/>
            </a:xfrm>
            <a:custGeom>
              <a:avLst/>
              <a:gdLst>
                <a:gd name="T0" fmla="*/ 0 w 3547"/>
                <a:gd name="T1" fmla="*/ 90 h 1633"/>
                <a:gd name="T2" fmla="*/ 0 w 3547"/>
                <a:gd name="T3" fmla="*/ 89 h 1633"/>
                <a:gd name="T4" fmla="*/ 160 w 3547"/>
                <a:gd name="T5" fmla="*/ 0 h 1633"/>
                <a:gd name="T6" fmla="*/ 161 w 3547"/>
                <a:gd name="T7" fmla="*/ 2 h 1633"/>
                <a:gd name="T8" fmla="*/ 1 w 3547"/>
                <a:gd name="T9" fmla="*/ 91 h 1633"/>
                <a:gd name="T10" fmla="*/ 0 w 3547"/>
                <a:gd name="T11" fmla="*/ 90 h 16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7"/>
                <a:gd name="T19" fmla="*/ 0 h 1633"/>
                <a:gd name="T20" fmla="*/ 3547 w 3547"/>
                <a:gd name="T21" fmla="*/ 1633 h 16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7" h="1633">
                  <a:moveTo>
                    <a:pt x="8" y="1614"/>
                  </a:moveTo>
                  <a:lnTo>
                    <a:pt x="0" y="1595"/>
                  </a:lnTo>
                  <a:lnTo>
                    <a:pt x="3531" y="0"/>
                  </a:lnTo>
                  <a:lnTo>
                    <a:pt x="3547" y="38"/>
                  </a:lnTo>
                  <a:lnTo>
                    <a:pt x="17" y="1633"/>
                  </a:lnTo>
                  <a:lnTo>
                    <a:pt x="8" y="161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5" name="Freeform 78"/>
            <p:cNvSpPr>
              <a:spLocks/>
            </p:cNvSpPr>
            <p:nvPr/>
          </p:nvSpPr>
          <p:spPr bwMode="auto">
            <a:xfrm>
              <a:off x="1120" y="3164"/>
              <a:ext cx="2" cy="2"/>
            </a:xfrm>
            <a:custGeom>
              <a:avLst/>
              <a:gdLst>
                <a:gd name="T0" fmla="*/ 2 w 29"/>
                <a:gd name="T1" fmla="*/ 2 h 40"/>
                <a:gd name="T2" fmla="*/ 1 w 29"/>
                <a:gd name="T3" fmla="*/ 2 h 40"/>
                <a:gd name="T4" fmla="*/ 1 w 29"/>
                <a:gd name="T5" fmla="*/ 2 h 40"/>
                <a:gd name="T6" fmla="*/ 0 w 29"/>
                <a:gd name="T7" fmla="*/ 2 h 40"/>
                <a:gd name="T8" fmla="*/ 0 w 29"/>
                <a:gd name="T9" fmla="*/ 1 h 40"/>
                <a:gd name="T10" fmla="*/ 0 w 29"/>
                <a:gd name="T11" fmla="*/ 1 h 40"/>
                <a:gd name="T12" fmla="*/ 0 w 29"/>
                <a:gd name="T13" fmla="*/ 1 h 40"/>
                <a:gd name="T14" fmla="*/ 0 w 29"/>
                <a:gd name="T15" fmla="*/ 0 h 40"/>
                <a:gd name="T16" fmla="*/ 1 w 29"/>
                <a:gd name="T17" fmla="*/ 0 h 40"/>
                <a:gd name="T18" fmla="*/ 2 w 29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40"/>
                <a:gd name="T32" fmla="*/ 29 w 29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40">
                  <a:moveTo>
                    <a:pt x="29" y="38"/>
                  </a:moveTo>
                  <a:lnTo>
                    <a:pt x="19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5" y="6"/>
                  </a:lnTo>
                  <a:lnTo>
                    <a:pt x="12" y="0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6" name="Freeform 79"/>
            <p:cNvSpPr>
              <a:spLocks/>
            </p:cNvSpPr>
            <p:nvPr/>
          </p:nvSpPr>
          <p:spPr bwMode="auto">
            <a:xfrm>
              <a:off x="1112" y="3169"/>
              <a:ext cx="50" cy="122"/>
            </a:xfrm>
            <a:custGeom>
              <a:avLst/>
              <a:gdLst>
                <a:gd name="T0" fmla="*/ 10 w 1103"/>
                <a:gd name="T1" fmla="*/ 3 h 2201"/>
                <a:gd name="T2" fmla="*/ 50 w 1103"/>
                <a:gd name="T3" fmla="*/ 115 h 2201"/>
                <a:gd name="T4" fmla="*/ 48 w 1103"/>
                <a:gd name="T5" fmla="*/ 122 h 2201"/>
                <a:gd name="T6" fmla="*/ 47 w 1103"/>
                <a:gd name="T7" fmla="*/ 121 h 2201"/>
                <a:gd name="T8" fmla="*/ 45 w 1103"/>
                <a:gd name="T9" fmla="*/ 120 h 2201"/>
                <a:gd name="T10" fmla="*/ 43 w 1103"/>
                <a:gd name="T11" fmla="*/ 119 h 2201"/>
                <a:gd name="T12" fmla="*/ 42 w 1103"/>
                <a:gd name="T13" fmla="*/ 119 h 2201"/>
                <a:gd name="T14" fmla="*/ 40 w 1103"/>
                <a:gd name="T15" fmla="*/ 117 h 2201"/>
                <a:gd name="T16" fmla="*/ 39 w 1103"/>
                <a:gd name="T17" fmla="*/ 116 h 2201"/>
                <a:gd name="T18" fmla="*/ 37 w 1103"/>
                <a:gd name="T19" fmla="*/ 115 h 2201"/>
                <a:gd name="T20" fmla="*/ 35 w 1103"/>
                <a:gd name="T21" fmla="*/ 114 h 2201"/>
                <a:gd name="T22" fmla="*/ 34 w 1103"/>
                <a:gd name="T23" fmla="*/ 113 h 2201"/>
                <a:gd name="T24" fmla="*/ 32 w 1103"/>
                <a:gd name="T25" fmla="*/ 112 h 2201"/>
                <a:gd name="T26" fmla="*/ 31 w 1103"/>
                <a:gd name="T27" fmla="*/ 110 h 2201"/>
                <a:gd name="T28" fmla="*/ 29 w 1103"/>
                <a:gd name="T29" fmla="*/ 109 h 2201"/>
                <a:gd name="T30" fmla="*/ 28 w 1103"/>
                <a:gd name="T31" fmla="*/ 107 h 2201"/>
                <a:gd name="T32" fmla="*/ 26 w 1103"/>
                <a:gd name="T33" fmla="*/ 106 h 2201"/>
                <a:gd name="T34" fmla="*/ 25 w 1103"/>
                <a:gd name="T35" fmla="*/ 104 h 2201"/>
                <a:gd name="T36" fmla="*/ 23 w 1103"/>
                <a:gd name="T37" fmla="*/ 103 h 2201"/>
                <a:gd name="T38" fmla="*/ 22 w 1103"/>
                <a:gd name="T39" fmla="*/ 101 h 2201"/>
                <a:gd name="T40" fmla="*/ 21 w 1103"/>
                <a:gd name="T41" fmla="*/ 100 h 2201"/>
                <a:gd name="T42" fmla="*/ 19 w 1103"/>
                <a:gd name="T43" fmla="*/ 98 h 2201"/>
                <a:gd name="T44" fmla="*/ 18 w 1103"/>
                <a:gd name="T45" fmla="*/ 96 h 2201"/>
                <a:gd name="T46" fmla="*/ 17 w 1103"/>
                <a:gd name="T47" fmla="*/ 95 h 2201"/>
                <a:gd name="T48" fmla="*/ 16 w 1103"/>
                <a:gd name="T49" fmla="*/ 93 h 2201"/>
                <a:gd name="T50" fmla="*/ 14 w 1103"/>
                <a:gd name="T51" fmla="*/ 91 h 2201"/>
                <a:gd name="T52" fmla="*/ 13 w 1103"/>
                <a:gd name="T53" fmla="*/ 89 h 2201"/>
                <a:gd name="T54" fmla="*/ 12 w 1103"/>
                <a:gd name="T55" fmla="*/ 87 h 2201"/>
                <a:gd name="T56" fmla="*/ 11 w 1103"/>
                <a:gd name="T57" fmla="*/ 85 h 2201"/>
                <a:gd name="T58" fmla="*/ 10 w 1103"/>
                <a:gd name="T59" fmla="*/ 83 h 2201"/>
                <a:gd name="T60" fmla="*/ 9 w 1103"/>
                <a:gd name="T61" fmla="*/ 81 h 2201"/>
                <a:gd name="T62" fmla="*/ 8 w 1103"/>
                <a:gd name="T63" fmla="*/ 79 h 2201"/>
                <a:gd name="T64" fmla="*/ 7 w 1103"/>
                <a:gd name="T65" fmla="*/ 77 h 2201"/>
                <a:gd name="T66" fmla="*/ 6 w 1103"/>
                <a:gd name="T67" fmla="*/ 75 h 2201"/>
                <a:gd name="T68" fmla="*/ 6 w 1103"/>
                <a:gd name="T69" fmla="*/ 73 h 2201"/>
                <a:gd name="T70" fmla="*/ 4 w 1103"/>
                <a:gd name="T71" fmla="*/ 69 h 2201"/>
                <a:gd name="T72" fmla="*/ 3 w 1103"/>
                <a:gd name="T73" fmla="*/ 65 h 2201"/>
                <a:gd name="T74" fmla="*/ 2 w 1103"/>
                <a:gd name="T75" fmla="*/ 60 h 2201"/>
                <a:gd name="T76" fmla="*/ 1 w 1103"/>
                <a:gd name="T77" fmla="*/ 55 h 2201"/>
                <a:gd name="T78" fmla="*/ 1 w 1103"/>
                <a:gd name="T79" fmla="*/ 50 h 2201"/>
                <a:gd name="T80" fmla="*/ 0 w 1103"/>
                <a:gd name="T81" fmla="*/ 46 h 2201"/>
                <a:gd name="T82" fmla="*/ 0 w 1103"/>
                <a:gd name="T83" fmla="*/ 41 h 2201"/>
                <a:gd name="T84" fmla="*/ 0 w 1103"/>
                <a:gd name="T85" fmla="*/ 36 h 2201"/>
                <a:gd name="T86" fmla="*/ 0 w 1103"/>
                <a:gd name="T87" fmla="*/ 31 h 2201"/>
                <a:gd name="T88" fmla="*/ 0 w 1103"/>
                <a:gd name="T89" fmla="*/ 26 h 2201"/>
                <a:gd name="T90" fmla="*/ 1 w 1103"/>
                <a:gd name="T91" fmla="*/ 21 h 2201"/>
                <a:gd name="T92" fmla="*/ 1 w 1103"/>
                <a:gd name="T93" fmla="*/ 16 h 2201"/>
                <a:gd name="T94" fmla="*/ 2 w 1103"/>
                <a:gd name="T95" fmla="*/ 12 h 2201"/>
                <a:gd name="T96" fmla="*/ 3 w 1103"/>
                <a:gd name="T97" fmla="*/ 8 h 2201"/>
                <a:gd name="T98" fmla="*/ 4 w 1103"/>
                <a:gd name="T99" fmla="*/ 4 h 2201"/>
                <a:gd name="T100" fmla="*/ 6 w 1103"/>
                <a:gd name="T101" fmla="*/ 0 h 2201"/>
                <a:gd name="T102" fmla="*/ 10 w 1103"/>
                <a:gd name="T103" fmla="*/ 3 h 22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1"/>
                <a:gd name="T158" fmla="*/ 1103 w 1103"/>
                <a:gd name="T159" fmla="*/ 2201 h 220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1">
                  <a:moveTo>
                    <a:pt x="230" y="56"/>
                  </a:moveTo>
                  <a:lnTo>
                    <a:pt x="1103" y="2072"/>
                  </a:lnTo>
                  <a:lnTo>
                    <a:pt x="1067" y="2201"/>
                  </a:lnTo>
                  <a:lnTo>
                    <a:pt x="1031" y="2186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80" y="2058"/>
                  </a:lnTo>
                  <a:lnTo>
                    <a:pt x="745" y="2036"/>
                  </a:lnTo>
                  <a:lnTo>
                    <a:pt x="711" y="2012"/>
                  </a:lnTo>
                  <a:lnTo>
                    <a:pt x="677" y="1988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9" y="1911"/>
                  </a:lnTo>
                  <a:lnTo>
                    <a:pt x="547" y="1884"/>
                  </a:lnTo>
                  <a:lnTo>
                    <a:pt x="515" y="1856"/>
                  </a:lnTo>
                  <a:lnTo>
                    <a:pt x="485" y="1827"/>
                  </a:lnTo>
                  <a:lnTo>
                    <a:pt x="455" y="1797"/>
                  </a:lnTo>
                  <a:lnTo>
                    <a:pt x="426" y="1767"/>
                  </a:lnTo>
                  <a:lnTo>
                    <a:pt x="397" y="1736"/>
                  </a:lnTo>
                  <a:lnTo>
                    <a:pt x="370" y="1705"/>
                  </a:lnTo>
                  <a:lnTo>
                    <a:pt x="342" y="1672"/>
                  </a:lnTo>
                  <a:lnTo>
                    <a:pt x="316" y="1638"/>
                  </a:lnTo>
                  <a:lnTo>
                    <a:pt x="291" y="1604"/>
                  </a:lnTo>
                  <a:lnTo>
                    <a:pt x="267" y="1571"/>
                  </a:lnTo>
                  <a:lnTo>
                    <a:pt x="243" y="1536"/>
                  </a:lnTo>
                  <a:lnTo>
                    <a:pt x="221" y="1500"/>
                  </a:lnTo>
                  <a:lnTo>
                    <a:pt x="199" y="1463"/>
                  </a:lnTo>
                  <a:lnTo>
                    <a:pt x="178" y="1427"/>
                  </a:lnTo>
                  <a:lnTo>
                    <a:pt x="158" y="1389"/>
                  </a:lnTo>
                  <a:lnTo>
                    <a:pt x="140" y="1351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70" y="1164"/>
                  </a:lnTo>
                  <a:lnTo>
                    <a:pt x="49" y="1083"/>
                  </a:lnTo>
                  <a:lnTo>
                    <a:pt x="32" y="997"/>
                  </a:lnTo>
                  <a:lnTo>
                    <a:pt x="19" y="910"/>
                  </a:lnTo>
                  <a:lnTo>
                    <a:pt x="8" y="822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1"/>
                  </a:lnTo>
                  <a:lnTo>
                    <a:pt x="8" y="463"/>
                  </a:lnTo>
                  <a:lnTo>
                    <a:pt x="18" y="375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9" y="136"/>
                  </a:lnTo>
                  <a:lnTo>
                    <a:pt x="94" y="65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7" name="Freeform 80"/>
            <p:cNvSpPr>
              <a:spLocks/>
            </p:cNvSpPr>
            <p:nvPr/>
          </p:nvSpPr>
          <p:spPr bwMode="auto">
            <a:xfrm>
              <a:off x="1111" y="3169"/>
              <a:ext cx="50" cy="122"/>
            </a:xfrm>
            <a:custGeom>
              <a:avLst/>
              <a:gdLst>
                <a:gd name="T0" fmla="*/ 10 w 1103"/>
                <a:gd name="T1" fmla="*/ 3 h 2202"/>
                <a:gd name="T2" fmla="*/ 50 w 1103"/>
                <a:gd name="T3" fmla="*/ 115 h 2202"/>
                <a:gd name="T4" fmla="*/ 48 w 1103"/>
                <a:gd name="T5" fmla="*/ 122 h 2202"/>
                <a:gd name="T6" fmla="*/ 47 w 1103"/>
                <a:gd name="T7" fmla="*/ 121 h 2202"/>
                <a:gd name="T8" fmla="*/ 45 w 1103"/>
                <a:gd name="T9" fmla="*/ 120 h 2202"/>
                <a:gd name="T10" fmla="*/ 43 w 1103"/>
                <a:gd name="T11" fmla="*/ 119 h 2202"/>
                <a:gd name="T12" fmla="*/ 42 w 1103"/>
                <a:gd name="T13" fmla="*/ 118 h 2202"/>
                <a:gd name="T14" fmla="*/ 40 w 1103"/>
                <a:gd name="T15" fmla="*/ 117 h 2202"/>
                <a:gd name="T16" fmla="*/ 39 w 1103"/>
                <a:gd name="T17" fmla="*/ 116 h 2202"/>
                <a:gd name="T18" fmla="*/ 37 w 1103"/>
                <a:gd name="T19" fmla="*/ 115 h 2202"/>
                <a:gd name="T20" fmla="*/ 35 w 1103"/>
                <a:gd name="T21" fmla="*/ 114 h 2202"/>
                <a:gd name="T22" fmla="*/ 34 w 1103"/>
                <a:gd name="T23" fmla="*/ 113 h 2202"/>
                <a:gd name="T24" fmla="*/ 32 w 1103"/>
                <a:gd name="T25" fmla="*/ 112 h 2202"/>
                <a:gd name="T26" fmla="*/ 31 w 1103"/>
                <a:gd name="T27" fmla="*/ 110 h 2202"/>
                <a:gd name="T28" fmla="*/ 29 w 1103"/>
                <a:gd name="T29" fmla="*/ 109 h 2202"/>
                <a:gd name="T30" fmla="*/ 28 w 1103"/>
                <a:gd name="T31" fmla="*/ 107 h 2202"/>
                <a:gd name="T32" fmla="*/ 26 w 1103"/>
                <a:gd name="T33" fmla="*/ 106 h 2202"/>
                <a:gd name="T34" fmla="*/ 25 w 1103"/>
                <a:gd name="T35" fmla="*/ 104 h 2202"/>
                <a:gd name="T36" fmla="*/ 23 w 1103"/>
                <a:gd name="T37" fmla="*/ 103 h 2202"/>
                <a:gd name="T38" fmla="*/ 22 w 1103"/>
                <a:gd name="T39" fmla="*/ 101 h 2202"/>
                <a:gd name="T40" fmla="*/ 21 w 1103"/>
                <a:gd name="T41" fmla="*/ 100 h 2202"/>
                <a:gd name="T42" fmla="*/ 19 w 1103"/>
                <a:gd name="T43" fmla="*/ 98 h 2202"/>
                <a:gd name="T44" fmla="*/ 18 w 1103"/>
                <a:gd name="T45" fmla="*/ 96 h 2202"/>
                <a:gd name="T46" fmla="*/ 17 w 1103"/>
                <a:gd name="T47" fmla="*/ 94 h 2202"/>
                <a:gd name="T48" fmla="*/ 16 w 1103"/>
                <a:gd name="T49" fmla="*/ 93 h 2202"/>
                <a:gd name="T50" fmla="*/ 14 w 1103"/>
                <a:gd name="T51" fmla="*/ 91 h 2202"/>
                <a:gd name="T52" fmla="*/ 13 w 1103"/>
                <a:gd name="T53" fmla="*/ 89 h 2202"/>
                <a:gd name="T54" fmla="*/ 12 w 1103"/>
                <a:gd name="T55" fmla="*/ 87 h 2202"/>
                <a:gd name="T56" fmla="*/ 11 w 1103"/>
                <a:gd name="T57" fmla="*/ 85 h 2202"/>
                <a:gd name="T58" fmla="*/ 10 w 1103"/>
                <a:gd name="T59" fmla="*/ 83 h 2202"/>
                <a:gd name="T60" fmla="*/ 9 w 1103"/>
                <a:gd name="T61" fmla="*/ 81 h 2202"/>
                <a:gd name="T62" fmla="*/ 8 w 1103"/>
                <a:gd name="T63" fmla="*/ 79 h 2202"/>
                <a:gd name="T64" fmla="*/ 7 w 1103"/>
                <a:gd name="T65" fmla="*/ 77 h 2202"/>
                <a:gd name="T66" fmla="*/ 6 w 1103"/>
                <a:gd name="T67" fmla="*/ 75 h 2202"/>
                <a:gd name="T68" fmla="*/ 6 w 1103"/>
                <a:gd name="T69" fmla="*/ 73 h 2202"/>
                <a:gd name="T70" fmla="*/ 4 w 1103"/>
                <a:gd name="T71" fmla="*/ 69 h 2202"/>
                <a:gd name="T72" fmla="*/ 3 w 1103"/>
                <a:gd name="T73" fmla="*/ 64 h 2202"/>
                <a:gd name="T74" fmla="*/ 2 w 1103"/>
                <a:gd name="T75" fmla="*/ 60 h 2202"/>
                <a:gd name="T76" fmla="*/ 1 w 1103"/>
                <a:gd name="T77" fmla="*/ 55 h 2202"/>
                <a:gd name="T78" fmla="*/ 1 w 1103"/>
                <a:gd name="T79" fmla="*/ 50 h 2202"/>
                <a:gd name="T80" fmla="*/ 0 w 1103"/>
                <a:gd name="T81" fmla="*/ 46 h 2202"/>
                <a:gd name="T82" fmla="*/ 0 w 1103"/>
                <a:gd name="T83" fmla="*/ 41 h 2202"/>
                <a:gd name="T84" fmla="*/ 0 w 1103"/>
                <a:gd name="T85" fmla="*/ 36 h 2202"/>
                <a:gd name="T86" fmla="*/ 0 w 1103"/>
                <a:gd name="T87" fmla="*/ 31 h 2202"/>
                <a:gd name="T88" fmla="*/ 0 w 1103"/>
                <a:gd name="T89" fmla="*/ 26 h 2202"/>
                <a:gd name="T90" fmla="*/ 1 w 1103"/>
                <a:gd name="T91" fmla="*/ 21 h 2202"/>
                <a:gd name="T92" fmla="*/ 1 w 1103"/>
                <a:gd name="T93" fmla="*/ 16 h 2202"/>
                <a:gd name="T94" fmla="*/ 2 w 1103"/>
                <a:gd name="T95" fmla="*/ 12 h 2202"/>
                <a:gd name="T96" fmla="*/ 3 w 1103"/>
                <a:gd name="T97" fmla="*/ 8 h 2202"/>
                <a:gd name="T98" fmla="*/ 4 w 1103"/>
                <a:gd name="T99" fmla="*/ 4 h 2202"/>
                <a:gd name="T100" fmla="*/ 6 w 1103"/>
                <a:gd name="T101" fmla="*/ 0 h 2202"/>
                <a:gd name="T102" fmla="*/ 10 w 1103"/>
                <a:gd name="T103" fmla="*/ 3 h 2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2"/>
                <a:gd name="T158" fmla="*/ 1103 w 1103"/>
                <a:gd name="T159" fmla="*/ 2202 h 2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2">
                  <a:moveTo>
                    <a:pt x="230" y="56"/>
                  </a:moveTo>
                  <a:lnTo>
                    <a:pt x="1103" y="2072"/>
                  </a:lnTo>
                  <a:lnTo>
                    <a:pt x="1067" y="2202"/>
                  </a:lnTo>
                  <a:lnTo>
                    <a:pt x="1030" y="2187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79" y="2058"/>
                  </a:lnTo>
                  <a:lnTo>
                    <a:pt x="745" y="2036"/>
                  </a:lnTo>
                  <a:lnTo>
                    <a:pt x="711" y="2013"/>
                  </a:lnTo>
                  <a:lnTo>
                    <a:pt x="676" y="1989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8" y="1912"/>
                  </a:lnTo>
                  <a:lnTo>
                    <a:pt x="547" y="1884"/>
                  </a:lnTo>
                  <a:lnTo>
                    <a:pt x="515" y="1857"/>
                  </a:lnTo>
                  <a:lnTo>
                    <a:pt x="485" y="1827"/>
                  </a:lnTo>
                  <a:lnTo>
                    <a:pt x="455" y="1798"/>
                  </a:lnTo>
                  <a:lnTo>
                    <a:pt x="425" y="1767"/>
                  </a:lnTo>
                  <a:lnTo>
                    <a:pt x="397" y="1737"/>
                  </a:lnTo>
                  <a:lnTo>
                    <a:pt x="369" y="1705"/>
                  </a:lnTo>
                  <a:lnTo>
                    <a:pt x="342" y="1672"/>
                  </a:lnTo>
                  <a:lnTo>
                    <a:pt x="316" y="1639"/>
                  </a:lnTo>
                  <a:lnTo>
                    <a:pt x="291" y="1605"/>
                  </a:lnTo>
                  <a:lnTo>
                    <a:pt x="266" y="1571"/>
                  </a:lnTo>
                  <a:lnTo>
                    <a:pt x="243" y="1536"/>
                  </a:lnTo>
                  <a:lnTo>
                    <a:pt x="220" y="1500"/>
                  </a:lnTo>
                  <a:lnTo>
                    <a:pt x="199" y="1464"/>
                  </a:lnTo>
                  <a:lnTo>
                    <a:pt x="178" y="1428"/>
                  </a:lnTo>
                  <a:lnTo>
                    <a:pt x="158" y="1390"/>
                  </a:lnTo>
                  <a:lnTo>
                    <a:pt x="140" y="1352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69" y="1164"/>
                  </a:lnTo>
                  <a:lnTo>
                    <a:pt x="49" y="1083"/>
                  </a:lnTo>
                  <a:lnTo>
                    <a:pt x="32" y="998"/>
                  </a:lnTo>
                  <a:lnTo>
                    <a:pt x="18" y="910"/>
                  </a:lnTo>
                  <a:lnTo>
                    <a:pt x="8" y="823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2"/>
                  </a:lnTo>
                  <a:lnTo>
                    <a:pt x="8" y="463"/>
                  </a:lnTo>
                  <a:lnTo>
                    <a:pt x="17" y="376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8" y="136"/>
                  </a:lnTo>
                  <a:lnTo>
                    <a:pt x="94" y="66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8" name="Freeform 81"/>
            <p:cNvSpPr>
              <a:spLocks/>
            </p:cNvSpPr>
            <p:nvPr/>
          </p:nvSpPr>
          <p:spPr bwMode="auto">
            <a:xfrm>
              <a:off x="1288" y="3074"/>
              <a:ext cx="52" cy="121"/>
            </a:xfrm>
            <a:custGeom>
              <a:avLst/>
              <a:gdLst>
                <a:gd name="T0" fmla="*/ 42 w 1133"/>
                <a:gd name="T1" fmla="*/ 118 h 2181"/>
                <a:gd name="T2" fmla="*/ 0 w 1133"/>
                <a:gd name="T3" fmla="*/ 7 h 2181"/>
                <a:gd name="T4" fmla="*/ 1 w 1133"/>
                <a:gd name="T5" fmla="*/ 0 h 2181"/>
                <a:gd name="T6" fmla="*/ 3 w 1133"/>
                <a:gd name="T7" fmla="*/ 1 h 2181"/>
                <a:gd name="T8" fmla="*/ 5 w 1133"/>
                <a:gd name="T9" fmla="*/ 2 h 2181"/>
                <a:gd name="T10" fmla="*/ 7 w 1133"/>
                <a:gd name="T11" fmla="*/ 2 h 2181"/>
                <a:gd name="T12" fmla="*/ 8 w 1133"/>
                <a:gd name="T13" fmla="*/ 3 h 2181"/>
                <a:gd name="T14" fmla="*/ 10 w 1133"/>
                <a:gd name="T15" fmla="*/ 4 h 2181"/>
                <a:gd name="T16" fmla="*/ 12 w 1133"/>
                <a:gd name="T17" fmla="*/ 5 h 2181"/>
                <a:gd name="T18" fmla="*/ 13 w 1133"/>
                <a:gd name="T19" fmla="*/ 6 h 2181"/>
                <a:gd name="T20" fmla="*/ 15 w 1133"/>
                <a:gd name="T21" fmla="*/ 8 h 2181"/>
                <a:gd name="T22" fmla="*/ 16 w 1133"/>
                <a:gd name="T23" fmla="*/ 9 h 2181"/>
                <a:gd name="T24" fmla="*/ 18 w 1133"/>
                <a:gd name="T25" fmla="*/ 10 h 2181"/>
                <a:gd name="T26" fmla="*/ 20 w 1133"/>
                <a:gd name="T27" fmla="*/ 11 h 2181"/>
                <a:gd name="T28" fmla="*/ 21 w 1133"/>
                <a:gd name="T29" fmla="*/ 13 h 2181"/>
                <a:gd name="T30" fmla="*/ 23 w 1133"/>
                <a:gd name="T31" fmla="*/ 14 h 2181"/>
                <a:gd name="T32" fmla="*/ 24 w 1133"/>
                <a:gd name="T33" fmla="*/ 15 h 2181"/>
                <a:gd name="T34" fmla="*/ 26 w 1133"/>
                <a:gd name="T35" fmla="*/ 17 h 2181"/>
                <a:gd name="T36" fmla="*/ 27 w 1133"/>
                <a:gd name="T37" fmla="*/ 18 h 2181"/>
                <a:gd name="T38" fmla="*/ 29 w 1133"/>
                <a:gd name="T39" fmla="*/ 20 h 2181"/>
                <a:gd name="T40" fmla="*/ 30 w 1133"/>
                <a:gd name="T41" fmla="*/ 22 h 2181"/>
                <a:gd name="T42" fmla="*/ 31 w 1133"/>
                <a:gd name="T43" fmla="*/ 23 h 2181"/>
                <a:gd name="T44" fmla="*/ 33 w 1133"/>
                <a:gd name="T45" fmla="*/ 25 h 2181"/>
                <a:gd name="T46" fmla="*/ 34 w 1133"/>
                <a:gd name="T47" fmla="*/ 27 h 2181"/>
                <a:gd name="T48" fmla="*/ 35 w 1133"/>
                <a:gd name="T49" fmla="*/ 28 h 2181"/>
                <a:gd name="T50" fmla="*/ 36 w 1133"/>
                <a:gd name="T51" fmla="*/ 30 h 2181"/>
                <a:gd name="T52" fmla="*/ 38 w 1133"/>
                <a:gd name="T53" fmla="*/ 32 h 2181"/>
                <a:gd name="T54" fmla="*/ 39 w 1133"/>
                <a:gd name="T55" fmla="*/ 34 h 2181"/>
                <a:gd name="T56" fmla="*/ 40 w 1133"/>
                <a:gd name="T57" fmla="*/ 36 h 2181"/>
                <a:gd name="T58" fmla="*/ 41 w 1133"/>
                <a:gd name="T59" fmla="*/ 38 h 2181"/>
                <a:gd name="T60" fmla="*/ 42 w 1133"/>
                <a:gd name="T61" fmla="*/ 40 h 2181"/>
                <a:gd name="T62" fmla="*/ 43 w 1133"/>
                <a:gd name="T63" fmla="*/ 42 h 2181"/>
                <a:gd name="T64" fmla="*/ 44 w 1133"/>
                <a:gd name="T65" fmla="*/ 44 h 2181"/>
                <a:gd name="T66" fmla="*/ 45 w 1133"/>
                <a:gd name="T67" fmla="*/ 46 h 2181"/>
                <a:gd name="T68" fmla="*/ 46 w 1133"/>
                <a:gd name="T69" fmla="*/ 48 h 2181"/>
                <a:gd name="T70" fmla="*/ 47 w 1133"/>
                <a:gd name="T71" fmla="*/ 52 h 2181"/>
                <a:gd name="T72" fmla="*/ 48 w 1133"/>
                <a:gd name="T73" fmla="*/ 56 h 2181"/>
                <a:gd name="T74" fmla="*/ 49 w 1133"/>
                <a:gd name="T75" fmla="*/ 61 h 2181"/>
                <a:gd name="T76" fmla="*/ 50 w 1133"/>
                <a:gd name="T77" fmla="*/ 65 h 2181"/>
                <a:gd name="T78" fmla="*/ 51 w 1133"/>
                <a:gd name="T79" fmla="*/ 70 h 2181"/>
                <a:gd name="T80" fmla="*/ 51 w 1133"/>
                <a:gd name="T81" fmla="*/ 75 h 2181"/>
                <a:gd name="T82" fmla="*/ 52 w 1133"/>
                <a:gd name="T83" fmla="*/ 80 h 2181"/>
                <a:gd name="T84" fmla="*/ 52 w 1133"/>
                <a:gd name="T85" fmla="*/ 85 h 2181"/>
                <a:gd name="T86" fmla="*/ 52 w 1133"/>
                <a:gd name="T87" fmla="*/ 90 h 2181"/>
                <a:gd name="T88" fmla="*/ 52 w 1133"/>
                <a:gd name="T89" fmla="*/ 95 h 2181"/>
                <a:gd name="T90" fmla="*/ 51 w 1133"/>
                <a:gd name="T91" fmla="*/ 100 h 2181"/>
                <a:gd name="T92" fmla="*/ 51 w 1133"/>
                <a:gd name="T93" fmla="*/ 105 h 2181"/>
                <a:gd name="T94" fmla="*/ 50 w 1133"/>
                <a:gd name="T95" fmla="*/ 109 h 2181"/>
                <a:gd name="T96" fmla="*/ 49 w 1133"/>
                <a:gd name="T97" fmla="*/ 113 h 2181"/>
                <a:gd name="T98" fmla="*/ 48 w 1133"/>
                <a:gd name="T99" fmla="*/ 117 h 2181"/>
                <a:gd name="T100" fmla="*/ 47 w 1133"/>
                <a:gd name="T101" fmla="*/ 121 h 2181"/>
                <a:gd name="T102" fmla="*/ 42 w 1133"/>
                <a:gd name="T103" fmla="*/ 118 h 2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3"/>
                <a:gd name="T157" fmla="*/ 0 h 2181"/>
                <a:gd name="T158" fmla="*/ 1133 w 1133"/>
                <a:gd name="T159" fmla="*/ 2181 h 21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3" h="2181">
                  <a:moveTo>
                    <a:pt x="917" y="2127"/>
                  </a:moveTo>
                  <a:lnTo>
                    <a:pt x="0" y="131"/>
                  </a:lnTo>
                  <a:lnTo>
                    <a:pt x="32" y="0"/>
                  </a:lnTo>
                  <a:lnTo>
                    <a:pt x="69" y="14"/>
                  </a:lnTo>
                  <a:lnTo>
                    <a:pt x="106" y="29"/>
                  </a:lnTo>
                  <a:lnTo>
                    <a:pt x="142" y="44"/>
                  </a:lnTo>
                  <a:lnTo>
                    <a:pt x="179" y="60"/>
                  </a:lnTo>
                  <a:lnTo>
                    <a:pt x="216" y="78"/>
                  </a:lnTo>
                  <a:lnTo>
                    <a:pt x="252" y="96"/>
                  </a:lnTo>
                  <a:lnTo>
                    <a:pt x="287" y="116"/>
                  </a:lnTo>
                  <a:lnTo>
                    <a:pt x="323" y="136"/>
                  </a:lnTo>
                  <a:lnTo>
                    <a:pt x="358" y="159"/>
                  </a:lnTo>
                  <a:lnTo>
                    <a:pt x="392" y="181"/>
                  </a:lnTo>
                  <a:lnTo>
                    <a:pt x="427" y="204"/>
                  </a:lnTo>
                  <a:lnTo>
                    <a:pt x="461" y="228"/>
                  </a:lnTo>
                  <a:lnTo>
                    <a:pt x="494" y="252"/>
                  </a:lnTo>
                  <a:lnTo>
                    <a:pt x="527" y="279"/>
                  </a:lnTo>
                  <a:lnTo>
                    <a:pt x="560" y="305"/>
                  </a:lnTo>
                  <a:lnTo>
                    <a:pt x="591" y="332"/>
                  </a:lnTo>
                  <a:lnTo>
                    <a:pt x="623" y="361"/>
                  </a:lnTo>
                  <a:lnTo>
                    <a:pt x="653" y="389"/>
                  </a:lnTo>
                  <a:lnTo>
                    <a:pt x="683" y="419"/>
                  </a:lnTo>
                  <a:lnTo>
                    <a:pt x="713" y="449"/>
                  </a:lnTo>
                  <a:lnTo>
                    <a:pt x="741" y="481"/>
                  </a:lnTo>
                  <a:lnTo>
                    <a:pt x="769" y="513"/>
                  </a:lnTo>
                  <a:lnTo>
                    <a:pt x="795" y="545"/>
                  </a:lnTo>
                  <a:lnTo>
                    <a:pt x="822" y="578"/>
                  </a:lnTo>
                  <a:lnTo>
                    <a:pt x="846" y="612"/>
                  </a:lnTo>
                  <a:lnTo>
                    <a:pt x="871" y="647"/>
                  </a:lnTo>
                  <a:lnTo>
                    <a:pt x="894" y="681"/>
                  </a:lnTo>
                  <a:lnTo>
                    <a:pt x="917" y="717"/>
                  </a:lnTo>
                  <a:lnTo>
                    <a:pt x="938" y="754"/>
                  </a:lnTo>
                  <a:lnTo>
                    <a:pt x="958" y="791"/>
                  </a:lnTo>
                  <a:lnTo>
                    <a:pt x="978" y="828"/>
                  </a:lnTo>
                  <a:lnTo>
                    <a:pt x="996" y="866"/>
                  </a:lnTo>
                  <a:lnTo>
                    <a:pt x="1026" y="938"/>
                  </a:lnTo>
                  <a:lnTo>
                    <a:pt x="1052" y="1015"/>
                  </a:lnTo>
                  <a:lnTo>
                    <a:pt x="1075" y="1096"/>
                  </a:lnTo>
                  <a:lnTo>
                    <a:pt x="1094" y="1180"/>
                  </a:lnTo>
                  <a:lnTo>
                    <a:pt x="1109" y="1266"/>
                  </a:lnTo>
                  <a:lnTo>
                    <a:pt x="1121" y="1356"/>
                  </a:lnTo>
                  <a:lnTo>
                    <a:pt x="1129" y="1446"/>
                  </a:lnTo>
                  <a:lnTo>
                    <a:pt x="1133" y="1536"/>
                  </a:lnTo>
                  <a:lnTo>
                    <a:pt x="1133" y="1626"/>
                  </a:lnTo>
                  <a:lnTo>
                    <a:pt x="1130" y="1716"/>
                  </a:lnTo>
                  <a:lnTo>
                    <a:pt x="1122" y="1802"/>
                  </a:lnTo>
                  <a:lnTo>
                    <a:pt x="1110" y="1886"/>
                  </a:lnTo>
                  <a:lnTo>
                    <a:pt x="1095" y="1967"/>
                  </a:lnTo>
                  <a:lnTo>
                    <a:pt x="1076" y="2043"/>
                  </a:lnTo>
                  <a:lnTo>
                    <a:pt x="1052" y="2115"/>
                  </a:lnTo>
                  <a:lnTo>
                    <a:pt x="1025" y="2181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399" name="Freeform 82"/>
            <p:cNvSpPr>
              <a:spLocks/>
            </p:cNvSpPr>
            <p:nvPr/>
          </p:nvSpPr>
          <p:spPr bwMode="auto">
            <a:xfrm>
              <a:off x="1288" y="3074"/>
              <a:ext cx="51" cy="122"/>
            </a:xfrm>
            <a:custGeom>
              <a:avLst/>
              <a:gdLst>
                <a:gd name="T0" fmla="*/ 41 w 1134"/>
                <a:gd name="T1" fmla="*/ 119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6 h 2180"/>
                <a:gd name="T34" fmla="*/ 25 w 1134"/>
                <a:gd name="T35" fmla="*/ 17 h 2180"/>
                <a:gd name="T36" fmla="*/ 27 w 1134"/>
                <a:gd name="T37" fmla="*/ 19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9 h 2180"/>
                <a:gd name="T50" fmla="*/ 36 w 1134"/>
                <a:gd name="T51" fmla="*/ 31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7 h 2180"/>
                <a:gd name="T74" fmla="*/ 48 w 1134"/>
                <a:gd name="T75" fmla="*/ 61 h 2180"/>
                <a:gd name="T76" fmla="*/ 49 w 1134"/>
                <a:gd name="T77" fmla="*/ 66 h 2180"/>
                <a:gd name="T78" fmla="*/ 50 w 1134"/>
                <a:gd name="T79" fmla="*/ 71 h 2180"/>
                <a:gd name="T80" fmla="*/ 50 w 1134"/>
                <a:gd name="T81" fmla="*/ 76 h 2180"/>
                <a:gd name="T82" fmla="*/ 51 w 1134"/>
                <a:gd name="T83" fmla="*/ 81 h 2180"/>
                <a:gd name="T84" fmla="*/ 51 w 1134"/>
                <a:gd name="T85" fmla="*/ 86 h 2180"/>
                <a:gd name="T86" fmla="*/ 51 w 1134"/>
                <a:gd name="T87" fmla="*/ 91 h 2180"/>
                <a:gd name="T88" fmla="*/ 51 w 1134"/>
                <a:gd name="T89" fmla="*/ 96 h 2180"/>
                <a:gd name="T90" fmla="*/ 51 w 1134"/>
                <a:gd name="T91" fmla="*/ 101 h 2180"/>
                <a:gd name="T92" fmla="*/ 50 w 1134"/>
                <a:gd name="T93" fmla="*/ 106 h 2180"/>
                <a:gd name="T94" fmla="*/ 49 w 1134"/>
                <a:gd name="T95" fmla="*/ 110 h 2180"/>
                <a:gd name="T96" fmla="*/ 48 w 1134"/>
                <a:gd name="T97" fmla="*/ 114 h 2180"/>
                <a:gd name="T98" fmla="*/ 47 w 1134"/>
                <a:gd name="T99" fmla="*/ 118 h 2180"/>
                <a:gd name="T100" fmla="*/ 46 w 1134"/>
                <a:gd name="T101" fmla="*/ 122 h 2180"/>
                <a:gd name="T102" fmla="*/ 41 w 1134"/>
                <a:gd name="T103" fmla="*/ 119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8" y="2126"/>
                  </a:moveTo>
                  <a:lnTo>
                    <a:pt x="0" y="130"/>
                  </a:lnTo>
                  <a:lnTo>
                    <a:pt x="33" y="0"/>
                  </a:lnTo>
                  <a:lnTo>
                    <a:pt x="70" y="13"/>
                  </a:lnTo>
                  <a:lnTo>
                    <a:pt x="107" y="28"/>
                  </a:lnTo>
                  <a:lnTo>
                    <a:pt x="143" y="43"/>
                  </a:lnTo>
                  <a:lnTo>
                    <a:pt x="180" y="60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9" y="158"/>
                  </a:lnTo>
                  <a:lnTo>
                    <a:pt x="393" y="180"/>
                  </a:lnTo>
                  <a:lnTo>
                    <a:pt x="428" y="203"/>
                  </a:lnTo>
                  <a:lnTo>
                    <a:pt x="462" y="227"/>
                  </a:lnTo>
                  <a:lnTo>
                    <a:pt x="495" y="252"/>
                  </a:lnTo>
                  <a:lnTo>
                    <a:pt x="528" y="278"/>
                  </a:lnTo>
                  <a:lnTo>
                    <a:pt x="561" y="304"/>
                  </a:lnTo>
                  <a:lnTo>
                    <a:pt x="592" y="332"/>
                  </a:lnTo>
                  <a:lnTo>
                    <a:pt x="624" y="360"/>
                  </a:lnTo>
                  <a:lnTo>
                    <a:pt x="654" y="389"/>
                  </a:lnTo>
                  <a:lnTo>
                    <a:pt x="684" y="418"/>
                  </a:lnTo>
                  <a:lnTo>
                    <a:pt x="714" y="449"/>
                  </a:lnTo>
                  <a:lnTo>
                    <a:pt x="742" y="480"/>
                  </a:lnTo>
                  <a:lnTo>
                    <a:pt x="770" y="512"/>
                  </a:lnTo>
                  <a:lnTo>
                    <a:pt x="796" y="545"/>
                  </a:lnTo>
                  <a:lnTo>
                    <a:pt x="823" y="577"/>
                  </a:lnTo>
                  <a:lnTo>
                    <a:pt x="847" y="611"/>
                  </a:lnTo>
                  <a:lnTo>
                    <a:pt x="872" y="646"/>
                  </a:lnTo>
                  <a:lnTo>
                    <a:pt x="895" y="681"/>
                  </a:lnTo>
                  <a:lnTo>
                    <a:pt x="918" y="717"/>
                  </a:lnTo>
                  <a:lnTo>
                    <a:pt x="939" y="754"/>
                  </a:lnTo>
                  <a:lnTo>
                    <a:pt x="959" y="790"/>
                  </a:lnTo>
                  <a:lnTo>
                    <a:pt x="979" y="827"/>
                  </a:lnTo>
                  <a:lnTo>
                    <a:pt x="997" y="865"/>
                  </a:lnTo>
                  <a:lnTo>
                    <a:pt x="1027" y="937"/>
                  </a:lnTo>
                  <a:lnTo>
                    <a:pt x="1053" y="1014"/>
                  </a:lnTo>
                  <a:lnTo>
                    <a:pt x="1076" y="1095"/>
                  </a:lnTo>
                  <a:lnTo>
                    <a:pt x="1095" y="1179"/>
                  </a:lnTo>
                  <a:lnTo>
                    <a:pt x="1110" y="1266"/>
                  </a:lnTo>
                  <a:lnTo>
                    <a:pt x="1122" y="1355"/>
                  </a:lnTo>
                  <a:lnTo>
                    <a:pt x="1130" y="1445"/>
                  </a:lnTo>
                  <a:lnTo>
                    <a:pt x="1134" y="1536"/>
                  </a:lnTo>
                  <a:lnTo>
                    <a:pt x="1134" y="1625"/>
                  </a:lnTo>
                  <a:lnTo>
                    <a:pt x="1131" y="1715"/>
                  </a:lnTo>
                  <a:lnTo>
                    <a:pt x="1123" y="1801"/>
                  </a:lnTo>
                  <a:lnTo>
                    <a:pt x="1111" y="1886"/>
                  </a:lnTo>
                  <a:lnTo>
                    <a:pt x="1096" y="1966"/>
                  </a:lnTo>
                  <a:lnTo>
                    <a:pt x="1077" y="2043"/>
                  </a:lnTo>
                  <a:lnTo>
                    <a:pt x="1053" y="2115"/>
                  </a:lnTo>
                  <a:lnTo>
                    <a:pt x="1026" y="2180"/>
                  </a:lnTo>
                  <a:lnTo>
                    <a:pt x="918" y="2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0" name="Freeform 83"/>
            <p:cNvSpPr>
              <a:spLocks/>
            </p:cNvSpPr>
            <p:nvPr/>
          </p:nvSpPr>
          <p:spPr bwMode="auto">
            <a:xfrm>
              <a:off x="1170" y="3144"/>
              <a:ext cx="164" cy="228"/>
            </a:xfrm>
            <a:custGeom>
              <a:avLst/>
              <a:gdLst>
                <a:gd name="T0" fmla="*/ 64 w 3622"/>
                <a:gd name="T1" fmla="*/ 228 h 4112"/>
                <a:gd name="T2" fmla="*/ 164 w 3622"/>
                <a:gd name="T3" fmla="*/ 168 h 4112"/>
                <a:gd name="T4" fmla="*/ 100 w 3622"/>
                <a:gd name="T5" fmla="*/ 0 h 4112"/>
                <a:gd name="T6" fmla="*/ 0 w 3622"/>
                <a:gd name="T7" fmla="*/ 55 h 4112"/>
                <a:gd name="T8" fmla="*/ 64 w 3622"/>
                <a:gd name="T9" fmla="*/ 228 h 4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2"/>
                <a:gd name="T17" fmla="*/ 3622 w 3622"/>
                <a:gd name="T18" fmla="*/ 4112 h 4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2">
                  <a:moveTo>
                    <a:pt x="1404" y="4112"/>
                  </a:moveTo>
                  <a:lnTo>
                    <a:pt x="3622" y="3023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1" name="Freeform 84"/>
            <p:cNvSpPr>
              <a:spLocks/>
            </p:cNvSpPr>
            <p:nvPr/>
          </p:nvSpPr>
          <p:spPr bwMode="auto">
            <a:xfrm>
              <a:off x="1170" y="3141"/>
              <a:ext cx="164" cy="228"/>
            </a:xfrm>
            <a:custGeom>
              <a:avLst/>
              <a:gdLst>
                <a:gd name="T0" fmla="*/ 64 w 3622"/>
                <a:gd name="T1" fmla="*/ 228 h 4113"/>
                <a:gd name="T2" fmla="*/ 164 w 3622"/>
                <a:gd name="T3" fmla="*/ 168 h 4113"/>
                <a:gd name="T4" fmla="*/ 100 w 3622"/>
                <a:gd name="T5" fmla="*/ 0 h 4113"/>
                <a:gd name="T6" fmla="*/ 0 w 3622"/>
                <a:gd name="T7" fmla="*/ 55 h 4113"/>
                <a:gd name="T8" fmla="*/ 64 w 3622"/>
                <a:gd name="T9" fmla="*/ 228 h 4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3"/>
                <a:gd name="T17" fmla="*/ 3622 w 3622"/>
                <a:gd name="T18" fmla="*/ 4113 h 4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3">
                  <a:moveTo>
                    <a:pt x="1404" y="4113"/>
                  </a:moveTo>
                  <a:lnTo>
                    <a:pt x="3622" y="3024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3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2" name="Freeform 85"/>
            <p:cNvSpPr>
              <a:spLocks/>
            </p:cNvSpPr>
            <p:nvPr/>
          </p:nvSpPr>
          <p:spPr bwMode="auto">
            <a:xfrm>
              <a:off x="1176" y="3146"/>
              <a:ext cx="157" cy="218"/>
            </a:xfrm>
            <a:custGeom>
              <a:avLst/>
              <a:gdLst>
                <a:gd name="T0" fmla="*/ 61 w 3446"/>
                <a:gd name="T1" fmla="*/ 218 h 3913"/>
                <a:gd name="T2" fmla="*/ 157 w 3446"/>
                <a:gd name="T3" fmla="*/ 160 h 3913"/>
                <a:gd name="T4" fmla="*/ 96 w 3446"/>
                <a:gd name="T5" fmla="*/ 0 h 3913"/>
                <a:gd name="T6" fmla="*/ 0 w 3446"/>
                <a:gd name="T7" fmla="*/ 52 h 3913"/>
                <a:gd name="T8" fmla="*/ 61 w 3446"/>
                <a:gd name="T9" fmla="*/ 218 h 3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6"/>
                <a:gd name="T16" fmla="*/ 0 h 3913"/>
                <a:gd name="T17" fmla="*/ 3446 w 3446"/>
                <a:gd name="T18" fmla="*/ 3913 h 39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6" h="3913">
                  <a:moveTo>
                    <a:pt x="1335" y="3913"/>
                  </a:moveTo>
                  <a:lnTo>
                    <a:pt x="3446" y="2878"/>
                  </a:lnTo>
                  <a:lnTo>
                    <a:pt x="2111" y="0"/>
                  </a:lnTo>
                  <a:lnTo>
                    <a:pt x="0" y="942"/>
                  </a:lnTo>
                  <a:lnTo>
                    <a:pt x="1335" y="3913"/>
                  </a:lnTo>
                  <a:close/>
                </a:path>
              </a:pathLst>
            </a:custGeom>
            <a:solidFill>
              <a:srgbClr val="1A7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3" name="Freeform 86"/>
            <p:cNvSpPr>
              <a:spLocks/>
            </p:cNvSpPr>
            <p:nvPr/>
          </p:nvSpPr>
          <p:spPr bwMode="auto">
            <a:xfrm>
              <a:off x="1183" y="3109"/>
              <a:ext cx="19" cy="19"/>
            </a:xfrm>
            <a:custGeom>
              <a:avLst/>
              <a:gdLst>
                <a:gd name="T0" fmla="*/ 19 w 431"/>
                <a:gd name="T1" fmla="*/ 10 h 343"/>
                <a:gd name="T2" fmla="*/ 3 w 431"/>
                <a:gd name="T3" fmla="*/ 19 h 343"/>
                <a:gd name="T4" fmla="*/ 0 w 431"/>
                <a:gd name="T5" fmla="*/ 9 h 343"/>
                <a:gd name="T6" fmla="*/ 16 w 431"/>
                <a:gd name="T7" fmla="*/ 0 h 343"/>
                <a:gd name="T8" fmla="*/ 19 w 431"/>
                <a:gd name="T9" fmla="*/ 1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343"/>
                <a:gd name="T17" fmla="*/ 431 w 431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343">
                  <a:moveTo>
                    <a:pt x="431" y="186"/>
                  </a:moveTo>
                  <a:lnTo>
                    <a:pt x="79" y="343"/>
                  </a:lnTo>
                  <a:lnTo>
                    <a:pt x="0" y="157"/>
                  </a:lnTo>
                  <a:lnTo>
                    <a:pt x="352" y="0"/>
                  </a:lnTo>
                  <a:lnTo>
                    <a:pt x="431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4" name="Freeform 87"/>
            <p:cNvSpPr>
              <a:spLocks/>
            </p:cNvSpPr>
            <p:nvPr/>
          </p:nvSpPr>
          <p:spPr bwMode="auto">
            <a:xfrm>
              <a:off x="1186" y="3112"/>
              <a:ext cx="16" cy="15"/>
            </a:xfrm>
            <a:custGeom>
              <a:avLst/>
              <a:gdLst>
                <a:gd name="T0" fmla="*/ 16 w 347"/>
                <a:gd name="T1" fmla="*/ 7 h 257"/>
                <a:gd name="T2" fmla="*/ 2 w 347"/>
                <a:gd name="T3" fmla="*/ 15 h 257"/>
                <a:gd name="T4" fmla="*/ 0 w 347"/>
                <a:gd name="T5" fmla="*/ 8 h 257"/>
                <a:gd name="T6" fmla="*/ 14 w 347"/>
                <a:gd name="T7" fmla="*/ 0 h 257"/>
                <a:gd name="T8" fmla="*/ 16 w 347"/>
                <a:gd name="T9" fmla="*/ 7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7"/>
                <a:gd name="T17" fmla="*/ 347 w 347"/>
                <a:gd name="T18" fmla="*/ 257 h 2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7">
                  <a:moveTo>
                    <a:pt x="347" y="126"/>
                  </a:moveTo>
                  <a:lnTo>
                    <a:pt x="53" y="257"/>
                  </a:lnTo>
                  <a:lnTo>
                    <a:pt x="0" y="132"/>
                  </a:lnTo>
                  <a:lnTo>
                    <a:pt x="294" y="0"/>
                  </a:lnTo>
                  <a:lnTo>
                    <a:pt x="347" y="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5" name="Freeform 88"/>
            <p:cNvSpPr>
              <a:spLocks/>
            </p:cNvSpPr>
            <p:nvPr/>
          </p:nvSpPr>
          <p:spPr bwMode="auto">
            <a:xfrm>
              <a:off x="1191" y="311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3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5" y="73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3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4" y="232"/>
                  </a:lnTo>
                  <a:lnTo>
                    <a:pt x="60" y="228"/>
                  </a:lnTo>
                  <a:lnTo>
                    <a:pt x="56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6" name="Freeform 89"/>
            <p:cNvSpPr>
              <a:spLocks/>
            </p:cNvSpPr>
            <p:nvPr/>
          </p:nvSpPr>
          <p:spPr bwMode="auto">
            <a:xfrm>
              <a:off x="1191" y="311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2" y="0"/>
                  </a:lnTo>
                  <a:lnTo>
                    <a:pt x="146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7" name="Freeform 90"/>
            <p:cNvSpPr>
              <a:spLocks/>
            </p:cNvSpPr>
            <p:nvPr/>
          </p:nvSpPr>
          <p:spPr bwMode="auto">
            <a:xfrm>
              <a:off x="1194" y="3113"/>
              <a:ext cx="6" cy="8"/>
            </a:xfrm>
            <a:custGeom>
              <a:avLst/>
              <a:gdLst>
                <a:gd name="T0" fmla="*/ 4 w 118"/>
                <a:gd name="T1" fmla="*/ 0 h 154"/>
                <a:gd name="T2" fmla="*/ 6 w 118"/>
                <a:gd name="T3" fmla="*/ 4 h 154"/>
                <a:gd name="T4" fmla="*/ 6 w 118"/>
                <a:gd name="T5" fmla="*/ 4 h 154"/>
                <a:gd name="T6" fmla="*/ 6 w 118"/>
                <a:gd name="T7" fmla="*/ 5 h 154"/>
                <a:gd name="T8" fmla="*/ 6 w 118"/>
                <a:gd name="T9" fmla="*/ 5 h 154"/>
                <a:gd name="T10" fmla="*/ 6 w 118"/>
                <a:gd name="T11" fmla="*/ 6 h 154"/>
                <a:gd name="T12" fmla="*/ 1 w 118"/>
                <a:gd name="T13" fmla="*/ 8 h 154"/>
                <a:gd name="T14" fmla="*/ 0 w 118"/>
                <a:gd name="T15" fmla="*/ 8 h 154"/>
                <a:gd name="T16" fmla="*/ 0 w 118"/>
                <a:gd name="T17" fmla="*/ 8 h 154"/>
                <a:gd name="T18" fmla="*/ 0 w 118"/>
                <a:gd name="T19" fmla="*/ 7 h 154"/>
                <a:gd name="T20" fmla="*/ 0 w 118"/>
                <a:gd name="T21" fmla="*/ 7 h 154"/>
                <a:gd name="T22" fmla="*/ 0 w 118"/>
                <a:gd name="T23" fmla="*/ 6 h 154"/>
                <a:gd name="T24" fmla="*/ 0 w 118"/>
                <a:gd name="T25" fmla="*/ 5 h 154"/>
                <a:gd name="T26" fmla="*/ 1 w 118"/>
                <a:gd name="T27" fmla="*/ 4 h 154"/>
                <a:gd name="T28" fmla="*/ 1 w 118"/>
                <a:gd name="T29" fmla="*/ 3 h 154"/>
                <a:gd name="T30" fmla="*/ 1 w 118"/>
                <a:gd name="T31" fmla="*/ 2 h 154"/>
                <a:gd name="T32" fmla="*/ 2 w 118"/>
                <a:gd name="T33" fmla="*/ 2 h 154"/>
                <a:gd name="T34" fmla="*/ 2 w 118"/>
                <a:gd name="T35" fmla="*/ 1 h 154"/>
                <a:gd name="T36" fmla="*/ 3 w 118"/>
                <a:gd name="T37" fmla="*/ 1 h 154"/>
                <a:gd name="T38" fmla="*/ 3 w 118"/>
                <a:gd name="T39" fmla="*/ 0 h 154"/>
                <a:gd name="T40" fmla="*/ 4 w 118"/>
                <a:gd name="T41" fmla="*/ 0 h 154"/>
                <a:gd name="T42" fmla="*/ 4 w 118"/>
                <a:gd name="T43" fmla="*/ 0 h 154"/>
                <a:gd name="T44" fmla="*/ 4 w 118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154"/>
                <a:gd name="T71" fmla="*/ 118 w 118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154">
                  <a:moveTo>
                    <a:pt x="88" y="6"/>
                  </a:moveTo>
                  <a:lnTo>
                    <a:pt x="116" y="77"/>
                  </a:lnTo>
                  <a:lnTo>
                    <a:pt x="118" y="85"/>
                  </a:lnTo>
                  <a:lnTo>
                    <a:pt x="118" y="95"/>
                  </a:lnTo>
                  <a:lnTo>
                    <a:pt x="116" y="103"/>
                  </a:lnTo>
                  <a:lnTo>
                    <a:pt x="112" y="108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7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7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8" name="Freeform 91"/>
            <p:cNvSpPr>
              <a:spLocks/>
            </p:cNvSpPr>
            <p:nvPr/>
          </p:nvSpPr>
          <p:spPr bwMode="auto">
            <a:xfrm>
              <a:off x="1207" y="3099"/>
              <a:ext cx="13" cy="16"/>
            </a:xfrm>
            <a:custGeom>
              <a:avLst/>
              <a:gdLst>
                <a:gd name="T0" fmla="*/ 13 w 287"/>
                <a:gd name="T1" fmla="*/ 11 h 280"/>
                <a:gd name="T2" fmla="*/ 4 w 287"/>
                <a:gd name="T3" fmla="*/ 16 h 280"/>
                <a:gd name="T4" fmla="*/ 0 w 287"/>
                <a:gd name="T5" fmla="*/ 5 h 280"/>
                <a:gd name="T6" fmla="*/ 10 w 287"/>
                <a:gd name="T7" fmla="*/ 0 h 280"/>
                <a:gd name="T8" fmla="*/ 13 w 287"/>
                <a:gd name="T9" fmla="*/ 11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80"/>
                <a:gd name="T17" fmla="*/ 287 w 287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80">
                  <a:moveTo>
                    <a:pt x="287" y="186"/>
                  </a:moveTo>
                  <a:lnTo>
                    <a:pt x="78" y="280"/>
                  </a:lnTo>
                  <a:lnTo>
                    <a:pt x="0" y="93"/>
                  </a:lnTo>
                  <a:lnTo>
                    <a:pt x="210" y="0"/>
                  </a:lnTo>
                  <a:lnTo>
                    <a:pt x="2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09" name="Freeform 92"/>
            <p:cNvSpPr>
              <a:spLocks/>
            </p:cNvSpPr>
            <p:nvPr/>
          </p:nvSpPr>
          <p:spPr bwMode="auto">
            <a:xfrm>
              <a:off x="1209" y="3102"/>
              <a:ext cx="11" cy="12"/>
            </a:xfrm>
            <a:custGeom>
              <a:avLst/>
              <a:gdLst>
                <a:gd name="T0" fmla="*/ 11 w 227"/>
                <a:gd name="T1" fmla="*/ 7 h 203"/>
                <a:gd name="T2" fmla="*/ 3 w 227"/>
                <a:gd name="T3" fmla="*/ 12 h 203"/>
                <a:gd name="T4" fmla="*/ 0 w 227"/>
                <a:gd name="T5" fmla="*/ 5 h 203"/>
                <a:gd name="T6" fmla="*/ 8 w 227"/>
                <a:gd name="T7" fmla="*/ 0 h 203"/>
                <a:gd name="T8" fmla="*/ 11 w 227"/>
                <a:gd name="T9" fmla="*/ 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203"/>
                <a:gd name="T17" fmla="*/ 227 w 227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203">
                  <a:moveTo>
                    <a:pt x="227" y="125"/>
                  </a:moveTo>
                  <a:lnTo>
                    <a:pt x="53" y="203"/>
                  </a:lnTo>
                  <a:lnTo>
                    <a:pt x="0" y="78"/>
                  </a:lnTo>
                  <a:lnTo>
                    <a:pt x="175" y="0"/>
                  </a:lnTo>
                  <a:lnTo>
                    <a:pt x="227" y="125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0" name="Freeform 93"/>
            <p:cNvSpPr>
              <a:spLocks/>
            </p:cNvSpPr>
            <p:nvPr/>
          </p:nvSpPr>
          <p:spPr bwMode="auto">
            <a:xfrm>
              <a:off x="1209" y="310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2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4" y="72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2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3" y="232"/>
                  </a:lnTo>
                  <a:lnTo>
                    <a:pt x="59" y="227"/>
                  </a:lnTo>
                  <a:lnTo>
                    <a:pt x="55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4" y="72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1" name="Freeform 94"/>
            <p:cNvSpPr>
              <a:spLocks/>
            </p:cNvSpPr>
            <p:nvPr/>
          </p:nvSpPr>
          <p:spPr bwMode="auto">
            <a:xfrm>
              <a:off x="1209" y="310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1" y="0"/>
                  </a:lnTo>
                  <a:lnTo>
                    <a:pt x="145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2" name="Freeform 95"/>
            <p:cNvSpPr>
              <a:spLocks/>
            </p:cNvSpPr>
            <p:nvPr/>
          </p:nvSpPr>
          <p:spPr bwMode="auto">
            <a:xfrm>
              <a:off x="1212" y="3103"/>
              <a:ext cx="6" cy="8"/>
            </a:xfrm>
            <a:custGeom>
              <a:avLst/>
              <a:gdLst>
                <a:gd name="T0" fmla="*/ 4 w 119"/>
                <a:gd name="T1" fmla="*/ 0 h 154"/>
                <a:gd name="T2" fmla="*/ 6 w 119"/>
                <a:gd name="T3" fmla="*/ 4 h 154"/>
                <a:gd name="T4" fmla="*/ 6 w 119"/>
                <a:gd name="T5" fmla="*/ 4 h 154"/>
                <a:gd name="T6" fmla="*/ 6 w 119"/>
                <a:gd name="T7" fmla="*/ 5 h 154"/>
                <a:gd name="T8" fmla="*/ 6 w 119"/>
                <a:gd name="T9" fmla="*/ 5 h 154"/>
                <a:gd name="T10" fmla="*/ 6 w 119"/>
                <a:gd name="T11" fmla="*/ 6 h 154"/>
                <a:gd name="T12" fmla="*/ 1 w 119"/>
                <a:gd name="T13" fmla="*/ 8 h 154"/>
                <a:gd name="T14" fmla="*/ 0 w 119"/>
                <a:gd name="T15" fmla="*/ 8 h 154"/>
                <a:gd name="T16" fmla="*/ 0 w 119"/>
                <a:gd name="T17" fmla="*/ 8 h 154"/>
                <a:gd name="T18" fmla="*/ 0 w 119"/>
                <a:gd name="T19" fmla="*/ 7 h 154"/>
                <a:gd name="T20" fmla="*/ 0 w 119"/>
                <a:gd name="T21" fmla="*/ 7 h 154"/>
                <a:gd name="T22" fmla="*/ 0 w 119"/>
                <a:gd name="T23" fmla="*/ 6 h 154"/>
                <a:gd name="T24" fmla="*/ 0 w 119"/>
                <a:gd name="T25" fmla="*/ 5 h 154"/>
                <a:gd name="T26" fmla="*/ 1 w 119"/>
                <a:gd name="T27" fmla="*/ 4 h 154"/>
                <a:gd name="T28" fmla="*/ 1 w 119"/>
                <a:gd name="T29" fmla="*/ 3 h 154"/>
                <a:gd name="T30" fmla="*/ 1 w 119"/>
                <a:gd name="T31" fmla="*/ 2 h 154"/>
                <a:gd name="T32" fmla="*/ 2 w 119"/>
                <a:gd name="T33" fmla="*/ 2 h 154"/>
                <a:gd name="T34" fmla="*/ 2 w 119"/>
                <a:gd name="T35" fmla="*/ 1 h 154"/>
                <a:gd name="T36" fmla="*/ 3 w 119"/>
                <a:gd name="T37" fmla="*/ 1 h 154"/>
                <a:gd name="T38" fmla="*/ 3 w 119"/>
                <a:gd name="T39" fmla="*/ 0 h 154"/>
                <a:gd name="T40" fmla="*/ 4 w 119"/>
                <a:gd name="T41" fmla="*/ 0 h 154"/>
                <a:gd name="T42" fmla="*/ 4 w 119"/>
                <a:gd name="T43" fmla="*/ 0 h 154"/>
                <a:gd name="T44" fmla="*/ 4 w 119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9"/>
                <a:gd name="T70" fmla="*/ 0 h 154"/>
                <a:gd name="T71" fmla="*/ 119 w 119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9" h="154">
                  <a:moveTo>
                    <a:pt x="88" y="6"/>
                  </a:moveTo>
                  <a:lnTo>
                    <a:pt x="116" y="78"/>
                  </a:lnTo>
                  <a:lnTo>
                    <a:pt x="118" y="86"/>
                  </a:lnTo>
                  <a:lnTo>
                    <a:pt x="119" y="95"/>
                  </a:lnTo>
                  <a:lnTo>
                    <a:pt x="117" y="103"/>
                  </a:lnTo>
                  <a:lnTo>
                    <a:pt x="112" y="109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8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2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3" name="Freeform 96"/>
            <p:cNvSpPr>
              <a:spLocks/>
            </p:cNvSpPr>
            <p:nvPr/>
          </p:nvSpPr>
          <p:spPr bwMode="auto">
            <a:xfrm>
              <a:off x="1232" y="3092"/>
              <a:ext cx="4" cy="6"/>
            </a:xfrm>
            <a:custGeom>
              <a:avLst/>
              <a:gdLst>
                <a:gd name="T0" fmla="*/ 2 w 100"/>
                <a:gd name="T1" fmla="*/ 6 h 104"/>
                <a:gd name="T2" fmla="*/ 2 w 100"/>
                <a:gd name="T3" fmla="*/ 6 h 104"/>
                <a:gd name="T4" fmla="*/ 1 w 100"/>
                <a:gd name="T5" fmla="*/ 6 h 104"/>
                <a:gd name="T6" fmla="*/ 1 w 100"/>
                <a:gd name="T7" fmla="*/ 5 h 104"/>
                <a:gd name="T8" fmla="*/ 1 w 100"/>
                <a:gd name="T9" fmla="*/ 5 h 104"/>
                <a:gd name="T10" fmla="*/ 0 w 100"/>
                <a:gd name="T11" fmla="*/ 5 h 104"/>
                <a:gd name="T12" fmla="*/ 0 w 100"/>
                <a:gd name="T13" fmla="*/ 4 h 104"/>
                <a:gd name="T14" fmla="*/ 0 w 100"/>
                <a:gd name="T15" fmla="*/ 4 h 104"/>
                <a:gd name="T16" fmla="*/ 0 w 100"/>
                <a:gd name="T17" fmla="*/ 3 h 104"/>
                <a:gd name="T18" fmla="*/ 0 w 100"/>
                <a:gd name="T19" fmla="*/ 2 h 104"/>
                <a:gd name="T20" fmla="*/ 0 w 100"/>
                <a:gd name="T21" fmla="*/ 2 h 104"/>
                <a:gd name="T22" fmla="*/ 0 w 100"/>
                <a:gd name="T23" fmla="*/ 1 h 104"/>
                <a:gd name="T24" fmla="*/ 1 w 100"/>
                <a:gd name="T25" fmla="*/ 1 h 104"/>
                <a:gd name="T26" fmla="*/ 1 w 100"/>
                <a:gd name="T27" fmla="*/ 1 h 104"/>
                <a:gd name="T28" fmla="*/ 1 w 100"/>
                <a:gd name="T29" fmla="*/ 0 h 104"/>
                <a:gd name="T30" fmla="*/ 2 w 100"/>
                <a:gd name="T31" fmla="*/ 0 h 104"/>
                <a:gd name="T32" fmla="*/ 2 w 100"/>
                <a:gd name="T33" fmla="*/ 0 h 104"/>
                <a:gd name="T34" fmla="*/ 2 w 100"/>
                <a:gd name="T35" fmla="*/ 0 h 104"/>
                <a:gd name="T36" fmla="*/ 3 w 100"/>
                <a:gd name="T37" fmla="*/ 0 h 104"/>
                <a:gd name="T38" fmla="*/ 3 w 100"/>
                <a:gd name="T39" fmla="*/ 1 h 104"/>
                <a:gd name="T40" fmla="*/ 3 w 100"/>
                <a:gd name="T41" fmla="*/ 1 h 104"/>
                <a:gd name="T42" fmla="*/ 4 w 100"/>
                <a:gd name="T43" fmla="*/ 1 h 104"/>
                <a:gd name="T44" fmla="*/ 4 w 100"/>
                <a:gd name="T45" fmla="*/ 2 h 104"/>
                <a:gd name="T46" fmla="*/ 4 w 100"/>
                <a:gd name="T47" fmla="*/ 2 h 104"/>
                <a:gd name="T48" fmla="*/ 4 w 100"/>
                <a:gd name="T49" fmla="*/ 3 h 104"/>
                <a:gd name="T50" fmla="*/ 4 w 100"/>
                <a:gd name="T51" fmla="*/ 4 h 104"/>
                <a:gd name="T52" fmla="*/ 4 w 100"/>
                <a:gd name="T53" fmla="*/ 4 h 104"/>
                <a:gd name="T54" fmla="*/ 4 w 100"/>
                <a:gd name="T55" fmla="*/ 5 h 104"/>
                <a:gd name="T56" fmla="*/ 3 w 100"/>
                <a:gd name="T57" fmla="*/ 5 h 104"/>
                <a:gd name="T58" fmla="*/ 3 w 100"/>
                <a:gd name="T59" fmla="*/ 5 h 104"/>
                <a:gd name="T60" fmla="*/ 3 w 100"/>
                <a:gd name="T61" fmla="*/ 6 h 104"/>
                <a:gd name="T62" fmla="*/ 2 w 100"/>
                <a:gd name="T63" fmla="*/ 6 h 104"/>
                <a:gd name="T64" fmla="*/ 2 w 100"/>
                <a:gd name="T65" fmla="*/ 6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4"/>
                <a:gd name="T101" fmla="*/ 100 w 100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4">
                  <a:moveTo>
                    <a:pt x="50" y="104"/>
                  </a:moveTo>
                  <a:lnTo>
                    <a:pt x="40" y="103"/>
                  </a:lnTo>
                  <a:lnTo>
                    <a:pt x="31" y="99"/>
                  </a:lnTo>
                  <a:lnTo>
                    <a:pt x="23" y="95"/>
                  </a:lnTo>
                  <a:lnTo>
                    <a:pt x="15" y="89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1" y="41"/>
                  </a:lnTo>
                  <a:lnTo>
                    <a:pt x="4" y="3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0" y="5"/>
                  </a:lnTo>
                  <a:lnTo>
                    <a:pt x="78" y="9"/>
                  </a:lnTo>
                  <a:lnTo>
                    <a:pt x="86" y="15"/>
                  </a:lnTo>
                  <a:lnTo>
                    <a:pt x="92" y="23"/>
                  </a:lnTo>
                  <a:lnTo>
                    <a:pt x="96" y="32"/>
                  </a:lnTo>
                  <a:lnTo>
                    <a:pt x="99" y="41"/>
                  </a:lnTo>
                  <a:lnTo>
                    <a:pt x="100" y="52"/>
                  </a:lnTo>
                  <a:lnTo>
                    <a:pt x="99" y="62"/>
                  </a:lnTo>
                  <a:lnTo>
                    <a:pt x="96" y="72"/>
                  </a:lnTo>
                  <a:lnTo>
                    <a:pt x="92" y="80"/>
                  </a:lnTo>
                  <a:lnTo>
                    <a:pt x="86" y="89"/>
                  </a:lnTo>
                  <a:lnTo>
                    <a:pt x="78" y="95"/>
                  </a:lnTo>
                  <a:lnTo>
                    <a:pt x="70" y="99"/>
                  </a:lnTo>
                  <a:lnTo>
                    <a:pt x="60" y="103"/>
                  </a:lnTo>
                  <a:lnTo>
                    <a:pt x="50" y="104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4" name="Freeform 97"/>
            <p:cNvSpPr>
              <a:spLocks/>
            </p:cNvSpPr>
            <p:nvPr/>
          </p:nvSpPr>
          <p:spPr bwMode="auto">
            <a:xfrm>
              <a:off x="1163" y="3131"/>
              <a:ext cx="5" cy="5"/>
            </a:xfrm>
            <a:custGeom>
              <a:avLst/>
              <a:gdLst>
                <a:gd name="T0" fmla="*/ 3 w 100"/>
                <a:gd name="T1" fmla="*/ 5 h 103"/>
                <a:gd name="T2" fmla="*/ 2 w 100"/>
                <a:gd name="T3" fmla="*/ 5 h 103"/>
                <a:gd name="T4" fmla="*/ 1 w 100"/>
                <a:gd name="T5" fmla="*/ 5 h 103"/>
                <a:gd name="T6" fmla="*/ 1 w 100"/>
                <a:gd name="T7" fmla="*/ 5 h 103"/>
                <a:gd name="T8" fmla="*/ 1 w 100"/>
                <a:gd name="T9" fmla="*/ 4 h 103"/>
                <a:gd name="T10" fmla="*/ 0 w 100"/>
                <a:gd name="T11" fmla="*/ 4 h 103"/>
                <a:gd name="T12" fmla="*/ 0 w 100"/>
                <a:gd name="T13" fmla="*/ 3 h 103"/>
                <a:gd name="T14" fmla="*/ 0 w 100"/>
                <a:gd name="T15" fmla="*/ 3 h 103"/>
                <a:gd name="T16" fmla="*/ 0 w 100"/>
                <a:gd name="T17" fmla="*/ 2 h 103"/>
                <a:gd name="T18" fmla="*/ 0 w 100"/>
                <a:gd name="T19" fmla="*/ 2 h 103"/>
                <a:gd name="T20" fmla="*/ 0 w 100"/>
                <a:gd name="T21" fmla="*/ 2 h 103"/>
                <a:gd name="T22" fmla="*/ 0 w 100"/>
                <a:gd name="T23" fmla="*/ 1 h 103"/>
                <a:gd name="T24" fmla="*/ 1 w 100"/>
                <a:gd name="T25" fmla="*/ 1 h 103"/>
                <a:gd name="T26" fmla="*/ 1 w 100"/>
                <a:gd name="T27" fmla="*/ 0 h 103"/>
                <a:gd name="T28" fmla="*/ 1 w 100"/>
                <a:gd name="T29" fmla="*/ 0 h 103"/>
                <a:gd name="T30" fmla="*/ 2 w 100"/>
                <a:gd name="T31" fmla="*/ 0 h 103"/>
                <a:gd name="T32" fmla="*/ 3 w 100"/>
                <a:gd name="T33" fmla="*/ 0 h 103"/>
                <a:gd name="T34" fmla="*/ 3 w 100"/>
                <a:gd name="T35" fmla="*/ 0 h 103"/>
                <a:gd name="T36" fmla="*/ 3 w 100"/>
                <a:gd name="T37" fmla="*/ 0 h 103"/>
                <a:gd name="T38" fmla="*/ 4 w 100"/>
                <a:gd name="T39" fmla="*/ 0 h 103"/>
                <a:gd name="T40" fmla="*/ 4 w 100"/>
                <a:gd name="T41" fmla="*/ 1 h 103"/>
                <a:gd name="T42" fmla="*/ 5 w 100"/>
                <a:gd name="T43" fmla="*/ 1 h 103"/>
                <a:gd name="T44" fmla="*/ 5 w 100"/>
                <a:gd name="T45" fmla="*/ 2 h 103"/>
                <a:gd name="T46" fmla="*/ 5 w 100"/>
                <a:gd name="T47" fmla="*/ 2 h 103"/>
                <a:gd name="T48" fmla="*/ 5 w 100"/>
                <a:gd name="T49" fmla="*/ 2 h 103"/>
                <a:gd name="T50" fmla="*/ 5 w 100"/>
                <a:gd name="T51" fmla="*/ 3 h 103"/>
                <a:gd name="T52" fmla="*/ 5 w 100"/>
                <a:gd name="T53" fmla="*/ 3 h 103"/>
                <a:gd name="T54" fmla="*/ 5 w 100"/>
                <a:gd name="T55" fmla="*/ 4 h 103"/>
                <a:gd name="T56" fmla="*/ 4 w 100"/>
                <a:gd name="T57" fmla="*/ 4 h 103"/>
                <a:gd name="T58" fmla="*/ 4 w 100"/>
                <a:gd name="T59" fmla="*/ 5 h 103"/>
                <a:gd name="T60" fmla="*/ 3 w 100"/>
                <a:gd name="T61" fmla="*/ 5 h 103"/>
                <a:gd name="T62" fmla="*/ 3 w 100"/>
                <a:gd name="T63" fmla="*/ 5 h 103"/>
                <a:gd name="T64" fmla="*/ 3 w 100"/>
                <a:gd name="T65" fmla="*/ 5 h 1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3"/>
                <a:gd name="T101" fmla="*/ 100 w 100"/>
                <a:gd name="T102" fmla="*/ 103 h 1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3">
                  <a:moveTo>
                    <a:pt x="50" y="103"/>
                  </a:moveTo>
                  <a:lnTo>
                    <a:pt x="39" y="102"/>
                  </a:lnTo>
                  <a:lnTo>
                    <a:pt x="30" y="99"/>
                  </a:lnTo>
                  <a:lnTo>
                    <a:pt x="22" y="95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1"/>
                  </a:lnTo>
                  <a:lnTo>
                    <a:pt x="1" y="41"/>
                  </a:lnTo>
                  <a:lnTo>
                    <a:pt x="4" y="31"/>
                  </a:lnTo>
                  <a:lnTo>
                    <a:pt x="8" y="23"/>
                  </a:lnTo>
                  <a:lnTo>
                    <a:pt x="14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9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8"/>
                  </a:lnTo>
                  <a:lnTo>
                    <a:pt x="85" y="15"/>
                  </a:lnTo>
                  <a:lnTo>
                    <a:pt x="91" y="23"/>
                  </a:lnTo>
                  <a:lnTo>
                    <a:pt x="96" y="31"/>
                  </a:lnTo>
                  <a:lnTo>
                    <a:pt x="99" y="41"/>
                  </a:lnTo>
                  <a:lnTo>
                    <a:pt x="100" y="51"/>
                  </a:lnTo>
                  <a:lnTo>
                    <a:pt x="99" y="62"/>
                  </a:lnTo>
                  <a:lnTo>
                    <a:pt x="96" y="71"/>
                  </a:lnTo>
                  <a:lnTo>
                    <a:pt x="91" y="80"/>
                  </a:lnTo>
                  <a:lnTo>
                    <a:pt x="85" y="88"/>
                  </a:lnTo>
                  <a:lnTo>
                    <a:pt x="77" y="95"/>
                  </a:lnTo>
                  <a:lnTo>
                    <a:pt x="69" y="99"/>
                  </a:lnTo>
                  <a:lnTo>
                    <a:pt x="60" y="102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5" name="Freeform 98"/>
            <p:cNvSpPr>
              <a:spLocks/>
            </p:cNvSpPr>
            <p:nvPr/>
          </p:nvSpPr>
          <p:spPr bwMode="auto">
            <a:xfrm>
              <a:off x="1234" y="3094"/>
              <a:ext cx="2" cy="3"/>
            </a:xfrm>
            <a:custGeom>
              <a:avLst/>
              <a:gdLst>
                <a:gd name="T0" fmla="*/ 1 w 55"/>
                <a:gd name="T1" fmla="*/ 3 h 57"/>
                <a:gd name="T2" fmla="*/ 1 w 55"/>
                <a:gd name="T3" fmla="*/ 3 h 57"/>
                <a:gd name="T4" fmla="*/ 0 w 55"/>
                <a:gd name="T5" fmla="*/ 3 h 57"/>
                <a:gd name="T6" fmla="*/ 0 w 55"/>
                <a:gd name="T7" fmla="*/ 2 h 57"/>
                <a:gd name="T8" fmla="*/ 0 w 55"/>
                <a:gd name="T9" fmla="*/ 1 h 57"/>
                <a:gd name="T10" fmla="*/ 0 w 55"/>
                <a:gd name="T11" fmla="*/ 1 h 57"/>
                <a:gd name="T12" fmla="*/ 0 w 55"/>
                <a:gd name="T13" fmla="*/ 0 h 57"/>
                <a:gd name="T14" fmla="*/ 1 w 55"/>
                <a:gd name="T15" fmla="*/ 0 h 57"/>
                <a:gd name="T16" fmla="*/ 1 w 55"/>
                <a:gd name="T17" fmla="*/ 0 h 57"/>
                <a:gd name="T18" fmla="*/ 1 w 55"/>
                <a:gd name="T19" fmla="*/ 0 h 57"/>
                <a:gd name="T20" fmla="*/ 2 w 55"/>
                <a:gd name="T21" fmla="*/ 0 h 57"/>
                <a:gd name="T22" fmla="*/ 2 w 55"/>
                <a:gd name="T23" fmla="*/ 1 h 57"/>
                <a:gd name="T24" fmla="*/ 2 w 55"/>
                <a:gd name="T25" fmla="*/ 1 h 57"/>
                <a:gd name="T26" fmla="*/ 2 w 55"/>
                <a:gd name="T27" fmla="*/ 2 h 57"/>
                <a:gd name="T28" fmla="*/ 2 w 55"/>
                <a:gd name="T29" fmla="*/ 3 h 57"/>
                <a:gd name="T30" fmla="*/ 1 w 55"/>
                <a:gd name="T31" fmla="*/ 3 h 57"/>
                <a:gd name="T32" fmla="*/ 1 w 55"/>
                <a:gd name="T33" fmla="*/ 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7"/>
                <a:gd name="T53" fmla="*/ 55 w 55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7">
                  <a:moveTo>
                    <a:pt x="28" y="57"/>
                  </a:moveTo>
                  <a:lnTo>
                    <a:pt x="16" y="55"/>
                  </a:lnTo>
                  <a:lnTo>
                    <a:pt x="8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7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9"/>
                  </a:lnTo>
                  <a:lnTo>
                    <a:pt x="39" y="55"/>
                  </a:lnTo>
                  <a:lnTo>
                    <a:pt x="28" y="57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6" name="Freeform 99"/>
            <p:cNvSpPr>
              <a:spLocks/>
            </p:cNvSpPr>
            <p:nvPr/>
          </p:nvSpPr>
          <p:spPr bwMode="auto">
            <a:xfrm>
              <a:off x="1165" y="3133"/>
              <a:ext cx="2" cy="3"/>
            </a:xfrm>
            <a:custGeom>
              <a:avLst/>
              <a:gdLst>
                <a:gd name="T0" fmla="*/ 1 w 55"/>
                <a:gd name="T1" fmla="*/ 3 h 56"/>
                <a:gd name="T2" fmla="*/ 1 w 55"/>
                <a:gd name="T3" fmla="*/ 3 h 56"/>
                <a:gd name="T4" fmla="*/ 0 w 55"/>
                <a:gd name="T5" fmla="*/ 3 h 56"/>
                <a:gd name="T6" fmla="*/ 0 w 55"/>
                <a:gd name="T7" fmla="*/ 2 h 56"/>
                <a:gd name="T8" fmla="*/ 0 w 55"/>
                <a:gd name="T9" fmla="*/ 2 h 56"/>
                <a:gd name="T10" fmla="*/ 0 w 55"/>
                <a:gd name="T11" fmla="*/ 1 h 56"/>
                <a:gd name="T12" fmla="*/ 0 w 55"/>
                <a:gd name="T13" fmla="*/ 0 h 56"/>
                <a:gd name="T14" fmla="*/ 1 w 55"/>
                <a:gd name="T15" fmla="*/ 0 h 56"/>
                <a:gd name="T16" fmla="*/ 1 w 55"/>
                <a:gd name="T17" fmla="*/ 0 h 56"/>
                <a:gd name="T18" fmla="*/ 1 w 55"/>
                <a:gd name="T19" fmla="*/ 0 h 56"/>
                <a:gd name="T20" fmla="*/ 2 w 55"/>
                <a:gd name="T21" fmla="*/ 0 h 56"/>
                <a:gd name="T22" fmla="*/ 2 w 55"/>
                <a:gd name="T23" fmla="*/ 1 h 56"/>
                <a:gd name="T24" fmla="*/ 2 w 55"/>
                <a:gd name="T25" fmla="*/ 2 h 56"/>
                <a:gd name="T26" fmla="*/ 2 w 55"/>
                <a:gd name="T27" fmla="*/ 2 h 56"/>
                <a:gd name="T28" fmla="*/ 2 w 55"/>
                <a:gd name="T29" fmla="*/ 3 h 56"/>
                <a:gd name="T30" fmla="*/ 1 w 55"/>
                <a:gd name="T31" fmla="*/ 3 h 56"/>
                <a:gd name="T32" fmla="*/ 1 w 55"/>
                <a:gd name="T33" fmla="*/ 3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6"/>
                <a:gd name="T53" fmla="*/ 55 w 55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6">
                  <a:moveTo>
                    <a:pt x="28" y="56"/>
                  </a:moveTo>
                  <a:lnTo>
                    <a:pt x="17" y="54"/>
                  </a:lnTo>
                  <a:lnTo>
                    <a:pt x="9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9" y="8"/>
                  </a:lnTo>
                  <a:lnTo>
                    <a:pt x="17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8"/>
                  </a:lnTo>
                  <a:lnTo>
                    <a:pt x="39" y="54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7" name="Freeform 100"/>
            <p:cNvSpPr>
              <a:spLocks/>
            </p:cNvSpPr>
            <p:nvPr/>
          </p:nvSpPr>
          <p:spPr bwMode="auto">
            <a:xfrm>
              <a:off x="1177" y="3076"/>
              <a:ext cx="29" cy="29"/>
            </a:xfrm>
            <a:custGeom>
              <a:avLst/>
              <a:gdLst>
                <a:gd name="T0" fmla="*/ 23 w 624"/>
                <a:gd name="T1" fmla="*/ 0 h 522"/>
                <a:gd name="T2" fmla="*/ 0 w 624"/>
                <a:gd name="T3" fmla="*/ 12 h 522"/>
                <a:gd name="T4" fmla="*/ 6 w 624"/>
                <a:gd name="T5" fmla="*/ 29 h 522"/>
                <a:gd name="T6" fmla="*/ 29 w 624"/>
                <a:gd name="T7" fmla="*/ 17 h 522"/>
                <a:gd name="T8" fmla="*/ 23 w 624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22"/>
                <a:gd name="T17" fmla="*/ 624 w 624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22">
                  <a:moveTo>
                    <a:pt x="498" y="0"/>
                  </a:moveTo>
                  <a:lnTo>
                    <a:pt x="0" y="222"/>
                  </a:lnTo>
                  <a:lnTo>
                    <a:pt x="125" y="522"/>
                  </a:lnTo>
                  <a:lnTo>
                    <a:pt x="624" y="30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8" name="Freeform 101"/>
            <p:cNvSpPr>
              <a:spLocks/>
            </p:cNvSpPr>
            <p:nvPr/>
          </p:nvSpPr>
          <p:spPr bwMode="auto">
            <a:xfrm>
              <a:off x="1178" y="3077"/>
              <a:ext cx="27" cy="27"/>
            </a:xfrm>
            <a:custGeom>
              <a:avLst/>
              <a:gdLst>
                <a:gd name="T0" fmla="*/ 22 w 589"/>
                <a:gd name="T1" fmla="*/ 0 h 484"/>
                <a:gd name="T2" fmla="*/ 0 w 589"/>
                <a:gd name="T3" fmla="*/ 12 h 484"/>
                <a:gd name="T4" fmla="*/ 5 w 589"/>
                <a:gd name="T5" fmla="*/ 27 h 484"/>
                <a:gd name="T6" fmla="*/ 27 w 589"/>
                <a:gd name="T7" fmla="*/ 15 h 484"/>
                <a:gd name="T8" fmla="*/ 22 w 589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484"/>
                <a:gd name="T17" fmla="*/ 589 w 589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484">
                  <a:moveTo>
                    <a:pt x="474" y="0"/>
                  </a:moveTo>
                  <a:lnTo>
                    <a:pt x="0" y="211"/>
                  </a:lnTo>
                  <a:lnTo>
                    <a:pt x="114" y="484"/>
                  </a:lnTo>
                  <a:lnTo>
                    <a:pt x="589" y="27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19" name="Freeform 102"/>
            <p:cNvSpPr>
              <a:spLocks/>
            </p:cNvSpPr>
            <p:nvPr/>
          </p:nvSpPr>
          <p:spPr bwMode="auto">
            <a:xfrm>
              <a:off x="1178" y="3078"/>
              <a:ext cx="27" cy="26"/>
            </a:xfrm>
            <a:custGeom>
              <a:avLst/>
              <a:gdLst>
                <a:gd name="T0" fmla="*/ 22 w 583"/>
                <a:gd name="T1" fmla="*/ 0 h 471"/>
                <a:gd name="T2" fmla="*/ 0 w 583"/>
                <a:gd name="T3" fmla="*/ 12 h 471"/>
                <a:gd name="T4" fmla="*/ 5 w 583"/>
                <a:gd name="T5" fmla="*/ 26 h 471"/>
                <a:gd name="T6" fmla="*/ 27 w 583"/>
                <a:gd name="T7" fmla="*/ 14 h 471"/>
                <a:gd name="T8" fmla="*/ 22 w 583"/>
                <a:gd name="T9" fmla="*/ 0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3"/>
                <a:gd name="T16" fmla="*/ 0 h 471"/>
                <a:gd name="T17" fmla="*/ 583 w 583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3" h="471">
                  <a:moveTo>
                    <a:pt x="473" y="0"/>
                  </a:moveTo>
                  <a:lnTo>
                    <a:pt x="0" y="211"/>
                  </a:lnTo>
                  <a:lnTo>
                    <a:pt x="108" y="471"/>
                  </a:lnTo>
                  <a:lnTo>
                    <a:pt x="583" y="260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0" name="Freeform 103"/>
            <p:cNvSpPr>
              <a:spLocks/>
            </p:cNvSpPr>
            <p:nvPr/>
          </p:nvSpPr>
          <p:spPr bwMode="auto">
            <a:xfrm>
              <a:off x="1191" y="3082"/>
              <a:ext cx="10" cy="13"/>
            </a:xfrm>
            <a:custGeom>
              <a:avLst/>
              <a:gdLst>
                <a:gd name="T0" fmla="*/ 7 w 227"/>
                <a:gd name="T1" fmla="*/ 12 h 234"/>
                <a:gd name="T2" fmla="*/ 6 w 227"/>
                <a:gd name="T3" fmla="*/ 13 h 234"/>
                <a:gd name="T4" fmla="*/ 5 w 227"/>
                <a:gd name="T5" fmla="*/ 13 h 234"/>
                <a:gd name="T6" fmla="*/ 4 w 227"/>
                <a:gd name="T7" fmla="*/ 13 h 234"/>
                <a:gd name="T8" fmla="*/ 3 w 227"/>
                <a:gd name="T9" fmla="*/ 13 h 234"/>
                <a:gd name="T10" fmla="*/ 2 w 227"/>
                <a:gd name="T11" fmla="*/ 12 h 234"/>
                <a:gd name="T12" fmla="*/ 2 w 227"/>
                <a:gd name="T13" fmla="*/ 11 h 234"/>
                <a:gd name="T14" fmla="*/ 1 w 227"/>
                <a:gd name="T15" fmla="*/ 10 h 234"/>
                <a:gd name="T16" fmla="*/ 0 w 227"/>
                <a:gd name="T17" fmla="*/ 9 h 234"/>
                <a:gd name="T18" fmla="*/ 0 w 227"/>
                <a:gd name="T19" fmla="*/ 8 h 234"/>
                <a:gd name="T20" fmla="*/ 0 w 227"/>
                <a:gd name="T21" fmla="*/ 7 h 234"/>
                <a:gd name="T22" fmla="*/ 0 w 227"/>
                <a:gd name="T23" fmla="*/ 5 h 234"/>
                <a:gd name="T24" fmla="*/ 0 w 227"/>
                <a:gd name="T25" fmla="*/ 4 h 234"/>
                <a:gd name="T26" fmla="*/ 1 w 227"/>
                <a:gd name="T27" fmla="*/ 3 h 234"/>
                <a:gd name="T28" fmla="*/ 1 w 227"/>
                <a:gd name="T29" fmla="*/ 2 h 234"/>
                <a:gd name="T30" fmla="*/ 2 w 227"/>
                <a:gd name="T31" fmla="*/ 1 h 234"/>
                <a:gd name="T32" fmla="*/ 3 w 227"/>
                <a:gd name="T33" fmla="*/ 1 h 234"/>
                <a:gd name="T34" fmla="*/ 4 w 227"/>
                <a:gd name="T35" fmla="*/ 0 h 234"/>
                <a:gd name="T36" fmla="*/ 5 w 227"/>
                <a:gd name="T37" fmla="*/ 0 h 234"/>
                <a:gd name="T38" fmla="*/ 6 w 227"/>
                <a:gd name="T39" fmla="*/ 0 h 234"/>
                <a:gd name="T40" fmla="*/ 7 w 227"/>
                <a:gd name="T41" fmla="*/ 0 h 234"/>
                <a:gd name="T42" fmla="*/ 8 w 227"/>
                <a:gd name="T43" fmla="*/ 1 h 234"/>
                <a:gd name="T44" fmla="*/ 8 w 227"/>
                <a:gd name="T45" fmla="*/ 2 h 234"/>
                <a:gd name="T46" fmla="*/ 9 w 227"/>
                <a:gd name="T47" fmla="*/ 3 h 234"/>
                <a:gd name="T48" fmla="*/ 10 w 227"/>
                <a:gd name="T49" fmla="*/ 4 h 234"/>
                <a:gd name="T50" fmla="*/ 10 w 227"/>
                <a:gd name="T51" fmla="*/ 5 h 234"/>
                <a:gd name="T52" fmla="*/ 10 w 227"/>
                <a:gd name="T53" fmla="*/ 6 h 234"/>
                <a:gd name="T54" fmla="*/ 10 w 227"/>
                <a:gd name="T55" fmla="*/ 8 h 234"/>
                <a:gd name="T56" fmla="*/ 10 w 227"/>
                <a:gd name="T57" fmla="*/ 9 h 234"/>
                <a:gd name="T58" fmla="*/ 9 w 227"/>
                <a:gd name="T59" fmla="*/ 10 h 234"/>
                <a:gd name="T60" fmla="*/ 9 w 227"/>
                <a:gd name="T61" fmla="*/ 11 h 234"/>
                <a:gd name="T62" fmla="*/ 8 w 227"/>
                <a:gd name="T63" fmla="*/ 12 h 234"/>
                <a:gd name="T64" fmla="*/ 7 w 227"/>
                <a:gd name="T65" fmla="*/ 12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234"/>
                <a:gd name="T101" fmla="*/ 227 w 227"/>
                <a:gd name="T102" fmla="*/ 234 h 2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234">
                  <a:moveTo>
                    <a:pt x="159" y="223"/>
                  </a:moveTo>
                  <a:lnTo>
                    <a:pt x="137" y="231"/>
                  </a:lnTo>
                  <a:lnTo>
                    <a:pt x="115" y="234"/>
                  </a:lnTo>
                  <a:lnTo>
                    <a:pt x="93" y="232"/>
                  </a:lnTo>
                  <a:lnTo>
                    <a:pt x="73" y="225"/>
                  </a:lnTo>
                  <a:lnTo>
                    <a:pt x="54" y="215"/>
                  </a:lnTo>
                  <a:lnTo>
                    <a:pt x="36" y="201"/>
                  </a:lnTo>
                  <a:lnTo>
                    <a:pt x="22" y="184"/>
                  </a:lnTo>
                  <a:lnTo>
                    <a:pt x="11" y="163"/>
                  </a:lnTo>
                  <a:lnTo>
                    <a:pt x="4" y="141"/>
                  </a:lnTo>
                  <a:lnTo>
                    <a:pt x="0" y="118"/>
                  </a:lnTo>
                  <a:lnTo>
                    <a:pt x="3" y="96"/>
                  </a:lnTo>
                  <a:lnTo>
                    <a:pt x="9" y="74"/>
                  </a:lnTo>
                  <a:lnTo>
                    <a:pt x="19" y="55"/>
                  </a:lnTo>
                  <a:lnTo>
                    <a:pt x="32" y="37"/>
                  </a:lnTo>
                  <a:lnTo>
                    <a:pt x="48" y="22"/>
                  </a:lnTo>
                  <a:lnTo>
                    <a:pt x="69" y="10"/>
                  </a:lnTo>
                  <a:lnTo>
                    <a:pt x="90" y="3"/>
                  </a:lnTo>
                  <a:lnTo>
                    <a:pt x="113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9"/>
                  </a:lnTo>
                  <a:lnTo>
                    <a:pt x="191" y="32"/>
                  </a:lnTo>
                  <a:lnTo>
                    <a:pt x="206" y="49"/>
                  </a:lnTo>
                  <a:lnTo>
                    <a:pt x="217" y="70"/>
                  </a:lnTo>
                  <a:lnTo>
                    <a:pt x="224" y="93"/>
                  </a:lnTo>
                  <a:lnTo>
                    <a:pt x="227" y="116"/>
                  </a:lnTo>
                  <a:lnTo>
                    <a:pt x="225" y="138"/>
                  </a:lnTo>
                  <a:lnTo>
                    <a:pt x="219" y="159"/>
                  </a:lnTo>
                  <a:lnTo>
                    <a:pt x="209" y="179"/>
                  </a:lnTo>
                  <a:lnTo>
                    <a:pt x="195" y="197"/>
                  </a:lnTo>
                  <a:lnTo>
                    <a:pt x="179" y="212"/>
                  </a:lnTo>
                  <a:lnTo>
                    <a:pt x="159" y="223"/>
                  </a:lnTo>
                  <a:close/>
                </a:path>
              </a:pathLst>
            </a:custGeom>
            <a:solidFill>
              <a:srgbClr val="E33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1" name="Freeform 104"/>
            <p:cNvSpPr>
              <a:spLocks/>
            </p:cNvSpPr>
            <p:nvPr/>
          </p:nvSpPr>
          <p:spPr bwMode="auto">
            <a:xfrm>
              <a:off x="1191" y="3082"/>
              <a:ext cx="10" cy="12"/>
            </a:xfrm>
            <a:custGeom>
              <a:avLst/>
              <a:gdLst>
                <a:gd name="T0" fmla="*/ 7 w 208"/>
                <a:gd name="T1" fmla="*/ 12 h 214"/>
                <a:gd name="T2" fmla="*/ 6 w 208"/>
                <a:gd name="T3" fmla="*/ 12 h 214"/>
                <a:gd name="T4" fmla="*/ 5 w 208"/>
                <a:gd name="T5" fmla="*/ 12 h 214"/>
                <a:gd name="T6" fmla="*/ 4 w 208"/>
                <a:gd name="T7" fmla="*/ 12 h 214"/>
                <a:gd name="T8" fmla="*/ 3 w 208"/>
                <a:gd name="T9" fmla="*/ 12 h 214"/>
                <a:gd name="T10" fmla="*/ 2 w 208"/>
                <a:gd name="T11" fmla="*/ 11 h 214"/>
                <a:gd name="T12" fmla="*/ 1 w 208"/>
                <a:gd name="T13" fmla="*/ 10 h 214"/>
                <a:gd name="T14" fmla="*/ 1 w 208"/>
                <a:gd name="T15" fmla="*/ 9 h 214"/>
                <a:gd name="T16" fmla="*/ 0 w 208"/>
                <a:gd name="T17" fmla="*/ 8 h 214"/>
                <a:gd name="T18" fmla="*/ 0 w 208"/>
                <a:gd name="T19" fmla="*/ 7 h 214"/>
                <a:gd name="T20" fmla="*/ 0 w 208"/>
                <a:gd name="T21" fmla="*/ 6 h 214"/>
                <a:gd name="T22" fmla="*/ 0 w 208"/>
                <a:gd name="T23" fmla="*/ 5 h 214"/>
                <a:gd name="T24" fmla="*/ 0 w 208"/>
                <a:gd name="T25" fmla="*/ 4 h 214"/>
                <a:gd name="T26" fmla="*/ 1 w 208"/>
                <a:gd name="T27" fmla="*/ 3 h 214"/>
                <a:gd name="T28" fmla="*/ 1 w 208"/>
                <a:gd name="T29" fmla="*/ 2 h 214"/>
                <a:gd name="T30" fmla="*/ 2 w 208"/>
                <a:gd name="T31" fmla="*/ 1 h 214"/>
                <a:gd name="T32" fmla="*/ 3 w 208"/>
                <a:gd name="T33" fmla="*/ 0 h 214"/>
                <a:gd name="T34" fmla="*/ 4 w 208"/>
                <a:gd name="T35" fmla="*/ 0 h 214"/>
                <a:gd name="T36" fmla="*/ 5 w 208"/>
                <a:gd name="T37" fmla="*/ 0 h 214"/>
                <a:gd name="T38" fmla="*/ 6 w 208"/>
                <a:gd name="T39" fmla="*/ 0 h 214"/>
                <a:gd name="T40" fmla="*/ 7 w 208"/>
                <a:gd name="T41" fmla="*/ 0 h 214"/>
                <a:gd name="T42" fmla="*/ 8 w 208"/>
                <a:gd name="T43" fmla="*/ 1 h 214"/>
                <a:gd name="T44" fmla="*/ 8 w 208"/>
                <a:gd name="T45" fmla="*/ 2 h 214"/>
                <a:gd name="T46" fmla="*/ 9 w 208"/>
                <a:gd name="T47" fmla="*/ 3 h 214"/>
                <a:gd name="T48" fmla="*/ 10 w 208"/>
                <a:gd name="T49" fmla="*/ 4 h 214"/>
                <a:gd name="T50" fmla="*/ 10 w 208"/>
                <a:gd name="T51" fmla="*/ 5 h 214"/>
                <a:gd name="T52" fmla="*/ 10 w 208"/>
                <a:gd name="T53" fmla="*/ 6 h 214"/>
                <a:gd name="T54" fmla="*/ 10 w 208"/>
                <a:gd name="T55" fmla="*/ 7 h 214"/>
                <a:gd name="T56" fmla="*/ 10 w 208"/>
                <a:gd name="T57" fmla="*/ 8 h 214"/>
                <a:gd name="T58" fmla="*/ 9 w 208"/>
                <a:gd name="T59" fmla="*/ 9 h 214"/>
                <a:gd name="T60" fmla="*/ 9 w 208"/>
                <a:gd name="T61" fmla="*/ 10 h 214"/>
                <a:gd name="T62" fmla="*/ 8 w 208"/>
                <a:gd name="T63" fmla="*/ 11 h 214"/>
                <a:gd name="T64" fmla="*/ 7 w 208"/>
                <a:gd name="T65" fmla="*/ 12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214"/>
                <a:gd name="T101" fmla="*/ 208 w 208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214">
                  <a:moveTo>
                    <a:pt x="146" y="206"/>
                  </a:moveTo>
                  <a:lnTo>
                    <a:pt x="125" y="212"/>
                  </a:lnTo>
                  <a:lnTo>
                    <a:pt x="105" y="214"/>
                  </a:lnTo>
                  <a:lnTo>
                    <a:pt x="84" y="212"/>
                  </a:lnTo>
                  <a:lnTo>
                    <a:pt x="66" y="206"/>
                  </a:lnTo>
                  <a:lnTo>
                    <a:pt x="48" y="196"/>
                  </a:lnTo>
                  <a:lnTo>
                    <a:pt x="31" y="183"/>
                  </a:lnTo>
                  <a:lnTo>
                    <a:pt x="18" y="168"/>
                  </a:lnTo>
                  <a:lnTo>
                    <a:pt x="8" y="149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8" y="67"/>
                  </a:lnTo>
                  <a:lnTo>
                    <a:pt x="17" y="49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63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23" y="2"/>
                  </a:lnTo>
                  <a:lnTo>
                    <a:pt x="142" y="7"/>
                  </a:lnTo>
                  <a:lnTo>
                    <a:pt x="161" y="17"/>
                  </a:lnTo>
                  <a:lnTo>
                    <a:pt x="176" y="30"/>
                  </a:lnTo>
                  <a:lnTo>
                    <a:pt x="189" y="45"/>
                  </a:lnTo>
                  <a:lnTo>
                    <a:pt x="200" y="63"/>
                  </a:lnTo>
                  <a:lnTo>
                    <a:pt x="206" y="84"/>
                  </a:lnTo>
                  <a:lnTo>
                    <a:pt x="208" y="105"/>
                  </a:lnTo>
                  <a:lnTo>
                    <a:pt x="206" y="127"/>
                  </a:lnTo>
                  <a:lnTo>
                    <a:pt x="201" y="147"/>
                  </a:lnTo>
                  <a:lnTo>
                    <a:pt x="191" y="164"/>
                  </a:lnTo>
                  <a:lnTo>
                    <a:pt x="179" y="181"/>
                  </a:lnTo>
                  <a:lnTo>
                    <a:pt x="164" y="195"/>
                  </a:lnTo>
                  <a:lnTo>
                    <a:pt x="146" y="206"/>
                  </a:lnTo>
                  <a:close/>
                </a:path>
              </a:pathLst>
            </a:custGeom>
            <a:solidFill>
              <a:srgbClr val="EB5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2" name="Freeform 105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89"/>
                <a:gd name="T1" fmla="*/ 10 h 194"/>
                <a:gd name="T2" fmla="*/ 5 w 189"/>
                <a:gd name="T3" fmla="*/ 10 h 194"/>
                <a:gd name="T4" fmla="*/ 4 w 189"/>
                <a:gd name="T5" fmla="*/ 10 h 194"/>
                <a:gd name="T6" fmla="*/ 3 w 189"/>
                <a:gd name="T7" fmla="*/ 10 h 194"/>
                <a:gd name="T8" fmla="*/ 2 w 189"/>
                <a:gd name="T9" fmla="*/ 10 h 194"/>
                <a:gd name="T10" fmla="*/ 2 w 189"/>
                <a:gd name="T11" fmla="*/ 9 h 194"/>
                <a:gd name="T12" fmla="*/ 1 w 189"/>
                <a:gd name="T13" fmla="*/ 9 h 194"/>
                <a:gd name="T14" fmla="*/ 1 w 189"/>
                <a:gd name="T15" fmla="*/ 8 h 194"/>
                <a:gd name="T16" fmla="*/ 0 w 189"/>
                <a:gd name="T17" fmla="*/ 7 h 194"/>
                <a:gd name="T18" fmla="*/ 0 w 189"/>
                <a:gd name="T19" fmla="*/ 6 h 194"/>
                <a:gd name="T20" fmla="*/ 0 w 189"/>
                <a:gd name="T21" fmla="*/ 5 h 194"/>
                <a:gd name="T22" fmla="*/ 0 w 189"/>
                <a:gd name="T23" fmla="*/ 4 h 194"/>
                <a:gd name="T24" fmla="*/ 0 w 189"/>
                <a:gd name="T25" fmla="*/ 3 h 194"/>
                <a:gd name="T26" fmla="*/ 1 w 189"/>
                <a:gd name="T27" fmla="*/ 2 h 194"/>
                <a:gd name="T28" fmla="*/ 1 w 189"/>
                <a:gd name="T29" fmla="*/ 2 h 194"/>
                <a:gd name="T30" fmla="*/ 2 w 189"/>
                <a:gd name="T31" fmla="*/ 1 h 194"/>
                <a:gd name="T32" fmla="*/ 2 w 189"/>
                <a:gd name="T33" fmla="*/ 0 h 194"/>
                <a:gd name="T34" fmla="*/ 3 w 189"/>
                <a:gd name="T35" fmla="*/ 0 h 194"/>
                <a:gd name="T36" fmla="*/ 4 w 189"/>
                <a:gd name="T37" fmla="*/ 0 h 194"/>
                <a:gd name="T38" fmla="*/ 5 w 189"/>
                <a:gd name="T39" fmla="*/ 0 h 194"/>
                <a:gd name="T40" fmla="*/ 6 w 189"/>
                <a:gd name="T41" fmla="*/ 0 h 194"/>
                <a:gd name="T42" fmla="*/ 6 w 189"/>
                <a:gd name="T43" fmla="*/ 1 h 194"/>
                <a:gd name="T44" fmla="*/ 7 w 189"/>
                <a:gd name="T45" fmla="*/ 1 h 194"/>
                <a:gd name="T46" fmla="*/ 7 w 189"/>
                <a:gd name="T47" fmla="*/ 2 h 194"/>
                <a:gd name="T48" fmla="*/ 8 w 189"/>
                <a:gd name="T49" fmla="*/ 3 h 194"/>
                <a:gd name="T50" fmla="*/ 8 w 189"/>
                <a:gd name="T51" fmla="*/ 4 h 194"/>
                <a:gd name="T52" fmla="*/ 8 w 189"/>
                <a:gd name="T53" fmla="*/ 5 h 194"/>
                <a:gd name="T54" fmla="*/ 8 w 189"/>
                <a:gd name="T55" fmla="*/ 6 h 194"/>
                <a:gd name="T56" fmla="*/ 8 w 189"/>
                <a:gd name="T57" fmla="*/ 7 h 194"/>
                <a:gd name="T58" fmla="*/ 7 w 189"/>
                <a:gd name="T59" fmla="*/ 8 h 194"/>
                <a:gd name="T60" fmla="*/ 7 w 189"/>
                <a:gd name="T61" fmla="*/ 9 h 194"/>
                <a:gd name="T62" fmla="*/ 6 w 189"/>
                <a:gd name="T63" fmla="*/ 9 h 194"/>
                <a:gd name="T64" fmla="*/ 6 w 189"/>
                <a:gd name="T65" fmla="*/ 10 h 1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194"/>
                <a:gd name="T101" fmla="*/ 189 w 189"/>
                <a:gd name="T102" fmla="*/ 194 h 1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194">
                  <a:moveTo>
                    <a:pt x="131" y="187"/>
                  </a:moveTo>
                  <a:lnTo>
                    <a:pt x="113" y="193"/>
                  </a:lnTo>
                  <a:lnTo>
                    <a:pt x="95" y="194"/>
                  </a:lnTo>
                  <a:lnTo>
                    <a:pt x="76" y="192"/>
                  </a:lnTo>
                  <a:lnTo>
                    <a:pt x="59" y="187"/>
                  </a:lnTo>
                  <a:lnTo>
                    <a:pt x="44" y="178"/>
                  </a:lnTo>
                  <a:lnTo>
                    <a:pt x="29" y="167"/>
                  </a:lnTo>
                  <a:lnTo>
                    <a:pt x="17" y="152"/>
                  </a:lnTo>
                  <a:lnTo>
                    <a:pt x="8" y="135"/>
                  </a:lnTo>
                  <a:lnTo>
                    <a:pt x="2" y="116"/>
                  </a:lnTo>
                  <a:lnTo>
                    <a:pt x="0" y="97"/>
                  </a:lnTo>
                  <a:lnTo>
                    <a:pt x="2" y="79"/>
                  </a:lnTo>
                  <a:lnTo>
                    <a:pt x="7" y="61"/>
                  </a:lnTo>
                  <a:lnTo>
                    <a:pt x="15" y="45"/>
                  </a:lnTo>
                  <a:lnTo>
                    <a:pt x="26" y="30"/>
                  </a:lnTo>
                  <a:lnTo>
                    <a:pt x="41" y="17"/>
                  </a:lnTo>
                  <a:lnTo>
                    <a:pt x="57" y="8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2" y="1"/>
                  </a:lnTo>
                  <a:lnTo>
                    <a:pt x="130" y="7"/>
                  </a:lnTo>
                  <a:lnTo>
                    <a:pt x="146" y="15"/>
                  </a:lnTo>
                  <a:lnTo>
                    <a:pt x="160" y="27"/>
                  </a:lnTo>
                  <a:lnTo>
                    <a:pt x="172" y="41"/>
                  </a:lnTo>
                  <a:lnTo>
                    <a:pt x="181" y="58"/>
                  </a:lnTo>
                  <a:lnTo>
                    <a:pt x="187" y="77"/>
                  </a:lnTo>
                  <a:lnTo>
                    <a:pt x="189" y="96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9"/>
                  </a:lnTo>
                  <a:lnTo>
                    <a:pt x="163" y="165"/>
                  </a:lnTo>
                  <a:lnTo>
                    <a:pt x="149" y="177"/>
                  </a:lnTo>
                  <a:lnTo>
                    <a:pt x="131" y="187"/>
                  </a:lnTo>
                  <a:close/>
                </a:path>
              </a:pathLst>
            </a:custGeom>
            <a:solidFill>
              <a:srgbClr val="F08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3" name="Freeform 106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71"/>
                <a:gd name="T1" fmla="*/ 10 h 177"/>
                <a:gd name="T2" fmla="*/ 5 w 171"/>
                <a:gd name="T3" fmla="*/ 10 h 177"/>
                <a:gd name="T4" fmla="*/ 4 w 171"/>
                <a:gd name="T5" fmla="*/ 10 h 177"/>
                <a:gd name="T6" fmla="*/ 3 w 171"/>
                <a:gd name="T7" fmla="*/ 10 h 177"/>
                <a:gd name="T8" fmla="*/ 3 w 171"/>
                <a:gd name="T9" fmla="*/ 10 h 177"/>
                <a:gd name="T10" fmla="*/ 2 w 171"/>
                <a:gd name="T11" fmla="*/ 9 h 177"/>
                <a:gd name="T12" fmla="*/ 1 w 171"/>
                <a:gd name="T13" fmla="*/ 9 h 177"/>
                <a:gd name="T14" fmla="*/ 1 w 171"/>
                <a:gd name="T15" fmla="*/ 8 h 177"/>
                <a:gd name="T16" fmla="*/ 0 w 171"/>
                <a:gd name="T17" fmla="*/ 7 h 177"/>
                <a:gd name="T18" fmla="*/ 0 w 171"/>
                <a:gd name="T19" fmla="*/ 6 h 177"/>
                <a:gd name="T20" fmla="*/ 0 w 171"/>
                <a:gd name="T21" fmla="*/ 5 h 177"/>
                <a:gd name="T22" fmla="*/ 0 w 171"/>
                <a:gd name="T23" fmla="*/ 4 h 177"/>
                <a:gd name="T24" fmla="*/ 0 w 171"/>
                <a:gd name="T25" fmla="*/ 3 h 177"/>
                <a:gd name="T26" fmla="*/ 1 w 171"/>
                <a:gd name="T27" fmla="*/ 2 h 177"/>
                <a:gd name="T28" fmla="*/ 1 w 171"/>
                <a:gd name="T29" fmla="*/ 2 h 177"/>
                <a:gd name="T30" fmla="*/ 2 w 171"/>
                <a:gd name="T31" fmla="*/ 1 h 177"/>
                <a:gd name="T32" fmla="*/ 2 w 171"/>
                <a:gd name="T33" fmla="*/ 0 h 177"/>
                <a:gd name="T34" fmla="*/ 3 w 171"/>
                <a:gd name="T35" fmla="*/ 0 h 177"/>
                <a:gd name="T36" fmla="*/ 4 w 171"/>
                <a:gd name="T37" fmla="*/ 0 h 177"/>
                <a:gd name="T38" fmla="*/ 5 w 171"/>
                <a:gd name="T39" fmla="*/ 0 h 177"/>
                <a:gd name="T40" fmla="*/ 5 w 171"/>
                <a:gd name="T41" fmla="*/ 0 h 177"/>
                <a:gd name="T42" fmla="*/ 6 w 171"/>
                <a:gd name="T43" fmla="*/ 1 h 177"/>
                <a:gd name="T44" fmla="*/ 7 w 171"/>
                <a:gd name="T45" fmla="*/ 1 h 177"/>
                <a:gd name="T46" fmla="*/ 7 w 171"/>
                <a:gd name="T47" fmla="*/ 2 h 177"/>
                <a:gd name="T48" fmla="*/ 8 w 171"/>
                <a:gd name="T49" fmla="*/ 3 h 177"/>
                <a:gd name="T50" fmla="*/ 8 w 171"/>
                <a:gd name="T51" fmla="*/ 4 h 177"/>
                <a:gd name="T52" fmla="*/ 8 w 171"/>
                <a:gd name="T53" fmla="*/ 5 h 177"/>
                <a:gd name="T54" fmla="*/ 8 w 171"/>
                <a:gd name="T55" fmla="*/ 6 h 177"/>
                <a:gd name="T56" fmla="*/ 8 w 171"/>
                <a:gd name="T57" fmla="*/ 7 h 177"/>
                <a:gd name="T58" fmla="*/ 7 w 171"/>
                <a:gd name="T59" fmla="*/ 8 h 177"/>
                <a:gd name="T60" fmla="*/ 7 w 171"/>
                <a:gd name="T61" fmla="*/ 8 h 177"/>
                <a:gd name="T62" fmla="*/ 6 w 171"/>
                <a:gd name="T63" fmla="*/ 9 h 177"/>
                <a:gd name="T64" fmla="*/ 6 w 171"/>
                <a:gd name="T65" fmla="*/ 10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77"/>
                <a:gd name="T101" fmla="*/ 171 w 171"/>
                <a:gd name="T102" fmla="*/ 177 h 1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77">
                  <a:moveTo>
                    <a:pt x="120" y="170"/>
                  </a:moveTo>
                  <a:lnTo>
                    <a:pt x="104" y="175"/>
                  </a:lnTo>
                  <a:lnTo>
                    <a:pt x="87" y="177"/>
                  </a:lnTo>
                  <a:lnTo>
                    <a:pt x="70" y="176"/>
                  </a:lnTo>
                  <a:lnTo>
                    <a:pt x="54" y="171"/>
                  </a:lnTo>
                  <a:lnTo>
                    <a:pt x="40" y="163"/>
                  </a:lnTo>
                  <a:lnTo>
                    <a:pt x="27" y="152"/>
                  </a:lnTo>
                  <a:lnTo>
                    <a:pt x="15" y="139"/>
                  </a:lnTo>
                  <a:lnTo>
                    <a:pt x="7" y="124"/>
                  </a:lnTo>
                  <a:lnTo>
                    <a:pt x="2" y="107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7" y="56"/>
                  </a:lnTo>
                  <a:lnTo>
                    <a:pt x="14" y="41"/>
                  </a:lnTo>
                  <a:lnTo>
                    <a:pt x="25" y="28"/>
                  </a:lnTo>
                  <a:lnTo>
                    <a:pt x="37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7" y="7"/>
                  </a:lnTo>
                  <a:lnTo>
                    <a:pt x="132" y="15"/>
                  </a:lnTo>
                  <a:lnTo>
                    <a:pt x="145" y="25"/>
                  </a:lnTo>
                  <a:lnTo>
                    <a:pt x="156" y="38"/>
                  </a:lnTo>
                  <a:lnTo>
                    <a:pt x="164" y="53"/>
                  </a:lnTo>
                  <a:lnTo>
                    <a:pt x="169" y="70"/>
                  </a:lnTo>
                  <a:lnTo>
                    <a:pt x="171" y="88"/>
                  </a:lnTo>
                  <a:lnTo>
                    <a:pt x="169" y="105"/>
                  </a:lnTo>
                  <a:lnTo>
                    <a:pt x="165" y="121"/>
                  </a:lnTo>
                  <a:lnTo>
                    <a:pt x="158" y="136"/>
                  </a:lnTo>
                  <a:lnTo>
                    <a:pt x="148" y="150"/>
                  </a:lnTo>
                  <a:lnTo>
                    <a:pt x="136" y="162"/>
                  </a:lnTo>
                  <a:lnTo>
                    <a:pt x="120" y="170"/>
                  </a:lnTo>
                  <a:close/>
                </a:path>
              </a:pathLst>
            </a:custGeom>
            <a:solidFill>
              <a:srgbClr val="F5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4" name="Freeform 107"/>
            <p:cNvSpPr>
              <a:spLocks/>
            </p:cNvSpPr>
            <p:nvPr/>
          </p:nvSpPr>
          <p:spPr bwMode="auto">
            <a:xfrm>
              <a:off x="1193" y="3083"/>
              <a:ext cx="7" cy="9"/>
            </a:xfrm>
            <a:custGeom>
              <a:avLst/>
              <a:gdLst>
                <a:gd name="T0" fmla="*/ 5 w 152"/>
                <a:gd name="T1" fmla="*/ 9 h 156"/>
                <a:gd name="T2" fmla="*/ 4 w 152"/>
                <a:gd name="T3" fmla="*/ 9 h 156"/>
                <a:gd name="T4" fmla="*/ 4 w 152"/>
                <a:gd name="T5" fmla="*/ 9 h 156"/>
                <a:gd name="T6" fmla="*/ 3 w 152"/>
                <a:gd name="T7" fmla="*/ 9 h 156"/>
                <a:gd name="T8" fmla="*/ 2 w 152"/>
                <a:gd name="T9" fmla="*/ 9 h 156"/>
                <a:gd name="T10" fmla="*/ 2 w 152"/>
                <a:gd name="T11" fmla="*/ 8 h 156"/>
                <a:gd name="T12" fmla="*/ 1 w 152"/>
                <a:gd name="T13" fmla="*/ 8 h 156"/>
                <a:gd name="T14" fmla="*/ 1 w 152"/>
                <a:gd name="T15" fmla="*/ 7 h 156"/>
                <a:gd name="T16" fmla="*/ 0 w 152"/>
                <a:gd name="T17" fmla="*/ 6 h 156"/>
                <a:gd name="T18" fmla="*/ 0 w 152"/>
                <a:gd name="T19" fmla="*/ 5 h 156"/>
                <a:gd name="T20" fmla="*/ 0 w 152"/>
                <a:gd name="T21" fmla="*/ 5 h 156"/>
                <a:gd name="T22" fmla="*/ 0 w 152"/>
                <a:gd name="T23" fmla="*/ 4 h 156"/>
                <a:gd name="T24" fmla="*/ 0 w 152"/>
                <a:gd name="T25" fmla="*/ 3 h 156"/>
                <a:gd name="T26" fmla="*/ 1 w 152"/>
                <a:gd name="T27" fmla="*/ 2 h 156"/>
                <a:gd name="T28" fmla="*/ 1 w 152"/>
                <a:gd name="T29" fmla="*/ 1 h 156"/>
                <a:gd name="T30" fmla="*/ 2 w 152"/>
                <a:gd name="T31" fmla="*/ 1 h 156"/>
                <a:gd name="T32" fmla="*/ 2 w 152"/>
                <a:gd name="T33" fmla="*/ 0 h 156"/>
                <a:gd name="T34" fmla="*/ 3 w 152"/>
                <a:gd name="T35" fmla="*/ 0 h 156"/>
                <a:gd name="T36" fmla="*/ 4 w 152"/>
                <a:gd name="T37" fmla="*/ 0 h 156"/>
                <a:gd name="T38" fmla="*/ 4 w 152"/>
                <a:gd name="T39" fmla="*/ 0 h 156"/>
                <a:gd name="T40" fmla="*/ 5 w 152"/>
                <a:gd name="T41" fmla="*/ 0 h 156"/>
                <a:gd name="T42" fmla="*/ 5 w 152"/>
                <a:gd name="T43" fmla="*/ 1 h 156"/>
                <a:gd name="T44" fmla="*/ 6 w 152"/>
                <a:gd name="T45" fmla="*/ 1 h 156"/>
                <a:gd name="T46" fmla="*/ 6 w 152"/>
                <a:gd name="T47" fmla="*/ 2 h 156"/>
                <a:gd name="T48" fmla="*/ 7 w 152"/>
                <a:gd name="T49" fmla="*/ 3 h 156"/>
                <a:gd name="T50" fmla="*/ 7 w 152"/>
                <a:gd name="T51" fmla="*/ 4 h 156"/>
                <a:gd name="T52" fmla="*/ 7 w 152"/>
                <a:gd name="T53" fmla="*/ 4 h 156"/>
                <a:gd name="T54" fmla="*/ 7 w 152"/>
                <a:gd name="T55" fmla="*/ 5 h 156"/>
                <a:gd name="T56" fmla="*/ 7 w 152"/>
                <a:gd name="T57" fmla="*/ 6 h 156"/>
                <a:gd name="T58" fmla="*/ 6 w 152"/>
                <a:gd name="T59" fmla="*/ 7 h 156"/>
                <a:gd name="T60" fmla="*/ 6 w 152"/>
                <a:gd name="T61" fmla="*/ 8 h 156"/>
                <a:gd name="T62" fmla="*/ 6 w 152"/>
                <a:gd name="T63" fmla="*/ 8 h 156"/>
                <a:gd name="T64" fmla="*/ 5 w 152"/>
                <a:gd name="T65" fmla="*/ 9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2"/>
                <a:gd name="T100" fmla="*/ 0 h 156"/>
                <a:gd name="T101" fmla="*/ 152 w 152"/>
                <a:gd name="T102" fmla="*/ 156 h 1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2" h="156">
                  <a:moveTo>
                    <a:pt x="106" y="149"/>
                  </a:moveTo>
                  <a:lnTo>
                    <a:pt x="92" y="155"/>
                  </a:lnTo>
                  <a:lnTo>
                    <a:pt x="77" y="156"/>
                  </a:lnTo>
                  <a:lnTo>
                    <a:pt x="63" y="155"/>
                  </a:lnTo>
                  <a:lnTo>
                    <a:pt x="48" y="150"/>
                  </a:lnTo>
                  <a:lnTo>
                    <a:pt x="35" y="143"/>
                  </a:lnTo>
                  <a:lnTo>
                    <a:pt x="24" y="133"/>
                  </a:lnTo>
                  <a:lnTo>
                    <a:pt x="14" y="122"/>
                  </a:lnTo>
                  <a:lnTo>
                    <a:pt x="6" y="108"/>
                  </a:lnTo>
                  <a:lnTo>
                    <a:pt x="2" y="93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5" y="49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3" y="13"/>
                  </a:lnTo>
                  <a:lnTo>
                    <a:pt x="46" y="6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8" y="11"/>
                  </a:lnTo>
                  <a:lnTo>
                    <a:pt x="129" y="21"/>
                  </a:lnTo>
                  <a:lnTo>
                    <a:pt x="139" y="32"/>
                  </a:lnTo>
                  <a:lnTo>
                    <a:pt x="146" y="46"/>
                  </a:lnTo>
                  <a:lnTo>
                    <a:pt x="150" y="61"/>
                  </a:lnTo>
                  <a:lnTo>
                    <a:pt x="152" y="77"/>
                  </a:lnTo>
                  <a:lnTo>
                    <a:pt x="151" y="91"/>
                  </a:lnTo>
                  <a:lnTo>
                    <a:pt x="147" y="106"/>
                  </a:lnTo>
                  <a:lnTo>
                    <a:pt x="140" y="120"/>
                  </a:lnTo>
                  <a:lnTo>
                    <a:pt x="131" y="131"/>
                  </a:lnTo>
                  <a:lnTo>
                    <a:pt x="120" y="142"/>
                  </a:lnTo>
                  <a:lnTo>
                    <a:pt x="106" y="149"/>
                  </a:lnTo>
                  <a:close/>
                </a:path>
              </a:pathLst>
            </a:custGeom>
            <a:solidFill>
              <a:srgbClr val="FA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5" name="Freeform 108"/>
            <p:cNvSpPr>
              <a:spLocks/>
            </p:cNvSpPr>
            <p:nvPr/>
          </p:nvSpPr>
          <p:spPr bwMode="auto">
            <a:xfrm>
              <a:off x="1193" y="3083"/>
              <a:ext cx="6" cy="8"/>
            </a:xfrm>
            <a:custGeom>
              <a:avLst/>
              <a:gdLst>
                <a:gd name="T0" fmla="*/ 4 w 134"/>
                <a:gd name="T1" fmla="*/ 8 h 139"/>
                <a:gd name="T2" fmla="*/ 4 w 134"/>
                <a:gd name="T3" fmla="*/ 8 h 139"/>
                <a:gd name="T4" fmla="*/ 3 w 134"/>
                <a:gd name="T5" fmla="*/ 8 h 139"/>
                <a:gd name="T6" fmla="*/ 2 w 134"/>
                <a:gd name="T7" fmla="*/ 8 h 139"/>
                <a:gd name="T8" fmla="*/ 2 w 134"/>
                <a:gd name="T9" fmla="*/ 8 h 139"/>
                <a:gd name="T10" fmla="*/ 1 w 134"/>
                <a:gd name="T11" fmla="*/ 7 h 139"/>
                <a:gd name="T12" fmla="*/ 1 w 134"/>
                <a:gd name="T13" fmla="*/ 7 h 139"/>
                <a:gd name="T14" fmla="*/ 1 w 134"/>
                <a:gd name="T15" fmla="*/ 6 h 139"/>
                <a:gd name="T16" fmla="*/ 0 w 134"/>
                <a:gd name="T17" fmla="*/ 6 h 139"/>
                <a:gd name="T18" fmla="*/ 0 w 134"/>
                <a:gd name="T19" fmla="*/ 5 h 139"/>
                <a:gd name="T20" fmla="*/ 0 w 134"/>
                <a:gd name="T21" fmla="*/ 4 h 139"/>
                <a:gd name="T22" fmla="*/ 0 w 134"/>
                <a:gd name="T23" fmla="*/ 3 h 139"/>
                <a:gd name="T24" fmla="*/ 0 w 134"/>
                <a:gd name="T25" fmla="*/ 3 h 139"/>
                <a:gd name="T26" fmla="*/ 0 w 134"/>
                <a:gd name="T27" fmla="*/ 2 h 139"/>
                <a:gd name="T28" fmla="*/ 1 w 134"/>
                <a:gd name="T29" fmla="*/ 1 h 139"/>
                <a:gd name="T30" fmla="*/ 1 w 134"/>
                <a:gd name="T31" fmla="*/ 1 h 139"/>
                <a:gd name="T32" fmla="*/ 2 w 134"/>
                <a:gd name="T33" fmla="*/ 0 h 139"/>
                <a:gd name="T34" fmla="*/ 2 w 134"/>
                <a:gd name="T35" fmla="*/ 0 h 139"/>
                <a:gd name="T36" fmla="*/ 3 w 134"/>
                <a:gd name="T37" fmla="*/ 0 h 139"/>
                <a:gd name="T38" fmla="*/ 4 w 134"/>
                <a:gd name="T39" fmla="*/ 0 h 139"/>
                <a:gd name="T40" fmla="*/ 4 w 134"/>
                <a:gd name="T41" fmla="*/ 0 h 139"/>
                <a:gd name="T42" fmla="*/ 5 w 134"/>
                <a:gd name="T43" fmla="*/ 1 h 139"/>
                <a:gd name="T44" fmla="*/ 5 w 134"/>
                <a:gd name="T45" fmla="*/ 1 h 139"/>
                <a:gd name="T46" fmla="*/ 5 w 134"/>
                <a:gd name="T47" fmla="*/ 2 h 139"/>
                <a:gd name="T48" fmla="*/ 6 w 134"/>
                <a:gd name="T49" fmla="*/ 2 h 139"/>
                <a:gd name="T50" fmla="*/ 6 w 134"/>
                <a:gd name="T51" fmla="*/ 3 h 139"/>
                <a:gd name="T52" fmla="*/ 6 w 134"/>
                <a:gd name="T53" fmla="*/ 4 h 139"/>
                <a:gd name="T54" fmla="*/ 6 w 134"/>
                <a:gd name="T55" fmla="*/ 5 h 139"/>
                <a:gd name="T56" fmla="*/ 6 w 134"/>
                <a:gd name="T57" fmla="*/ 5 h 139"/>
                <a:gd name="T58" fmla="*/ 6 w 134"/>
                <a:gd name="T59" fmla="*/ 6 h 139"/>
                <a:gd name="T60" fmla="*/ 5 w 134"/>
                <a:gd name="T61" fmla="*/ 7 h 139"/>
                <a:gd name="T62" fmla="*/ 5 w 134"/>
                <a:gd name="T63" fmla="*/ 7 h 139"/>
                <a:gd name="T64" fmla="*/ 4 w 134"/>
                <a:gd name="T65" fmla="*/ 8 h 1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4"/>
                <a:gd name="T100" fmla="*/ 0 h 139"/>
                <a:gd name="T101" fmla="*/ 134 w 134"/>
                <a:gd name="T102" fmla="*/ 139 h 13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4" h="139">
                  <a:moveTo>
                    <a:pt x="93" y="134"/>
                  </a:moveTo>
                  <a:lnTo>
                    <a:pt x="80" y="138"/>
                  </a:lnTo>
                  <a:lnTo>
                    <a:pt x="68" y="139"/>
                  </a:lnTo>
                  <a:lnTo>
                    <a:pt x="55" y="138"/>
                  </a:lnTo>
                  <a:lnTo>
                    <a:pt x="42" y="134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9"/>
                  </a:lnTo>
                  <a:lnTo>
                    <a:pt x="5" y="97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5" y="44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28" y="12"/>
                  </a:lnTo>
                  <a:lnTo>
                    <a:pt x="40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79" y="1"/>
                  </a:lnTo>
                  <a:lnTo>
                    <a:pt x="91" y="5"/>
                  </a:lnTo>
                  <a:lnTo>
                    <a:pt x="104" y="11"/>
                  </a:lnTo>
                  <a:lnTo>
                    <a:pt x="114" y="20"/>
                  </a:lnTo>
                  <a:lnTo>
                    <a:pt x="122" y="29"/>
                  </a:lnTo>
                  <a:lnTo>
                    <a:pt x="129" y="42"/>
                  </a:lnTo>
                  <a:lnTo>
                    <a:pt x="133" y="56"/>
                  </a:lnTo>
                  <a:lnTo>
                    <a:pt x="134" y="68"/>
                  </a:lnTo>
                  <a:lnTo>
                    <a:pt x="133" y="82"/>
                  </a:lnTo>
                  <a:lnTo>
                    <a:pt x="129" y="95"/>
                  </a:lnTo>
                  <a:lnTo>
                    <a:pt x="123" y="107"/>
                  </a:lnTo>
                  <a:lnTo>
                    <a:pt x="115" y="118"/>
                  </a:lnTo>
                  <a:lnTo>
                    <a:pt x="106" y="126"/>
                  </a:lnTo>
                  <a:lnTo>
                    <a:pt x="93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6" name="Freeform 109"/>
            <p:cNvSpPr>
              <a:spLocks/>
            </p:cNvSpPr>
            <p:nvPr/>
          </p:nvSpPr>
          <p:spPr bwMode="auto">
            <a:xfrm>
              <a:off x="1185" y="3093"/>
              <a:ext cx="1" cy="2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1 h 33"/>
                <a:gd name="T8" fmla="*/ 0 w 21"/>
                <a:gd name="T9" fmla="*/ 1 h 33"/>
                <a:gd name="T10" fmla="*/ 0 w 21"/>
                <a:gd name="T11" fmla="*/ 2 h 33"/>
                <a:gd name="T12" fmla="*/ 0 w 21"/>
                <a:gd name="T13" fmla="*/ 2 h 33"/>
                <a:gd name="T14" fmla="*/ 1 w 21"/>
                <a:gd name="T15" fmla="*/ 2 h 33"/>
                <a:gd name="T16" fmla="*/ 1 w 21"/>
                <a:gd name="T17" fmla="*/ 2 h 33"/>
                <a:gd name="T18" fmla="*/ 1 w 21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3"/>
                <a:gd name="T32" fmla="*/ 21 w 21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3">
                  <a:moveTo>
                    <a:pt x="11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7" name="Freeform 110"/>
            <p:cNvSpPr>
              <a:spLocks/>
            </p:cNvSpPr>
            <p:nvPr/>
          </p:nvSpPr>
          <p:spPr bwMode="auto">
            <a:xfrm>
              <a:off x="1186" y="3089"/>
              <a:ext cx="3" cy="6"/>
            </a:xfrm>
            <a:custGeom>
              <a:avLst/>
              <a:gdLst>
                <a:gd name="T0" fmla="*/ 2 w 75"/>
                <a:gd name="T1" fmla="*/ 1 h 98"/>
                <a:gd name="T2" fmla="*/ 2 w 75"/>
                <a:gd name="T3" fmla="*/ 1 h 98"/>
                <a:gd name="T4" fmla="*/ 2 w 75"/>
                <a:gd name="T5" fmla="*/ 1 h 98"/>
                <a:gd name="T6" fmla="*/ 2 w 75"/>
                <a:gd name="T7" fmla="*/ 2 h 98"/>
                <a:gd name="T8" fmla="*/ 2 w 75"/>
                <a:gd name="T9" fmla="*/ 2 h 98"/>
                <a:gd name="T10" fmla="*/ 1 w 75"/>
                <a:gd name="T11" fmla="*/ 3 h 98"/>
                <a:gd name="T12" fmla="*/ 1 w 75"/>
                <a:gd name="T13" fmla="*/ 3 h 98"/>
                <a:gd name="T14" fmla="*/ 1 w 75"/>
                <a:gd name="T15" fmla="*/ 3 h 98"/>
                <a:gd name="T16" fmla="*/ 0 w 75"/>
                <a:gd name="T17" fmla="*/ 4 h 98"/>
                <a:gd name="T18" fmla="*/ 0 w 75"/>
                <a:gd name="T19" fmla="*/ 4 h 98"/>
                <a:gd name="T20" fmla="*/ 0 w 75"/>
                <a:gd name="T21" fmla="*/ 6 h 98"/>
                <a:gd name="T22" fmla="*/ 1 w 75"/>
                <a:gd name="T23" fmla="*/ 6 h 98"/>
                <a:gd name="T24" fmla="*/ 2 w 75"/>
                <a:gd name="T25" fmla="*/ 5 h 98"/>
                <a:gd name="T26" fmla="*/ 2 w 75"/>
                <a:gd name="T27" fmla="*/ 5 h 98"/>
                <a:gd name="T28" fmla="*/ 3 w 75"/>
                <a:gd name="T29" fmla="*/ 4 h 98"/>
                <a:gd name="T30" fmla="*/ 3 w 75"/>
                <a:gd name="T31" fmla="*/ 3 h 98"/>
                <a:gd name="T32" fmla="*/ 3 w 75"/>
                <a:gd name="T33" fmla="*/ 2 h 98"/>
                <a:gd name="T34" fmla="*/ 3 w 75"/>
                <a:gd name="T35" fmla="*/ 1 h 98"/>
                <a:gd name="T36" fmla="*/ 3 w 75"/>
                <a:gd name="T37" fmla="*/ 0 h 98"/>
                <a:gd name="T38" fmla="*/ 3 w 75"/>
                <a:gd name="T39" fmla="*/ 0 h 98"/>
                <a:gd name="T40" fmla="*/ 2 w 75"/>
                <a:gd name="T41" fmla="*/ 1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5"/>
                <a:gd name="T64" fmla="*/ 0 h 98"/>
                <a:gd name="T65" fmla="*/ 75 w 7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5" h="98">
                  <a:moveTo>
                    <a:pt x="40" y="12"/>
                  </a:moveTo>
                  <a:lnTo>
                    <a:pt x="40" y="12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0" y="49"/>
                  </a:lnTo>
                  <a:lnTo>
                    <a:pt x="21" y="57"/>
                  </a:lnTo>
                  <a:lnTo>
                    <a:pt x="12" y="61"/>
                  </a:lnTo>
                  <a:lnTo>
                    <a:pt x="0" y="66"/>
                  </a:lnTo>
                  <a:lnTo>
                    <a:pt x="10" y="98"/>
                  </a:lnTo>
                  <a:lnTo>
                    <a:pt x="26" y="92"/>
                  </a:lnTo>
                  <a:lnTo>
                    <a:pt x="39" y="84"/>
                  </a:lnTo>
                  <a:lnTo>
                    <a:pt x="50" y="74"/>
                  </a:lnTo>
                  <a:lnTo>
                    <a:pt x="63" y="64"/>
                  </a:lnTo>
                  <a:lnTo>
                    <a:pt x="70" y="49"/>
                  </a:lnTo>
                  <a:lnTo>
                    <a:pt x="75" y="34"/>
                  </a:lnTo>
                  <a:lnTo>
                    <a:pt x="75" y="18"/>
                  </a:lnTo>
                  <a:lnTo>
                    <a:pt x="71" y="0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8" name="Freeform 111"/>
            <p:cNvSpPr>
              <a:spLocks/>
            </p:cNvSpPr>
            <p:nvPr/>
          </p:nvSpPr>
          <p:spPr bwMode="auto">
            <a:xfrm>
              <a:off x="1184" y="3087"/>
              <a:ext cx="5" cy="3"/>
            </a:xfrm>
            <a:custGeom>
              <a:avLst/>
              <a:gdLst>
                <a:gd name="T0" fmla="*/ 1 w 108"/>
                <a:gd name="T1" fmla="*/ 3 h 49"/>
                <a:gd name="T2" fmla="*/ 1 w 108"/>
                <a:gd name="T3" fmla="*/ 3 h 49"/>
                <a:gd name="T4" fmla="*/ 1 w 108"/>
                <a:gd name="T5" fmla="*/ 2 h 49"/>
                <a:gd name="T6" fmla="*/ 2 w 108"/>
                <a:gd name="T7" fmla="*/ 2 h 49"/>
                <a:gd name="T8" fmla="*/ 2 w 108"/>
                <a:gd name="T9" fmla="*/ 2 h 49"/>
                <a:gd name="T10" fmla="*/ 3 w 108"/>
                <a:gd name="T11" fmla="*/ 2 h 49"/>
                <a:gd name="T12" fmla="*/ 3 w 108"/>
                <a:gd name="T13" fmla="*/ 2 h 49"/>
                <a:gd name="T14" fmla="*/ 3 w 108"/>
                <a:gd name="T15" fmla="*/ 2 h 49"/>
                <a:gd name="T16" fmla="*/ 3 w 108"/>
                <a:gd name="T17" fmla="*/ 3 h 49"/>
                <a:gd name="T18" fmla="*/ 4 w 108"/>
                <a:gd name="T19" fmla="*/ 3 h 49"/>
                <a:gd name="T20" fmla="*/ 5 w 108"/>
                <a:gd name="T21" fmla="*/ 2 h 49"/>
                <a:gd name="T22" fmla="*/ 5 w 108"/>
                <a:gd name="T23" fmla="*/ 1 h 49"/>
                <a:gd name="T24" fmla="*/ 4 w 108"/>
                <a:gd name="T25" fmla="*/ 1 h 49"/>
                <a:gd name="T26" fmla="*/ 3 w 108"/>
                <a:gd name="T27" fmla="*/ 0 h 49"/>
                <a:gd name="T28" fmla="*/ 3 w 108"/>
                <a:gd name="T29" fmla="*/ 0 h 49"/>
                <a:gd name="T30" fmla="*/ 2 w 108"/>
                <a:gd name="T31" fmla="*/ 0 h 49"/>
                <a:gd name="T32" fmla="*/ 1 w 108"/>
                <a:gd name="T33" fmla="*/ 0 h 49"/>
                <a:gd name="T34" fmla="*/ 1 w 108"/>
                <a:gd name="T35" fmla="*/ 1 h 49"/>
                <a:gd name="T36" fmla="*/ 0 w 108"/>
                <a:gd name="T37" fmla="*/ 1 h 49"/>
                <a:gd name="T38" fmla="*/ 0 w 108"/>
                <a:gd name="T39" fmla="*/ 1 h 49"/>
                <a:gd name="T40" fmla="*/ 1 w 108"/>
                <a:gd name="T41" fmla="*/ 3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49"/>
                <a:gd name="T65" fmla="*/ 108 w 108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49">
                  <a:moveTo>
                    <a:pt x="20" y="43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6" y="35"/>
                  </a:lnTo>
                  <a:lnTo>
                    <a:pt x="45" y="33"/>
                  </a:lnTo>
                  <a:lnTo>
                    <a:pt x="54" y="33"/>
                  </a:lnTo>
                  <a:lnTo>
                    <a:pt x="62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49"/>
                  </a:lnTo>
                  <a:lnTo>
                    <a:pt x="108" y="37"/>
                  </a:lnTo>
                  <a:lnTo>
                    <a:pt x="98" y="22"/>
                  </a:lnTo>
                  <a:lnTo>
                    <a:pt x="87" y="11"/>
                  </a:lnTo>
                  <a:lnTo>
                    <a:pt x="74" y="4"/>
                  </a:lnTo>
                  <a:lnTo>
                    <a:pt x="58" y="0"/>
                  </a:lnTo>
                  <a:lnTo>
                    <a:pt x="41" y="0"/>
                  </a:lnTo>
                  <a:lnTo>
                    <a:pt x="26" y="3"/>
                  </a:lnTo>
                  <a:lnTo>
                    <a:pt x="13" y="9"/>
                  </a:lnTo>
                  <a:lnTo>
                    <a:pt x="0" y="18"/>
                  </a:lnTo>
                  <a:lnTo>
                    <a:pt x="20" y="43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29" name="Freeform 112"/>
            <p:cNvSpPr>
              <a:spLocks/>
            </p:cNvSpPr>
            <p:nvPr/>
          </p:nvSpPr>
          <p:spPr bwMode="auto">
            <a:xfrm>
              <a:off x="1182" y="3088"/>
              <a:ext cx="3" cy="8"/>
            </a:xfrm>
            <a:custGeom>
              <a:avLst/>
              <a:gdLst>
                <a:gd name="T0" fmla="*/ 2 w 69"/>
                <a:gd name="T1" fmla="*/ 7 h 129"/>
                <a:gd name="T2" fmla="*/ 2 w 69"/>
                <a:gd name="T3" fmla="*/ 7 h 129"/>
                <a:gd name="T4" fmla="*/ 1 w 69"/>
                <a:gd name="T5" fmla="*/ 6 h 129"/>
                <a:gd name="T6" fmla="*/ 1 w 69"/>
                <a:gd name="T7" fmla="*/ 6 h 129"/>
                <a:gd name="T8" fmla="*/ 1 w 69"/>
                <a:gd name="T9" fmla="*/ 5 h 129"/>
                <a:gd name="T10" fmla="*/ 2 w 69"/>
                <a:gd name="T11" fmla="*/ 4 h 129"/>
                <a:gd name="T12" fmla="*/ 2 w 69"/>
                <a:gd name="T13" fmla="*/ 4 h 129"/>
                <a:gd name="T14" fmla="*/ 2 w 69"/>
                <a:gd name="T15" fmla="*/ 3 h 129"/>
                <a:gd name="T16" fmla="*/ 3 w 69"/>
                <a:gd name="T17" fmla="*/ 2 h 129"/>
                <a:gd name="T18" fmla="*/ 3 w 69"/>
                <a:gd name="T19" fmla="*/ 2 h 129"/>
                <a:gd name="T20" fmla="*/ 2 w 69"/>
                <a:gd name="T21" fmla="*/ 0 h 129"/>
                <a:gd name="T22" fmla="*/ 2 w 69"/>
                <a:gd name="T23" fmla="*/ 1 h 129"/>
                <a:gd name="T24" fmla="*/ 1 w 69"/>
                <a:gd name="T25" fmla="*/ 2 h 129"/>
                <a:gd name="T26" fmla="*/ 1 w 69"/>
                <a:gd name="T27" fmla="*/ 3 h 129"/>
                <a:gd name="T28" fmla="*/ 0 w 69"/>
                <a:gd name="T29" fmla="*/ 4 h 129"/>
                <a:gd name="T30" fmla="*/ 0 w 69"/>
                <a:gd name="T31" fmla="*/ 5 h 129"/>
                <a:gd name="T32" fmla="*/ 0 w 69"/>
                <a:gd name="T33" fmla="*/ 6 h 129"/>
                <a:gd name="T34" fmla="*/ 0 w 69"/>
                <a:gd name="T35" fmla="*/ 7 h 129"/>
                <a:gd name="T36" fmla="*/ 0 w 69"/>
                <a:gd name="T37" fmla="*/ 8 h 129"/>
                <a:gd name="T38" fmla="*/ 0 w 69"/>
                <a:gd name="T39" fmla="*/ 8 h 129"/>
                <a:gd name="T40" fmla="*/ 2 w 69"/>
                <a:gd name="T41" fmla="*/ 7 h 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29"/>
                <a:gd name="T65" fmla="*/ 69 w 69"/>
                <a:gd name="T66" fmla="*/ 129 h 1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29">
                  <a:moveTo>
                    <a:pt x="36" y="112"/>
                  </a:moveTo>
                  <a:lnTo>
                    <a:pt x="36" y="112"/>
                  </a:lnTo>
                  <a:lnTo>
                    <a:pt x="33" y="104"/>
                  </a:lnTo>
                  <a:lnTo>
                    <a:pt x="32" y="95"/>
                  </a:lnTo>
                  <a:lnTo>
                    <a:pt x="34" y="83"/>
                  </a:lnTo>
                  <a:lnTo>
                    <a:pt x="38" y="69"/>
                  </a:lnTo>
                  <a:lnTo>
                    <a:pt x="44" y="58"/>
                  </a:lnTo>
                  <a:lnTo>
                    <a:pt x="52" y="44"/>
                  </a:lnTo>
                  <a:lnTo>
                    <a:pt x="60" y="34"/>
                  </a:lnTo>
                  <a:lnTo>
                    <a:pt x="69" y="25"/>
                  </a:lnTo>
                  <a:lnTo>
                    <a:pt x="49" y="0"/>
                  </a:lnTo>
                  <a:lnTo>
                    <a:pt x="37" y="11"/>
                  </a:lnTo>
                  <a:lnTo>
                    <a:pt x="25" y="25"/>
                  </a:lnTo>
                  <a:lnTo>
                    <a:pt x="16" y="41"/>
                  </a:lnTo>
                  <a:lnTo>
                    <a:pt x="8" y="57"/>
                  </a:lnTo>
                  <a:lnTo>
                    <a:pt x="2" y="75"/>
                  </a:lnTo>
                  <a:lnTo>
                    <a:pt x="0" y="92"/>
                  </a:lnTo>
                  <a:lnTo>
                    <a:pt x="1" y="112"/>
                  </a:lnTo>
                  <a:lnTo>
                    <a:pt x="8" y="129"/>
                  </a:lnTo>
                  <a:lnTo>
                    <a:pt x="36" y="1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" name="Freeform 113"/>
            <p:cNvSpPr>
              <a:spLocks/>
            </p:cNvSpPr>
            <p:nvPr/>
          </p:nvSpPr>
          <p:spPr bwMode="auto">
            <a:xfrm>
              <a:off x="1182" y="3095"/>
              <a:ext cx="5" cy="4"/>
            </a:xfrm>
            <a:custGeom>
              <a:avLst/>
              <a:gdLst>
                <a:gd name="T0" fmla="*/ 5 w 117"/>
                <a:gd name="T1" fmla="*/ 2 h 76"/>
                <a:gd name="T2" fmla="*/ 5 w 117"/>
                <a:gd name="T3" fmla="*/ 2 h 76"/>
                <a:gd name="T4" fmla="*/ 4 w 117"/>
                <a:gd name="T5" fmla="*/ 2 h 76"/>
                <a:gd name="T6" fmla="*/ 4 w 117"/>
                <a:gd name="T7" fmla="*/ 2 h 76"/>
                <a:gd name="T8" fmla="*/ 3 w 117"/>
                <a:gd name="T9" fmla="*/ 2 h 76"/>
                <a:gd name="T10" fmla="*/ 3 w 117"/>
                <a:gd name="T11" fmla="*/ 2 h 76"/>
                <a:gd name="T12" fmla="*/ 2 w 117"/>
                <a:gd name="T13" fmla="*/ 2 h 76"/>
                <a:gd name="T14" fmla="*/ 2 w 117"/>
                <a:gd name="T15" fmla="*/ 1 h 76"/>
                <a:gd name="T16" fmla="*/ 1 w 117"/>
                <a:gd name="T17" fmla="*/ 1 h 76"/>
                <a:gd name="T18" fmla="*/ 1 w 117"/>
                <a:gd name="T19" fmla="*/ 0 h 76"/>
                <a:gd name="T20" fmla="*/ 0 w 117"/>
                <a:gd name="T21" fmla="*/ 1 h 76"/>
                <a:gd name="T22" fmla="*/ 0 w 117"/>
                <a:gd name="T23" fmla="*/ 2 h 76"/>
                <a:gd name="T24" fmla="*/ 1 w 117"/>
                <a:gd name="T25" fmla="*/ 2 h 76"/>
                <a:gd name="T26" fmla="*/ 1 w 117"/>
                <a:gd name="T27" fmla="*/ 3 h 76"/>
                <a:gd name="T28" fmla="*/ 2 w 117"/>
                <a:gd name="T29" fmla="*/ 3 h 76"/>
                <a:gd name="T30" fmla="*/ 3 w 117"/>
                <a:gd name="T31" fmla="*/ 4 h 76"/>
                <a:gd name="T32" fmla="*/ 3 w 117"/>
                <a:gd name="T33" fmla="*/ 4 h 76"/>
                <a:gd name="T34" fmla="*/ 4 w 117"/>
                <a:gd name="T35" fmla="*/ 4 h 76"/>
                <a:gd name="T36" fmla="*/ 5 w 117"/>
                <a:gd name="T37" fmla="*/ 4 h 76"/>
                <a:gd name="T38" fmla="*/ 5 w 117"/>
                <a:gd name="T39" fmla="*/ 4 h 76"/>
                <a:gd name="T40" fmla="*/ 5 w 117"/>
                <a:gd name="T41" fmla="*/ 2 h 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6"/>
                <a:gd name="T65" fmla="*/ 117 w 117"/>
                <a:gd name="T66" fmla="*/ 76 h 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6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3" y="43"/>
                  </a:lnTo>
                  <a:lnTo>
                    <a:pt x="72" y="42"/>
                  </a:lnTo>
                  <a:lnTo>
                    <a:pt x="62" y="36"/>
                  </a:lnTo>
                  <a:lnTo>
                    <a:pt x="52" y="30"/>
                  </a:lnTo>
                  <a:lnTo>
                    <a:pt x="43" y="23"/>
                  </a:lnTo>
                  <a:lnTo>
                    <a:pt x="35" y="13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0" y="46"/>
                  </a:lnTo>
                  <a:lnTo>
                    <a:pt x="33" y="57"/>
                  </a:lnTo>
                  <a:lnTo>
                    <a:pt x="48" y="66"/>
                  </a:lnTo>
                  <a:lnTo>
                    <a:pt x="64" y="73"/>
                  </a:lnTo>
                  <a:lnTo>
                    <a:pt x="81" y="76"/>
                  </a:lnTo>
                  <a:lnTo>
                    <a:pt x="98" y="76"/>
                  </a:lnTo>
                  <a:lnTo>
                    <a:pt x="117" y="72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1" name="Freeform 114"/>
            <p:cNvSpPr>
              <a:spLocks/>
            </p:cNvSpPr>
            <p:nvPr/>
          </p:nvSpPr>
          <p:spPr bwMode="auto">
            <a:xfrm>
              <a:off x="1187" y="3094"/>
              <a:ext cx="4" cy="5"/>
            </a:xfrm>
            <a:custGeom>
              <a:avLst/>
              <a:gdLst>
                <a:gd name="T0" fmla="*/ 2 w 79"/>
                <a:gd name="T1" fmla="*/ 0 h 88"/>
                <a:gd name="T2" fmla="*/ 2 w 79"/>
                <a:gd name="T3" fmla="*/ 0 h 88"/>
                <a:gd name="T4" fmla="*/ 2 w 79"/>
                <a:gd name="T5" fmla="*/ 1 h 88"/>
                <a:gd name="T6" fmla="*/ 2 w 79"/>
                <a:gd name="T7" fmla="*/ 1 h 88"/>
                <a:gd name="T8" fmla="*/ 2 w 79"/>
                <a:gd name="T9" fmla="*/ 2 h 88"/>
                <a:gd name="T10" fmla="*/ 1 w 79"/>
                <a:gd name="T11" fmla="*/ 2 h 88"/>
                <a:gd name="T12" fmla="*/ 1 w 79"/>
                <a:gd name="T13" fmla="*/ 3 h 88"/>
                <a:gd name="T14" fmla="*/ 1 w 79"/>
                <a:gd name="T15" fmla="*/ 3 h 88"/>
                <a:gd name="T16" fmla="*/ 0 w 79"/>
                <a:gd name="T17" fmla="*/ 3 h 88"/>
                <a:gd name="T18" fmla="*/ 1 w 79"/>
                <a:gd name="T19" fmla="*/ 5 h 88"/>
                <a:gd name="T20" fmla="*/ 1 w 79"/>
                <a:gd name="T21" fmla="*/ 5 h 88"/>
                <a:gd name="T22" fmla="*/ 2 w 79"/>
                <a:gd name="T23" fmla="*/ 4 h 88"/>
                <a:gd name="T24" fmla="*/ 3 w 79"/>
                <a:gd name="T25" fmla="*/ 4 h 88"/>
                <a:gd name="T26" fmla="*/ 3 w 79"/>
                <a:gd name="T27" fmla="*/ 3 h 88"/>
                <a:gd name="T28" fmla="*/ 3 w 79"/>
                <a:gd name="T29" fmla="*/ 2 h 88"/>
                <a:gd name="T30" fmla="*/ 4 w 79"/>
                <a:gd name="T31" fmla="*/ 2 h 88"/>
                <a:gd name="T32" fmla="*/ 4 w 79"/>
                <a:gd name="T33" fmla="*/ 1 h 88"/>
                <a:gd name="T34" fmla="*/ 4 w 79"/>
                <a:gd name="T35" fmla="*/ 0 h 88"/>
                <a:gd name="T36" fmla="*/ 2 w 79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88"/>
                <a:gd name="T59" fmla="*/ 79 w 79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88">
                  <a:moveTo>
                    <a:pt x="47" y="0"/>
                  </a:moveTo>
                  <a:lnTo>
                    <a:pt x="46" y="8"/>
                  </a:lnTo>
                  <a:lnTo>
                    <a:pt x="44" y="15"/>
                  </a:lnTo>
                  <a:lnTo>
                    <a:pt x="40" y="24"/>
                  </a:lnTo>
                  <a:lnTo>
                    <a:pt x="35" y="32"/>
                  </a:lnTo>
                  <a:lnTo>
                    <a:pt x="28" y="39"/>
                  </a:lnTo>
                  <a:lnTo>
                    <a:pt x="21" y="46"/>
                  </a:lnTo>
                  <a:lnTo>
                    <a:pt x="11" y="52"/>
                  </a:lnTo>
                  <a:lnTo>
                    <a:pt x="0" y="57"/>
                  </a:lnTo>
                  <a:lnTo>
                    <a:pt x="10" y="88"/>
                  </a:lnTo>
                  <a:lnTo>
                    <a:pt x="25" y="82"/>
                  </a:lnTo>
                  <a:lnTo>
                    <a:pt x="40" y="73"/>
                  </a:lnTo>
                  <a:lnTo>
                    <a:pt x="51" y="64"/>
                  </a:lnTo>
                  <a:lnTo>
                    <a:pt x="61" y="53"/>
                  </a:lnTo>
                  <a:lnTo>
                    <a:pt x="68" y="41"/>
                  </a:lnTo>
                  <a:lnTo>
                    <a:pt x="74" y="28"/>
                  </a:lnTo>
                  <a:lnTo>
                    <a:pt x="78" y="14"/>
                  </a:lnTo>
                  <a:lnTo>
                    <a:pt x="7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2" name="Freeform 115"/>
            <p:cNvSpPr>
              <a:spLocks/>
            </p:cNvSpPr>
            <p:nvPr/>
          </p:nvSpPr>
          <p:spPr bwMode="auto">
            <a:xfrm>
              <a:off x="1186" y="3097"/>
              <a:ext cx="2" cy="1"/>
            </a:xfrm>
            <a:custGeom>
              <a:avLst/>
              <a:gdLst>
                <a:gd name="T0" fmla="*/ 2 w 32"/>
                <a:gd name="T1" fmla="*/ 1 h 18"/>
                <a:gd name="T2" fmla="*/ 2 w 32"/>
                <a:gd name="T3" fmla="*/ 1 h 18"/>
                <a:gd name="T4" fmla="*/ 2 w 32"/>
                <a:gd name="T5" fmla="*/ 0 h 18"/>
                <a:gd name="T6" fmla="*/ 1 w 32"/>
                <a:gd name="T7" fmla="*/ 0 h 18"/>
                <a:gd name="T8" fmla="*/ 1 w 32"/>
                <a:gd name="T9" fmla="*/ 0 h 18"/>
                <a:gd name="T10" fmla="*/ 1 w 32"/>
                <a:gd name="T11" fmla="*/ 0 h 18"/>
                <a:gd name="T12" fmla="*/ 0 w 32"/>
                <a:gd name="T13" fmla="*/ 0 h 18"/>
                <a:gd name="T14" fmla="*/ 0 w 32"/>
                <a:gd name="T15" fmla="*/ 1 h 18"/>
                <a:gd name="T16" fmla="*/ 0 w 32"/>
                <a:gd name="T17" fmla="*/ 1 h 18"/>
                <a:gd name="T18" fmla="*/ 2 w 32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18"/>
                <a:gd name="T32" fmla="*/ 32 w 32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18">
                  <a:moveTo>
                    <a:pt x="32" y="18"/>
                  </a:moveTo>
                  <a:lnTo>
                    <a:pt x="31" y="11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3" name="Freeform 116"/>
            <p:cNvSpPr>
              <a:spLocks/>
            </p:cNvSpPr>
            <p:nvPr/>
          </p:nvSpPr>
          <p:spPr bwMode="auto">
            <a:xfrm>
              <a:off x="1186" y="3094"/>
              <a:ext cx="1" cy="2"/>
            </a:xfrm>
            <a:custGeom>
              <a:avLst/>
              <a:gdLst>
                <a:gd name="T0" fmla="*/ 1 w 22"/>
                <a:gd name="T1" fmla="*/ 0 h 32"/>
                <a:gd name="T2" fmla="*/ 0 w 22"/>
                <a:gd name="T3" fmla="*/ 0 h 32"/>
                <a:gd name="T4" fmla="*/ 0 w 22"/>
                <a:gd name="T5" fmla="*/ 1 h 32"/>
                <a:gd name="T6" fmla="*/ 0 w 22"/>
                <a:gd name="T7" fmla="*/ 1 h 32"/>
                <a:gd name="T8" fmla="*/ 0 w 22"/>
                <a:gd name="T9" fmla="*/ 1 h 32"/>
                <a:gd name="T10" fmla="*/ 0 w 22"/>
                <a:gd name="T11" fmla="*/ 2 h 32"/>
                <a:gd name="T12" fmla="*/ 0 w 22"/>
                <a:gd name="T13" fmla="*/ 2 h 32"/>
                <a:gd name="T14" fmla="*/ 1 w 22"/>
                <a:gd name="T15" fmla="*/ 2 h 32"/>
                <a:gd name="T16" fmla="*/ 1 w 22"/>
                <a:gd name="T17" fmla="*/ 2 h 32"/>
                <a:gd name="T18" fmla="*/ 1 w 2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2"/>
                <a:gd name="T32" fmla="*/ 22 w 2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2">
                  <a:moveTo>
                    <a:pt x="12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2"/>
                  </a:lnTo>
                  <a:lnTo>
                    <a:pt x="22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4" name="Freeform 117"/>
            <p:cNvSpPr>
              <a:spLocks/>
            </p:cNvSpPr>
            <p:nvPr/>
          </p:nvSpPr>
          <p:spPr bwMode="auto">
            <a:xfrm>
              <a:off x="1186" y="3090"/>
              <a:ext cx="4" cy="5"/>
            </a:xfrm>
            <a:custGeom>
              <a:avLst/>
              <a:gdLst>
                <a:gd name="T0" fmla="*/ 2 w 74"/>
                <a:gd name="T1" fmla="*/ 1 h 99"/>
                <a:gd name="T2" fmla="*/ 2 w 74"/>
                <a:gd name="T3" fmla="*/ 1 h 99"/>
                <a:gd name="T4" fmla="*/ 2 w 74"/>
                <a:gd name="T5" fmla="*/ 1 h 99"/>
                <a:gd name="T6" fmla="*/ 2 w 74"/>
                <a:gd name="T7" fmla="*/ 2 h 99"/>
                <a:gd name="T8" fmla="*/ 2 w 74"/>
                <a:gd name="T9" fmla="*/ 2 h 99"/>
                <a:gd name="T10" fmla="*/ 2 w 74"/>
                <a:gd name="T11" fmla="*/ 2 h 99"/>
                <a:gd name="T12" fmla="*/ 2 w 74"/>
                <a:gd name="T13" fmla="*/ 3 h 99"/>
                <a:gd name="T14" fmla="*/ 1 w 74"/>
                <a:gd name="T15" fmla="*/ 3 h 99"/>
                <a:gd name="T16" fmla="*/ 1 w 74"/>
                <a:gd name="T17" fmla="*/ 3 h 99"/>
                <a:gd name="T18" fmla="*/ 0 w 74"/>
                <a:gd name="T19" fmla="*/ 3 h 99"/>
                <a:gd name="T20" fmla="*/ 1 w 74"/>
                <a:gd name="T21" fmla="*/ 5 h 99"/>
                <a:gd name="T22" fmla="*/ 1 w 74"/>
                <a:gd name="T23" fmla="*/ 5 h 99"/>
                <a:gd name="T24" fmla="*/ 2 w 74"/>
                <a:gd name="T25" fmla="*/ 4 h 99"/>
                <a:gd name="T26" fmla="*/ 3 w 74"/>
                <a:gd name="T27" fmla="*/ 4 h 99"/>
                <a:gd name="T28" fmla="*/ 3 w 74"/>
                <a:gd name="T29" fmla="*/ 3 h 99"/>
                <a:gd name="T30" fmla="*/ 4 w 74"/>
                <a:gd name="T31" fmla="*/ 3 h 99"/>
                <a:gd name="T32" fmla="*/ 4 w 74"/>
                <a:gd name="T33" fmla="*/ 2 h 99"/>
                <a:gd name="T34" fmla="*/ 4 w 74"/>
                <a:gd name="T35" fmla="*/ 1 h 99"/>
                <a:gd name="T36" fmla="*/ 4 w 74"/>
                <a:gd name="T37" fmla="*/ 0 h 99"/>
                <a:gd name="T38" fmla="*/ 4 w 74"/>
                <a:gd name="T39" fmla="*/ 0 h 99"/>
                <a:gd name="T40" fmla="*/ 2 w 74"/>
                <a:gd name="T41" fmla="*/ 1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99"/>
                <a:gd name="T65" fmla="*/ 74 w 74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99">
                  <a:moveTo>
                    <a:pt x="39" y="13"/>
                  </a:moveTo>
                  <a:lnTo>
                    <a:pt x="39" y="12"/>
                  </a:lnTo>
                  <a:lnTo>
                    <a:pt x="41" y="22"/>
                  </a:lnTo>
                  <a:lnTo>
                    <a:pt x="41" y="30"/>
                  </a:lnTo>
                  <a:lnTo>
                    <a:pt x="38" y="37"/>
                  </a:lnTo>
                  <a:lnTo>
                    <a:pt x="35" y="43"/>
                  </a:lnTo>
                  <a:lnTo>
                    <a:pt x="28" y="51"/>
                  </a:lnTo>
                  <a:lnTo>
                    <a:pt x="20" y="58"/>
                  </a:lnTo>
                  <a:lnTo>
                    <a:pt x="11" y="62"/>
                  </a:lnTo>
                  <a:lnTo>
                    <a:pt x="0" y="68"/>
                  </a:lnTo>
                  <a:lnTo>
                    <a:pt x="10" y="99"/>
                  </a:lnTo>
                  <a:lnTo>
                    <a:pt x="25" y="94"/>
                  </a:lnTo>
                  <a:lnTo>
                    <a:pt x="38" y="85"/>
                  </a:lnTo>
                  <a:lnTo>
                    <a:pt x="51" y="76"/>
                  </a:lnTo>
                  <a:lnTo>
                    <a:pt x="62" y="64"/>
                  </a:lnTo>
                  <a:lnTo>
                    <a:pt x="69" y="52"/>
                  </a:lnTo>
                  <a:lnTo>
                    <a:pt x="74" y="36"/>
                  </a:lnTo>
                  <a:lnTo>
                    <a:pt x="74" y="18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39" y="13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5" name="Freeform 118"/>
            <p:cNvSpPr>
              <a:spLocks/>
            </p:cNvSpPr>
            <p:nvPr/>
          </p:nvSpPr>
          <p:spPr bwMode="auto">
            <a:xfrm>
              <a:off x="1185" y="3088"/>
              <a:ext cx="5" cy="3"/>
            </a:xfrm>
            <a:custGeom>
              <a:avLst/>
              <a:gdLst>
                <a:gd name="T0" fmla="*/ 1 w 108"/>
                <a:gd name="T1" fmla="*/ 3 h 50"/>
                <a:gd name="T2" fmla="*/ 1 w 108"/>
                <a:gd name="T3" fmla="*/ 3 h 50"/>
                <a:gd name="T4" fmla="*/ 1 w 108"/>
                <a:gd name="T5" fmla="*/ 2 h 50"/>
                <a:gd name="T6" fmla="*/ 2 w 108"/>
                <a:gd name="T7" fmla="*/ 2 h 50"/>
                <a:gd name="T8" fmla="*/ 2 w 108"/>
                <a:gd name="T9" fmla="*/ 2 h 50"/>
                <a:gd name="T10" fmla="*/ 3 w 108"/>
                <a:gd name="T11" fmla="*/ 2 h 50"/>
                <a:gd name="T12" fmla="*/ 3 w 108"/>
                <a:gd name="T13" fmla="*/ 2 h 50"/>
                <a:gd name="T14" fmla="*/ 3 w 108"/>
                <a:gd name="T15" fmla="*/ 2 h 50"/>
                <a:gd name="T16" fmla="*/ 3 w 108"/>
                <a:gd name="T17" fmla="*/ 3 h 50"/>
                <a:gd name="T18" fmla="*/ 4 w 108"/>
                <a:gd name="T19" fmla="*/ 3 h 50"/>
                <a:gd name="T20" fmla="*/ 5 w 108"/>
                <a:gd name="T21" fmla="*/ 2 h 50"/>
                <a:gd name="T22" fmla="*/ 5 w 108"/>
                <a:gd name="T23" fmla="*/ 1 h 50"/>
                <a:gd name="T24" fmla="*/ 4 w 108"/>
                <a:gd name="T25" fmla="*/ 1 h 50"/>
                <a:gd name="T26" fmla="*/ 3 w 108"/>
                <a:gd name="T27" fmla="*/ 0 h 50"/>
                <a:gd name="T28" fmla="*/ 3 w 108"/>
                <a:gd name="T29" fmla="*/ 0 h 50"/>
                <a:gd name="T30" fmla="*/ 2 w 108"/>
                <a:gd name="T31" fmla="*/ 0 h 50"/>
                <a:gd name="T32" fmla="*/ 1 w 108"/>
                <a:gd name="T33" fmla="*/ 0 h 50"/>
                <a:gd name="T34" fmla="*/ 1 w 108"/>
                <a:gd name="T35" fmla="*/ 1 h 50"/>
                <a:gd name="T36" fmla="*/ 0 w 108"/>
                <a:gd name="T37" fmla="*/ 1 h 50"/>
                <a:gd name="T38" fmla="*/ 0 w 108"/>
                <a:gd name="T39" fmla="*/ 1 h 50"/>
                <a:gd name="T40" fmla="*/ 1 w 108"/>
                <a:gd name="T41" fmla="*/ 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20" y="44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7" y="35"/>
                  </a:lnTo>
                  <a:lnTo>
                    <a:pt x="46" y="34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108" y="37"/>
                  </a:lnTo>
                  <a:lnTo>
                    <a:pt x="99" y="22"/>
                  </a:lnTo>
                  <a:lnTo>
                    <a:pt x="88" y="12"/>
                  </a:lnTo>
                  <a:lnTo>
                    <a:pt x="73" y="4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26" y="3"/>
                  </a:lnTo>
                  <a:lnTo>
                    <a:pt x="13" y="10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0" y="4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6" name="Freeform 119"/>
            <p:cNvSpPr>
              <a:spLocks/>
            </p:cNvSpPr>
            <p:nvPr/>
          </p:nvSpPr>
          <p:spPr bwMode="auto">
            <a:xfrm>
              <a:off x="1182" y="3089"/>
              <a:ext cx="4" cy="7"/>
            </a:xfrm>
            <a:custGeom>
              <a:avLst/>
              <a:gdLst>
                <a:gd name="T0" fmla="*/ 2 w 69"/>
                <a:gd name="T1" fmla="*/ 6 h 131"/>
                <a:gd name="T2" fmla="*/ 2 w 69"/>
                <a:gd name="T3" fmla="*/ 6 h 131"/>
                <a:gd name="T4" fmla="*/ 2 w 69"/>
                <a:gd name="T5" fmla="*/ 6 h 131"/>
                <a:gd name="T6" fmla="*/ 2 w 69"/>
                <a:gd name="T7" fmla="*/ 5 h 131"/>
                <a:gd name="T8" fmla="*/ 2 w 69"/>
                <a:gd name="T9" fmla="*/ 4 h 131"/>
                <a:gd name="T10" fmla="*/ 2 w 69"/>
                <a:gd name="T11" fmla="*/ 4 h 131"/>
                <a:gd name="T12" fmla="*/ 3 w 69"/>
                <a:gd name="T13" fmla="*/ 3 h 131"/>
                <a:gd name="T14" fmla="*/ 3 w 69"/>
                <a:gd name="T15" fmla="*/ 2 h 131"/>
                <a:gd name="T16" fmla="*/ 3 w 69"/>
                <a:gd name="T17" fmla="*/ 2 h 131"/>
                <a:gd name="T18" fmla="*/ 4 w 69"/>
                <a:gd name="T19" fmla="*/ 1 h 131"/>
                <a:gd name="T20" fmla="*/ 3 w 69"/>
                <a:gd name="T21" fmla="*/ 0 h 131"/>
                <a:gd name="T22" fmla="*/ 2 w 69"/>
                <a:gd name="T23" fmla="*/ 1 h 131"/>
                <a:gd name="T24" fmla="*/ 1 w 69"/>
                <a:gd name="T25" fmla="*/ 1 h 131"/>
                <a:gd name="T26" fmla="*/ 1 w 69"/>
                <a:gd name="T27" fmla="*/ 2 h 131"/>
                <a:gd name="T28" fmla="*/ 0 w 69"/>
                <a:gd name="T29" fmla="*/ 3 h 131"/>
                <a:gd name="T30" fmla="*/ 0 w 69"/>
                <a:gd name="T31" fmla="*/ 4 h 131"/>
                <a:gd name="T32" fmla="*/ 0 w 69"/>
                <a:gd name="T33" fmla="*/ 5 h 131"/>
                <a:gd name="T34" fmla="*/ 0 w 69"/>
                <a:gd name="T35" fmla="*/ 6 h 131"/>
                <a:gd name="T36" fmla="*/ 0 w 69"/>
                <a:gd name="T37" fmla="*/ 7 h 131"/>
                <a:gd name="T38" fmla="*/ 0 w 69"/>
                <a:gd name="T39" fmla="*/ 7 h 131"/>
                <a:gd name="T40" fmla="*/ 2 w 69"/>
                <a:gd name="T41" fmla="*/ 6 h 1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31"/>
                <a:gd name="T65" fmla="*/ 69 w 69"/>
                <a:gd name="T66" fmla="*/ 131 h 1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31">
                  <a:moveTo>
                    <a:pt x="36" y="114"/>
                  </a:moveTo>
                  <a:lnTo>
                    <a:pt x="36" y="114"/>
                  </a:lnTo>
                  <a:lnTo>
                    <a:pt x="34" y="107"/>
                  </a:lnTo>
                  <a:lnTo>
                    <a:pt x="33" y="96"/>
                  </a:lnTo>
                  <a:lnTo>
                    <a:pt x="35" y="83"/>
                  </a:lnTo>
                  <a:lnTo>
                    <a:pt x="38" y="72"/>
                  </a:lnTo>
                  <a:lnTo>
                    <a:pt x="44" y="59"/>
                  </a:lnTo>
                  <a:lnTo>
                    <a:pt x="52" y="46"/>
                  </a:lnTo>
                  <a:lnTo>
                    <a:pt x="60" y="36"/>
                  </a:lnTo>
                  <a:lnTo>
                    <a:pt x="69" y="27"/>
                  </a:lnTo>
                  <a:lnTo>
                    <a:pt x="49" y="0"/>
                  </a:lnTo>
                  <a:lnTo>
                    <a:pt x="36" y="13"/>
                  </a:lnTo>
                  <a:lnTo>
                    <a:pt x="25" y="27"/>
                  </a:lnTo>
                  <a:lnTo>
                    <a:pt x="15" y="42"/>
                  </a:lnTo>
                  <a:lnTo>
                    <a:pt x="7" y="59"/>
                  </a:lnTo>
                  <a:lnTo>
                    <a:pt x="2" y="77"/>
                  </a:lnTo>
                  <a:lnTo>
                    <a:pt x="0" y="94"/>
                  </a:lnTo>
                  <a:lnTo>
                    <a:pt x="1" y="113"/>
                  </a:lnTo>
                  <a:lnTo>
                    <a:pt x="7" y="131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7" name="Freeform 120"/>
            <p:cNvSpPr>
              <a:spLocks/>
            </p:cNvSpPr>
            <p:nvPr/>
          </p:nvSpPr>
          <p:spPr bwMode="auto">
            <a:xfrm>
              <a:off x="1183" y="3095"/>
              <a:ext cx="5" cy="4"/>
            </a:xfrm>
            <a:custGeom>
              <a:avLst/>
              <a:gdLst>
                <a:gd name="T0" fmla="*/ 5 w 117"/>
                <a:gd name="T1" fmla="*/ 2 h 77"/>
                <a:gd name="T2" fmla="*/ 5 w 117"/>
                <a:gd name="T3" fmla="*/ 2 h 77"/>
                <a:gd name="T4" fmla="*/ 4 w 117"/>
                <a:gd name="T5" fmla="*/ 2 h 77"/>
                <a:gd name="T6" fmla="*/ 4 w 117"/>
                <a:gd name="T7" fmla="*/ 2 h 77"/>
                <a:gd name="T8" fmla="*/ 3 w 117"/>
                <a:gd name="T9" fmla="*/ 2 h 77"/>
                <a:gd name="T10" fmla="*/ 3 w 117"/>
                <a:gd name="T11" fmla="*/ 2 h 77"/>
                <a:gd name="T12" fmla="*/ 2 w 117"/>
                <a:gd name="T13" fmla="*/ 2 h 77"/>
                <a:gd name="T14" fmla="*/ 2 w 117"/>
                <a:gd name="T15" fmla="*/ 1 h 77"/>
                <a:gd name="T16" fmla="*/ 2 w 117"/>
                <a:gd name="T17" fmla="*/ 1 h 77"/>
                <a:gd name="T18" fmla="*/ 1 w 117"/>
                <a:gd name="T19" fmla="*/ 0 h 77"/>
                <a:gd name="T20" fmla="*/ 0 w 117"/>
                <a:gd name="T21" fmla="*/ 1 h 77"/>
                <a:gd name="T22" fmla="*/ 0 w 117"/>
                <a:gd name="T23" fmla="*/ 2 h 77"/>
                <a:gd name="T24" fmla="*/ 1 w 117"/>
                <a:gd name="T25" fmla="*/ 2 h 77"/>
                <a:gd name="T26" fmla="*/ 1 w 117"/>
                <a:gd name="T27" fmla="*/ 3 h 77"/>
                <a:gd name="T28" fmla="*/ 2 w 117"/>
                <a:gd name="T29" fmla="*/ 3 h 77"/>
                <a:gd name="T30" fmla="*/ 3 w 117"/>
                <a:gd name="T31" fmla="*/ 4 h 77"/>
                <a:gd name="T32" fmla="*/ 3 w 117"/>
                <a:gd name="T33" fmla="*/ 4 h 77"/>
                <a:gd name="T34" fmla="*/ 4 w 117"/>
                <a:gd name="T35" fmla="*/ 4 h 77"/>
                <a:gd name="T36" fmla="*/ 5 w 117"/>
                <a:gd name="T37" fmla="*/ 4 h 77"/>
                <a:gd name="T38" fmla="*/ 5 w 117"/>
                <a:gd name="T39" fmla="*/ 4 h 77"/>
                <a:gd name="T40" fmla="*/ 5 w 117"/>
                <a:gd name="T41" fmla="*/ 2 h 7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7"/>
                <a:gd name="T65" fmla="*/ 117 w 117"/>
                <a:gd name="T66" fmla="*/ 77 h 7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7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5" y="43"/>
                  </a:lnTo>
                  <a:lnTo>
                    <a:pt x="75" y="41"/>
                  </a:lnTo>
                  <a:lnTo>
                    <a:pt x="63" y="37"/>
                  </a:lnTo>
                  <a:lnTo>
                    <a:pt x="54" y="29"/>
                  </a:lnTo>
                  <a:lnTo>
                    <a:pt x="44" y="22"/>
                  </a:lnTo>
                  <a:lnTo>
                    <a:pt x="36" y="13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1" y="45"/>
                  </a:lnTo>
                  <a:lnTo>
                    <a:pt x="34" y="57"/>
                  </a:lnTo>
                  <a:lnTo>
                    <a:pt x="49" y="66"/>
                  </a:lnTo>
                  <a:lnTo>
                    <a:pt x="64" y="73"/>
                  </a:lnTo>
                  <a:lnTo>
                    <a:pt x="81" y="77"/>
                  </a:lnTo>
                  <a:lnTo>
                    <a:pt x="98" y="77"/>
                  </a:lnTo>
                  <a:lnTo>
                    <a:pt x="117" y="73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8" name="Freeform 121"/>
            <p:cNvSpPr>
              <a:spLocks/>
            </p:cNvSpPr>
            <p:nvPr/>
          </p:nvSpPr>
          <p:spPr bwMode="auto">
            <a:xfrm>
              <a:off x="1188" y="3094"/>
              <a:ext cx="3" cy="5"/>
            </a:xfrm>
            <a:custGeom>
              <a:avLst/>
              <a:gdLst>
                <a:gd name="T0" fmla="*/ 2 w 81"/>
                <a:gd name="T1" fmla="*/ 0 h 90"/>
                <a:gd name="T2" fmla="*/ 2 w 81"/>
                <a:gd name="T3" fmla="*/ 0 h 90"/>
                <a:gd name="T4" fmla="*/ 2 w 81"/>
                <a:gd name="T5" fmla="*/ 1 h 90"/>
                <a:gd name="T6" fmla="*/ 2 w 81"/>
                <a:gd name="T7" fmla="*/ 1 h 90"/>
                <a:gd name="T8" fmla="*/ 1 w 81"/>
                <a:gd name="T9" fmla="*/ 2 h 90"/>
                <a:gd name="T10" fmla="*/ 1 w 81"/>
                <a:gd name="T11" fmla="*/ 2 h 90"/>
                <a:gd name="T12" fmla="*/ 1 w 81"/>
                <a:gd name="T13" fmla="*/ 3 h 90"/>
                <a:gd name="T14" fmla="*/ 0 w 81"/>
                <a:gd name="T15" fmla="*/ 3 h 90"/>
                <a:gd name="T16" fmla="*/ 0 w 81"/>
                <a:gd name="T17" fmla="*/ 3 h 90"/>
                <a:gd name="T18" fmla="*/ 0 w 81"/>
                <a:gd name="T19" fmla="*/ 5 h 90"/>
                <a:gd name="T20" fmla="*/ 1 w 81"/>
                <a:gd name="T21" fmla="*/ 5 h 90"/>
                <a:gd name="T22" fmla="*/ 1 w 81"/>
                <a:gd name="T23" fmla="*/ 4 h 90"/>
                <a:gd name="T24" fmla="*/ 2 w 81"/>
                <a:gd name="T25" fmla="*/ 4 h 90"/>
                <a:gd name="T26" fmla="*/ 2 w 81"/>
                <a:gd name="T27" fmla="*/ 3 h 90"/>
                <a:gd name="T28" fmla="*/ 3 w 81"/>
                <a:gd name="T29" fmla="*/ 2 h 90"/>
                <a:gd name="T30" fmla="*/ 3 w 81"/>
                <a:gd name="T31" fmla="*/ 2 h 90"/>
                <a:gd name="T32" fmla="*/ 3 w 81"/>
                <a:gd name="T33" fmla="*/ 1 h 90"/>
                <a:gd name="T34" fmla="*/ 3 w 81"/>
                <a:gd name="T35" fmla="*/ 0 h 90"/>
                <a:gd name="T36" fmla="*/ 2 w 81"/>
                <a:gd name="T37" fmla="*/ 0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1"/>
                <a:gd name="T58" fmla="*/ 0 h 90"/>
                <a:gd name="T59" fmla="*/ 81 w 81"/>
                <a:gd name="T60" fmla="*/ 90 h 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1" h="90">
                  <a:moveTo>
                    <a:pt x="48" y="0"/>
                  </a:moveTo>
                  <a:lnTo>
                    <a:pt x="47" y="8"/>
                  </a:lnTo>
                  <a:lnTo>
                    <a:pt x="44" y="18"/>
                  </a:lnTo>
                  <a:lnTo>
                    <a:pt x="41" y="26"/>
                  </a:lnTo>
                  <a:lnTo>
                    <a:pt x="36" y="34"/>
                  </a:lnTo>
                  <a:lnTo>
                    <a:pt x="31" y="40"/>
                  </a:lnTo>
                  <a:lnTo>
                    <a:pt x="22" y="47"/>
                  </a:lnTo>
                  <a:lnTo>
                    <a:pt x="12" y="54"/>
                  </a:lnTo>
                  <a:lnTo>
                    <a:pt x="0" y="58"/>
                  </a:lnTo>
                  <a:lnTo>
                    <a:pt x="10" y="90"/>
                  </a:lnTo>
                  <a:lnTo>
                    <a:pt x="27" y="83"/>
                  </a:lnTo>
                  <a:lnTo>
                    <a:pt x="40" y="75"/>
                  </a:lnTo>
                  <a:lnTo>
                    <a:pt x="51" y="65"/>
                  </a:lnTo>
                  <a:lnTo>
                    <a:pt x="62" y="55"/>
                  </a:lnTo>
                  <a:lnTo>
                    <a:pt x="70" y="41"/>
                  </a:lnTo>
                  <a:lnTo>
                    <a:pt x="75" y="28"/>
                  </a:lnTo>
                  <a:lnTo>
                    <a:pt x="78" y="17"/>
                  </a:lnTo>
                  <a:lnTo>
                    <a:pt x="81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9" name="Freeform 122"/>
            <p:cNvSpPr>
              <a:spLocks/>
            </p:cNvSpPr>
            <p:nvPr/>
          </p:nvSpPr>
          <p:spPr bwMode="auto">
            <a:xfrm>
              <a:off x="1187" y="3097"/>
              <a:ext cx="2" cy="1"/>
            </a:xfrm>
            <a:custGeom>
              <a:avLst/>
              <a:gdLst>
                <a:gd name="T0" fmla="*/ 2 w 33"/>
                <a:gd name="T1" fmla="*/ 1 h 19"/>
                <a:gd name="T2" fmla="*/ 2 w 33"/>
                <a:gd name="T3" fmla="*/ 1 h 19"/>
                <a:gd name="T4" fmla="*/ 2 w 33"/>
                <a:gd name="T5" fmla="*/ 0 h 19"/>
                <a:gd name="T6" fmla="*/ 1 w 33"/>
                <a:gd name="T7" fmla="*/ 0 h 19"/>
                <a:gd name="T8" fmla="*/ 1 w 33"/>
                <a:gd name="T9" fmla="*/ 0 h 19"/>
                <a:gd name="T10" fmla="*/ 1 w 33"/>
                <a:gd name="T11" fmla="*/ 0 h 19"/>
                <a:gd name="T12" fmla="*/ 0 w 33"/>
                <a:gd name="T13" fmla="*/ 0 h 19"/>
                <a:gd name="T14" fmla="*/ 0 w 33"/>
                <a:gd name="T15" fmla="*/ 0 h 19"/>
                <a:gd name="T16" fmla="*/ 0 w 33"/>
                <a:gd name="T17" fmla="*/ 1 h 19"/>
                <a:gd name="T18" fmla="*/ 2 w 33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19"/>
                <a:gd name="T32" fmla="*/ 33 w 33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19">
                  <a:moveTo>
                    <a:pt x="33" y="19"/>
                  </a:moveTo>
                  <a:lnTo>
                    <a:pt x="32" y="12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5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0" name="Freeform 123"/>
            <p:cNvSpPr>
              <a:spLocks/>
            </p:cNvSpPr>
            <p:nvPr/>
          </p:nvSpPr>
          <p:spPr bwMode="auto">
            <a:xfrm>
              <a:off x="1142" y="3240"/>
              <a:ext cx="1" cy="1"/>
            </a:xfrm>
            <a:custGeom>
              <a:avLst/>
              <a:gdLst>
                <a:gd name="T0" fmla="*/ 0 w 21"/>
                <a:gd name="T1" fmla="*/ 1 h 27"/>
                <a:gd name="T2" fmla="*/ 0 w 21"/>
                <a:gd name="T3" fmla="*/ 1 h 27"/>
                <a:gd name="T4" fmla="*/ 1 w 21"/>
                <a:gd name="T5" fmla="*/ 1 h 27"/>
                <a:gd name="T6" fmla="*/ 1 w 21"/>
                <a:gd name="T7" fmla="*/ 1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0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1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1" name="Freeform 124"/>
            <p:cNvSpPr>
              <a:spLocks/>
            </p:cNvSpPr>
            <p:nvPr/>
          </p:nvSpPr>
          <p:spPr bwMode="auto">
            <a:xfrm>
              <a:off x="1133" y="3221"/>
              <a:ext cx="10" cy="20"/>
            </a:xfrm>
            <a:custGeom>
              <a:avLst/>
              <a:gdLst>
                <a:gd name="T0" fmla="*/ 0 w 218"/>
                <a:gd name="T1" fmla="*/ 0 h 365"/>
                <a:gd name="T2" fmla="*/ 0 w 218"/>
                <a:gd name="T3" fmla="*/ 0 h 365"/>
                <a:gd name="T4" fmla="*/ 0 w 218"/>
                <a:gd name="T5" fmla="*/ 2 h 365"/>
                <a:gd name="T6" fmla="*/ 0 w 218"/>
                <a:gd name="T7" fmla="*/ 3 h 365"/>
                <a:gd name="T8" fmla="*/ 0 w 218"/>
                <a:gd name="T9" fmla="*/ 5 h 365"/>
                <a:gd name="T10" fmla="*/ 1 w 218"/>
                <a:gd name="T11" fmla="*/ 6 h 365"/>
                <a:gd name="T12" fmla="*/ 1 w 218"/>
                <a:gd name="T13" fmla="*/ 7 h 365"/>
                <a:gd name="T14" fmla="*/ 1 w 218"/>
                <a:gd name="T15" fmla="*/ 9 h 365"/>
                <a:gd name="T16" fmla="*/ 2 w 218"/>
                <a:gd name="T17" fmla="*/ 10 h 365"/>
                <a:gd name="T18" fmla="*/ 3 w 218"/>
                <a:gd name="T19" fmla="*/ 12 h 365"/>
                <a:gd name="T20" fmla="*/ 3 w 218"/>
                <a:gd name="T21" fmla="*/ 13 h 365"/>
                <a:gd name="T22" fmla="*/ 4 w 218"/>
                <a:gd name="T23" fmla="*/ 14 h 365"/>
                <a:gd name="T24" fmla="*/ 5 w 218"/>
                <a:gd name="T25" fmla="*/ 15 h 365"/>
                <a:gd name="T26" fmla="*/ 5 w 218"/>
                <a:gd name="T27" fmla="*/ 16 h 365"/>
                <a:gd name="T28" fmla="*/ 6 w 218"/>
                <a:gd name="T29" fmla="*/ 17 h 365"/>
                <a:gd name="T30" fmla="*/ 7 w 218"/>
                <a:gd name="T31" fmla="*/ 18 h 365"/>
                <a:gd name="T32" fmla="*/ 8 w 218"/>
                <a:gd name="T33" fmla="*/ 19 h 365"/>
                <a:gd name="T34" fmla="*/ 9 w 218"/>
                <a:gd name="T35" fmla="*/ 20 h 365"/>
                <a:gd name="T36" fmla="*/ 10 w 218"/>
                <a:gd name="T37" fmla="*/ 19 h 365"/>
                <a:gd name="T38" fmla="*/ 9 w 218"/>
                <a:gd name="T39" fmla="*/ 18 h 365"/>
                <a:gd name="T40" fmla="*/ 8 w 218"/>
                <a:gd name="T41" fmla="*/ 17 h 365"/>
                <a:gd name="T42" fmla="*/ 7 w 218"/>
                <a:gd name="T43" fmla="*/ 16 h 365"/>
                <a:gd name="T44" fmla="*/ 6 w 218"/>
                <a:gd name="T45" fmla="*/ 15 h 365"/>
                <a:gd name="T46" fmla="*/ 6 w 218"/>
                <a:gd name="T47" fmla="*/ 14 h 365"/>
                <a:gd name="T48" fmla="*/ 5 w 218"/>
                <a:gd name="T49" fmla="*/ 13 h 365"/>
                <a:gd name="T50" fmla="*/ 4 w 218"/>
                <a:gd name="T51" fmla="*/ 12 h 365"/>
                <a:gd name="T52" fmla="*/ 4 w 218"/>
                <a:gd name="T53" fmla="*/ 11 h 365"/>
                <a:gd name="T54" fmla="*/ 3 w 218"/>
                <a:gd name="T55" fmla="*/ 10 h 365"/>
                <a:gd name="T56" fmla="*/ 3 w 218"/>
                <a:gd name="T57" fmla="*/ 8 h 365"/>
                <a:gd name="T58" fmla="*/ 2 w 218"/>
                <a:gd name="T59" fmla="*/ 7 h 365"/>
                <a:gd name="T60" fmla="*/ 2 w 218"/>
                <a:gd name="T61" fmla="*/ 6 h 365"/>
                <a:gd name="T62" fmla="*/ 2 w 218"/>
                <a:gd name="T63" fmla="*/ 4 h 365"/>
                <a:gd name="T64" fmla="*/ 1 w 218"/>
                <a:gd name="T65" fmla="*/ 3 h 365"/>
                <a:gd name="T66" fmla="*/ 1 w 218"/>
                <a:gd name="T67" fmla="*/ 1 h 365"/>
                <a:gd name="T68" fmla="*/ 1 w 218"/>
                <a:gd name="T69" fmla="*/ 0 h 365"/>
                <a:gd name="T70" fmla="*/ 1 w 218"/>
                <a:gd name="T71" fmla="*/ 0 h 365"/>
                <a:gd name="T72" fmla="*/ 0 w 218"/>
                <a:gd name="T73" fmla="*/ 0 h 3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8"/>
                <a:gd name="T112" fmla="*/ 0 h 365"/>
                <a:gd name="T113" fmla="*/ 218 w 218"/>
                <a:gd name="T114" fmla="*/ 365 h 3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8" h="365">
                  <a:moveTo>
                    <a:pt x="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3" y="56"/>
                  </a:lnTo>
                  <a:lnTo>
                    <a:pt x="8" y="84"/>
                  </a:lnTo>
                  <a:lnTo>
                    <a:pt x="15" y="110"/>
                  </a:lnTo>
                  <a:lnTo>
                    <a:pt x="22" y="135"/>
                  </a:lnTo>
                  <a:lnTo>
                    <a:pt x="31" y="162"/>
                  </a:lnTo>
                  <a:lnTo>
                    <a:pt x="41" y="187"/>
                  </a:lnTo>
                  <a:lnTo>
                    <a:pt x="55" y="211"/>
                  </a:lnTo>
                  <a:lnTo>
                    <a:pt x="68" y="235"/>
                  </a:lnTo>
                  <a:lnTo>
                    <a:pt x="84" y="258"/>
                  </a:lnTo>
                  <a:lnTo>
                    <a:pt x="102" y="278"/>
                  </a:lnTo>
                  <a:lnTo>
                    <a:pt x="119" y="298"/>
                  </a:lnTo>
                  <a:lnTo>
                    <a:pt x="138" y="317"/>
                  </a:lnTo>
                  <a:lnTo>
                    <a:pt x="159" y="335"/>
                  </a:lnTo>
                  <a:lnTo>
                    <a:pt x="180" y="352"/>
                  </a:lnTo>
                  <a:lnTo>
                    <a:pt x="204" y="365"/>
                  </a:lnTo>
                  <a:lnTo>
                    <a:pt x="218" y="340"/>
                  </a:lnTo>
                  <a:lnTo>
                    <a:pt x="196" y="326"/>
                  </a:lnTo>
                  <a:lnTo>
                    <a:pt x="177" y="311"/>
                  </a:lnTo>
                  <a:lnTo>
                    <a:pt x="157" y="296"/>
                  </a:lnTo>
                  <a:lnTo>
                    <a:pt x="139" y="277"/>
                  </a:lnTo>
                  <a:lnTo>
                    <a:pt x="122" y="259"/>
                  </a:lnTo>
                  <a:lnTo>
                    <a:pt x="107" y="239"/>
                  </a:lnTo>
                  <a:lnTo>
                    <a:pt x="92" y="218"/>
                  </a:lnTo>
                  <a:lnTo>
                    <a:pt x="79" y="197"/>
                  </a:lnTo>
                  <a:lnTo>
                    <a:pt x="68" y="174"/>
                  </a:lnTo>
                  <a:lnTo>
                    <a:pt x="58" y="151"/>
                  </a:lnTo>
                  <a:lnTo>
                    <a:pt x="49" y="127"/>
                  </a:lnTo>
                  <a:lnTo>
                    <a:pt x="41" y="102"/>
                  </a:lnTo>
                  <a:lnTo>
                    <a:pt x="36" y="77"/>
                  </a:lnTo>
                  <a:lnTo>
                    <a:pt x="31" y="52"/>
                  </a:lnTo>
                  <a:lnTo>
                    <a:pt x="29" y="27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2" name="Freeform 125"/>
            <p:cNvSpPr>
              <a:spLocks/>
            </p:cNvSpPr>
            <p:nvPr/>
          </p:nvSpPr>
          <p:spPr bwMode="auto">
            <a:xfrm>
              <a:off x="1133" y="3216"/>
              <a:ext cx="2" cy="5"/>
            </a:xfrm>
            <a:custGeom>
              <a:avLst/>
              <a:gdLst>
                <a:gd name="T0" fmla="*/ 0 w 37"/>
                <a:gd name="T1" fmla="*/ 0 h 92"/>
                <a:gd name="T2" fmla="*/ 0 w 37"/>
                <a:gd name="T3" fmla="*/ 1 h 92"/>
                <a:gd name="T4" fmla="*/ 0 w 37"/>
                <a:gd name="T5" fmla="*/ 1 h 92"/>
                <a:gd name="T6" fmla="*/ 0 w 37"/>
                <a:gd name="T7" fmla="*/ 2 h 92"/>
                <a:gd name="T8" fmla="*/ 0 w 37"/>
                <a:gd name="T9" fmla="*/ 2 h 92"/>
                <a:gd name="T10" fmla="*/ 0 w 37"/>
                <a:gd name="T11" fmla="*/ 3 h 92"/>
                <a:gd name="T12" fmla="*/ 0 w 37"/>
                <a:gd name="T13" fmla="*/ 4 h 92"/>
                <a:gd name="T14" fmla="*/ 0 w 37"/>
                <a:gd name="T15" fmla="*/ 4 h 92"/>
                <a:gd name="T16" fmla="*/ 0 w 37"/>
                <a:gd name="T17" fmla="*/ 5 h 92"/>
                <a:gd name="T18" fmla="*/ 2 w 37"/>
                <a:gd name="T19" fmla="*/ 5 h 92"/>
                <a:gd name="T20" fmla="*/ 2 w 37"/>
                <a:gd name="T21" fmla="*/ 4 h 92"/>
                <a:gd name="T22" fmla="*/ 2 w 37"/>
                <a:gd name="T23" fmla="*/ 4 h 92"/>
                <a:gd name="T24" fmla="*/ 2 w 37"/>
                <a:gd name="T25" fmla="*/ 3 h 92"/>
                <a:gd name="T26" fmla="*/ 2 w 37"/>
                <a:gd name="T27" fmla="*/ 3 h 92"/>
                <a:gd name="T28" fmla="*/ 2 w 37"/>
                <a:gd name="T29" fmla="*/ 2 h 92"/>
                <a:gd name="T30" fmla="*/ 2 w 37"/>
                <a:gd name="T31" fmla="*/ 1 h 92"/>
                <a:gd name="T32" fmla="*/ 2 w 37"/>
                <a:gd name="T33" fmla="*/ 1 h 92"/>
                <a:gd name="T34" fmla="*/ 2 w 37"/>
                <a:gd name="T35" fmla="*/ 0 h 92"/>
                <a:gd name="T36" fmla="*/ 0 w 37"/>
                <a:gd name="T37" fmla="*/ 0 h 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92"/>
                <a:gd name="T59" fmla="*/ 37 w 37"/>
                <a:gd name="T60" fmla="*/ 92 h 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92">
                  <a:moveTo>
                    <a:pt x="9" y="0"/>
                  </a:moveTo>
                  <a:lnTo>
                    <a:pt x="7" y="10"/>
                  </a:lnTo>
                  <a:lnTo>
                    <a:pt x="5" y="23"/>
                  </a:lnTo>
                  <a:lnTo>
                    <a:pt x="4" y="33"/>
                  </a:lnTo>
                  <a:lnTo>
                    <a:pt x="2" y="45"/>
                  </a:lnTo>
                  <a:lnTo>
                    <a:pt x="1" y="58"/>
                  </a:lnTo>
                  <a:lnTo>
                    <a:pt x="1" y="69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28" y="92"/>
                  </a:lnTo>
                  <a:lnTo>
                    <a:pt x="28" y="82"/>
                  </a:lnTo>
                  <a:lnTo>
                    <a:pt x="29" y="71"/>
                  </a:lnTo>
                  <a:lnTo>
                    <a:pt x="29" y="60"/>
                  </a:lnTo>
                  <a:lnTo>
                    <a:pt x="30" y="49"/>
                  </a:lnTo>
                  <a:lnTo>
                    <a:pt x="32" y="38"/>
                  </a:lnTo>
                  <a:lnTo>
                    <a:pt x="33" y="27"/>
                  </a:lnTo>
                  <a:lnTo>
                    <a:pt x="35" y="17"/>
                  </a:lnTo>
                  <a:lnTo>
                    <a:pt x="37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3" name="Freeform 126"/>
            <p:cNvSpPr>
              <a:spLocks/>
            </p:cNvSpPr>
            <p:nvPr/>
          </p:nvSpPr>
          <p:spPr bwMode="auto">
            <a:xfrm>
              <a:off x="1133" y="3220"/>
              <a:ext cx="1" cy="1"/>
            </a:xfrm>
            <a:custGeom>
              <a:avLst/>
              <a:gdLst>
                <a:gd name="T0" fmla="*/ 1 w 28"/>
                <a:gd name="T1" fmla="*/ 1 h 18"/>
                <a:gd name="T2" fmla="*/ 1 w 28"/>
                <a:gd name="T3" fmla="*/ 1 h 18"/>
                <a:gd name="T4" fmla="*/ 1 w 28"/>
                <a:gd name="T5" fmla="*/ 0 h 18"/>
                <a:gd name="T6" fmla="*/ 1 w 28"/>
                <a:gd name="T7" fmla="*/ 0 h 18"/>
                <a:gd name="T8" fmla="*/ 1 w 28"/>
                <a:gd name="T9" fmla="*/ 0 h 18"/>
                <a:gd name="T10" fmla="*/ 0 w 28"/>
                <a:gd name="T11" fmla="*/ 0 h 18"/>
                <a:gd name="T12" fmla="*/ 0 w 28"/>
                <a:gd name="T13" fmla="*/ 0 h 18"/>
                <a:gd name="T14" fmla="*/ 0 w 28"/>
                <a:gd name="T15" fmla="*/ 0 h 18"/>
                <a:gd name="T16" fmla="*/ 0 w 28"/>
                <a:gd name="T17" fmla="*/ 1 h 18"/>
                <a:gd name="T18" fmla="*/ 1 w 28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18"/>
                <a:gd name="T32" fmla="*/ 28 w 28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18">
                  <a:moveTo>
                    <a:pt x="28" y="18"/>
                  </a:moveTo>
                  <a:lnTo>
                    <a:pt x="28" y="11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4" name="Freeform 127"/>
            <p:cNvSpPr>
              <a:spLocks/>
            </p:cNvSpPr>
            <p:nvPr/>
          </p:nvSpPr>
          <p:spPr bwMode="auto">
            <a:xfrm>
              <a:off x="1141" y="3233"/>
              <a:ext cx="1" cy="2"/>
            </a:xfrm>
            <a:custGeom>
              <a:avLst/>
              <a:gdLst>
                <a:gd name="T0" fmla="*/ 0 w 21"/>
                <a:gd name="T1" fmla="*/ 2 h 27"/>
                <a:gd name="T2" fmla="*/ 0 w 21"/>
                <a:gd name="T3" fmla="*/ 2 h 27"/>
                <a:gd name="T4" fmla="*/ 1 w 21"/>
                <a:gd name="T5" fmla="*/ 2 h 27"/>
                <a:gd name="T6" fmla="*/ 1 w 21"/>
                <a:gd name="T7" fmla="*/ 2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1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2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5" name="Freeform 128"/>
            <p:cNvSpPr>
              <a:spLocks/>
            </p:cNvSpPr>
            <p:nvPr/>
          </p:nvSpPr>
          <p:spPr bwMode="auto">
            <a:xfrm>
              <a:off x="1137" y="3224"/>
              <a:ext cx="5" cy="11"/>
            </a:xfrm>
            <a:custGeom>
              <a:avLst/>
              <a:gdLst>
                <a:gd name="T0" fmla="*/ 0 w 115"/>
                <a:gd name="T1" fmla="*/ 0 h 181"/>
                <a:gd name="T2" fmla="*/ 0 w 115"/>
                <a:gd name="T3" fmla="*/ 0 h 181"/>
                <a:gd name="T4" fmla="*/ 0 w 115"/>
                <a:gd name="T5" fmla="*/ 1 h 181"/>
                <a:gd name="T6" fmla="*/ 0 w 115"/>
                <a:gd name="T7" fmla="*/ 2 h 181"/>
                <a:gd name="T8" fmla="*/ 0 w 115"/>
                <a:gd name="T9" fmla="*/ 2 h 181"/>
                <a:gd name="T10" fmla="*/ 0 w 115"/>
                <a:gd name="T11" fmla="*/ 3 h 181"/>
                <a:gd name="T12" fmla="*/ 0 w 115"/>
                <a:gd name="T13" fmla="*/ 4 h 181"/>
                <a:gd name="T14" fmla="*/ 1 w 115"/>
                <a:gd name="T15" fmla="*/ 5 h 181"/>
                <a:gd name="T16" fmla="*/ 1 w 115"/>
                <a:gd name="T17" fmla="*/ 6 h 181"/>
                <a:gd name="T18" fmla="*/ 1 w 115"/>
                <a:gd name="T19" fmla="*/ 6 h 181"/>
                <a:gd name="T20" fmla="*/ 1 w 115"/>
                <a:gd name="T21" fmla="*/ 7 h 181"/>
                <a:gd name="T22" fmla="*/ 2 w 115"/>
                <a:gd name="T23" fmla="*/ 8 h 181"/>
                <a:gd name="T24" fmla="*/ 2 w 115"/>
                <a:gd name="T25" fmla="*/ 8 h 181"/>
                <a:gd name="T26" fmla="*/ 3 w 115"/>
                <a:gd name="T27" fmla="*/ 9 h 181"/>
                <a:gd name="T28" fmla="*/ 3 w 115"/>
                <a:gd name="T29" fmla="*/ 10 h 181"/>
                <a:gd name="T30" fmla="*/ 3 w 115"/>
                <a:gd name="T31" fmla="*/ 10 h 181"/>
                <a:gd name="T32" fmla="*/ 4 w 115"/>
                <a:gd name="T33" fmla="*/ 11 h 181"/>
                <a:gd name="T34" fmla="*/ 4 w 115"/>
                <a:gd name="T35" fmla="*/ 11 h 181"/>
                <a:gd name="T36" fmla="*/ 5 w 115"/>
                <a:gd name="T37" fmla="*/ 9 h 181"/>
                <a:gd name="T38" fmla="*/ 5 w 115"/>
                <a:gd name="T39" fmla="*/ 9 h 181"/>
                <a:gd name="T40" fmla="*/ 4 w 115"/>
                <a:gd name="T41" fmla="*/ 9 h 181"/>
                <a:gd name="T42" fmla="*/ 4 w 115"/>
                <a:gd name="T43" fmla="*/ 8 h 181"/>
                <a:gd name="T44" fmla="*/ 3 w 115"/>
                <a:gd name="T45" fmla="*/ 8 h 181"/>
                <a:gd name="T46" fmla="*/ 3 w 115"/>
                <a:gd name="T47" fmla="*/ 7 h 181"/>
                <a:gd name="T48" fmla="*/ 3 w 115"/>
                <a:gd name="T49" fmla="*/ 7 h 181"/>
                <a:gd name="T50" fmla="*/ 3 w 115"/>
                <a:gd name="T51" fmla="*/ 6 h 181"/>
                <a:gd name="T52" fmla="*/ 2 w 115"/>
                <a:gd name="T53" fmla="*/ 5 h 181"/>
                <a:gd name="T54" fmla="*/ 2 w 115"/>
                <a:gd name="T55" fmla="*/ 5 h 181"/>
                <a:gd name="T56" fmla="*/ 2 w 115"/>
                <a:gd name="T57" fmla="*/ 4 h 181"/>
                <a:gd name="T58" fmla="*/ 2 w 115"/>
                <a:gd name="T59" fmla="*/ 4 h 181"/>
                <a:gd name="T60" fmla="*/ 1 w 115"/>
                <a:gd name="T61" fmla="*/ 3 h 181"/>
                <a:gd name="T62" fmla="*/ 1 w 115"/>
                <a:gd name="T63" fmla="*/ 2 h 181"/>
                <a:gd name="T64" fmla="*/ 1 w 115"/>
                <a:gd name="T65" fmla="*/ 1 h 181"/>
                <a:gd name="T66" fmla="*/ 1 w 115"/>
                <a:gd name="T67" fmla="*/ 1 h 181"/>
                <a:gd name="T68" fmla="*/ 1 w 115"/>
                <a:gd name="T69" fmla="*/ 0 h 181"/>
                <a:gd name="T70" fmla="*/ 1 w 115"/>
                <a:gd name="T71" fmla="*/ 0 h 181"/>
                <a:gd name="T72" fmla="*/ 0 w 115"/>
                <a:gd name="T73" fmla="*/ 0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181"/>
                <a:gd name="T113" fmla="*/ 115 w 115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18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" y="27"/>
                  </a:lnTo>
                  <a:lnTo>
                    <a:pt x="4" y="40"/>
                  </a:lnTo>
                  <a:lnTo>
                    <a:pt x="7" y="53"/>
                  </a:lnTo>
                  <a:lnTo>
                    <a:pt x="11" y="68"/>
                  </a:lnTo>
                  <a:lnTo>
                    <a:pt x="15" y="80"/>
                  </a:lnTo>
                  <a:lnTo>
                    <a:pt x="21" y="92"/>
                  </a:lnTo>
                  <a:lnTo>
                    <a:pt x="28" y="104"/>
                  </a:lnTo>
                  <a:lnTo>
                    <a:pt x="34" y="116"/>
                  </a:lnTo>
                  <a:lnTo>
                    <a:pt x="42" y="126"/>
                  </a:lnTo>
                  <a:lnTo>
                    <a:pt x="50" y="138"/>
                  </a:lnTo>
                  <a:lnTo>
                    <a:pt x="59" y="147"/>
                  </a:lnTo>
                  <a:lnTo>
                    <a:pt x="68" y="157"/>
                  </a:lnTo>
                  <a:lnTo>
                    <a:pt x="80" y="165"/>
                  </a:lnTo>
                  <a:lnTo>
                    <a:pt x="90" y="173"/>
                  </a:lnTo>
                  <a:lnTo>
                    <a:pt x="101" y="181"/>
                  </a:lnTo>
                  <a:lnTo>
                    <a:pt x="115" y="156"/>
                  </a:lnTo>
                  <a:lnTo>
                    <a:pt x="106" y="149"/>
                  </a:lnTo>
                  <a:lnTo>
                    <a:pt x="96" y="142"/>
                  </a:lnTo>
                  <a:lnTo>
                    <a:pt x="87" y="136"/>
                  </a:lnTo>
                  <a:lnTo>
                    <a:pt x="80" y="126"/>
                  </a:lnTo>
                  <a:lnTo>
                    <a:pt x="70" y="119"/>
                  </a:lnTo>
                  <a:lnTo>
                    <a:pt x="64" y="109"/>
                  </a:lnTo>
                  <a:lnTo>
                    <a:pt x="58" y="101"/>
                  </a:lnTo>
                  <a:lnTo>
                    <a:pt x="52" y="89"/>
                  </a:lnTo>
                  <a:lnTo>
                    <a:pt x="46" y="80"/>
                  </a:lnTo>
                  <a:lnTo>
                    <a:pt x="42" y="69"/>
                  </a:lnTo>
                  <a:lnTo>
                    <a:pt x="38" y="58"/>
                  </a:lnTo>
                  <a:lnTo>
                    <a:pt x="34" y="47"/>
                  </a:lnTo>
                  <a:lnTo>
                    <a:pt x="33" y="35"/>
                  </a:lnTo>
                  <a:lnTo>
                    <a:pt x="31" y="23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6" name="Freeform 129"/>
            <p:cNvSpPr>
              <a:spLocks/>
            </p:cNvSpPr>
            <p:nvPr/>
          </p:nvSpPr>
          <p:spPr bwMode="auto">
            <a:xfrm>
              <a:off x="1137" y="3222"/>
              <a:ext cx="1" cy="2"/>
            </a:xfrm>
            <a:custGeom>
              <a:avLst/>
              <a:gdLst>
                <a:gd name="T0" fmla="*/ 0 w 33"/>
                <a:gd name="T1" fmla="*/ 0 h 47"/>
                <a:gd name="T2" fmla="*/ 0 w 33"/>
                <a:gd name="T3" fmla="*/ 0 h 47"/>
                <a:gd name="T4" fmla="*/ 0 w 33"/>
                <a:gd name="T5" fmla="*/ 0 h 47"/>
                <a:gd name="T6" fmla="*/ 0 w 33"/>
                <a:gd name="T7" fmla="*/ 1 h 47"/>
                <a:gd name="T8" fmla="*/ 0 w 33"/>
                <a:gd name="T9" fmla="*/ 1 h 47"/>
                <a:gd name="T10" fmla="*/ 0 w 33"/>
                <a:gd name="T11" fmla="*/ 1 h 47"/>
                <a:gd name="T12" fmla="*/ 0 w 33"/>
                <a:gd name="T13" fmla="*/ 2 h 47"/>
                <a:gd name="T14" fmla="*/ 0 w 33"/>
                <a:gd name="T15" fmla="*/ 2 h 47"/>
                <a:gd name="T16" fmla="*/ 0 w 33"/>
                <a:gd name="T17" fmla="*/ 2 h 47"/>
                <a:gd name="T18" fmla="*/ 1 w 33"/>
                <a:gd name="T19" fmla="*/ 2 h 47"/>
                <a:gd name="T20" fmla="*/ 1 w 33"/>
                <a:gd name="T21" fmla="*/ 2 h 47"/>
                <a:gd name="T22" fmla="*/ 1 w 33"/>
                <a:gd name="T23" fmla="*/ 2 h 47"/>
                <a:gd name="T24" fmla="*/ 1 w 33"/>
                <a:gd name="T25" fmla="*/ 1 h 47"/>
                <a:gd name="T26" fmla="*/ 1 w 33"/>
                <a:gd name="T27" fmla="*/ 1 h 47"/>
                <a:gd name="T28" fmla="*/ 1 w 33"/>
                <a:gd name="T29" fmla="*/ 1 h 47"/>
                <a:gd name="T30" fmla="*/ 1 w 33"/>
                <a:gd name="T31" fmla="*/ 1 h 47"/>
                <a:gd name="T32" fmla="*/ 1 w 33"/>
                <a:gd name="T33" fmla="*/ 1 h 47"/>
                <a:gd name="T34" fmla="*/ 1 w 33"/>
                <a:gd name="T35" fmla="*/ 0 h 47"/>
                <a:gd name="T36" fmla="*/ 0 w 33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4" y="0"/>
                  </a:moveTo>
                  <a:lnTo>
                    <a:pt x="3" y="6"/>
                  </a:lnTo>
                  <a:lnTo>
                    <a:pt x="2" y="11"/>
                  </a:lnTo>
                  <a:lnTo>
                    <a:pt x="1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29" y="47"/>
                  </a:lnTo>
                  <a:lnTo>
                    <a:pt x="29" y="41"/>
                  </a:lnTo>
                  <a:lnTo>
                    <a:pt x="29" y="36"/>
                  </a:lnTo>
                  <a:lnTo>
                    <a:pt x="29" y="32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2"/>
                  </a:lnTo>
                  <a:lnTo>
                    <a:pt x="33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7" name="Freeform 130"/>
            <p:cNvSpPr>
              <a:spLocks/>
            </p:cNvSpPr>
            <p:nvPr/>
          </p:nvSpPr>
          <p:spPr bwMode="auto">
            <a:xfrm>
              <a:off x="1137" y="3224"/>
              <a:ext cx="1" cy="1"/>
            </a:xfrm>
            <a:custGeom>
              <a:avLst/>
              <a:gdLst>
                <a:gd name="T0" fmla="*/ 1 w 29"/>
                <a:gd name="T1" fmla="*/ 1 h 18"/>
                <a:gd name="T2" fmla="*/ 1 w 29"/>
                <a:gd name="T3" fmla="*/ 1 h 18"/>
                <a:gd name="T4" fmla="*/ 1 w 29"/>
                <a:gd name="T5" fmla="*/ 0 h 18"/>
                <a:gd name="T6" fmla="*/ 1 w 29"/>
                <a:gd name="T7" fmla="*/ 0 h 18"/>
                <a:gd name="T8" fmla="*/ 1 w 29"/>
                <a:gd name="T9" fmla="*/ 0 h 18"/>
                <a:gd name="T10" fmla="*/ 0 w 29"/>
                <a:gd name="T11" fmla="*/ 0 h 18"/>
                <a:gd name="T12" fmla="*/ 0 w 29"/>
                <a:gd name="T13" fmla="*/ 0 h 18"/>
                <a:gd name="T14" fmla="*/ 0 w 29"/>
                <a:gd name="T15" fmla="*/ 0 h 18"/>
                <a:gd name="T16" fmla="*/ 0 w 29"/>
                <a:gd name="T17" fmla="*/ 1 h 18"/>
                <a:gd name="T18" fmla="*/ 1 w 29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18"/>
                  </a:moveTo>
                  <a:lnTo>
                    <a:pt x="29" y="11"/>
                  </a:lnTo>
                  <a:lnTo>
                    <a:pt x="27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8" name="Freeform 131"/>
            <p:cNvSpPr>
              <a:spLocks/>
            </p:cNvSpPr>
            <p:nvPr/>
          </p:nvSpPr>
          <p:spPr bwMode="auto">
            <a:xfrm>
              <a:off x="1307" y="3123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5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49" name="Freeform 132"/>
            <p:cNvSpPr>
              <a:spLocks/>
            </p:cNvSpPr>
            <p:nvPr/>
          </p:nvSpPr>
          <p:spPr bwMode="auto">
            <a:xfrm>
              <a:off x="1307" y="3123"/>
              <a:ext cx="7" cy="15"/>
            </a:xfrm>
            <a:custGeom>
              <a:avLst/>
              <a:gdLst>
                <a:gd name="T0" fmla="*/ 7 w 164"/>
                <a:gd name="T1" fmla="*/ 15 h 274"/>
                <a:gd name="T2" fmla="*/ 7 w 164"/>
                <a:gd name="T3" fmla="*/ 15 h 274"/>
                <a:gd name="T4" fmla="*/ 7 w 164"/>
                <a:gd name="T5" fmla="*/ 14 h 274"/>
                <a:gd name="T6" fmla="*/ 7 w 164"/>
                <a:gd name="T7" fmla="*/ 13 h 274"/>
                <a:gd name="T8" fmla="*/ 7 w 164"/>
                <a:gd name="T9" fmla="*/ 12 h 274"/>
                <a:gd name="T10" fmla="*/ 7 w 164"/>
                <a:gd name="T11" fmla="*/ 10 h 274"/>
                <a:gd name="T12" fmla="*/ 6 w 164"/>
                <a:gd name="T13" fmla="*/ 9 h 274"/>
                <a:gd name="T14" fmla="*/ 6 w 164"/>
                <a:gd name="T15" fmla="*/ 8 h 274"/>
                <a:gd name="T16" fmla="*/ 6 w 164"/>
                <a:gd name="T17" fmla="*/ 7 h 274"/>
                <a:gd name="T18" fmla="*/ 5 w 164"/>
                <a:gd name="T19" fmla="*/ 6 h 274"/>
                <a:gd name="T20" fmla="*/ 5 w 164"/>
                <a:gd name="T21" fmla="*/ 5 h 274"/>
                <a:gd name="T22" fmla="*/ 4 w 164"/>
                <a:gd name="T23" fmla="*/ 4 h 274"/>
                <a:gd name="T24" fmla="*/ 4 w 164"/>
                <a:gd name="T25" fmla="*/ 4 h 274"/>
                <a:gd name="T26" fmla="*/ 3 w 164"/>
                <a:gd name="T27" fmla="*/ 3 h 274"/>
                <a:gd name="T28" fmla="*/ 3 w 164"/>
                <a:gd name="T29" fmla="*/ 2 h 274"/>
                <a:gd name="T30" fmla="*/ 2 w 164"/>
                <a:gd name="T31" fmla="*/ 1 h 274"/>
                <a:gd name="T32" fmla="*/ 1 w 164"/>
                <a:gd name="T33" fmla="*/ 1 h 274"/>
                <a:gd name="T34" fmla="*/ 0 w 164"/>
                <a:gd name="T35" fmla="*/ 0 h 274"/>
                <a:gd name="T36" fmla="*/ 0 w 164"/>
                <a:gd name="T37" fmla="*/ 1 h 274"/>
                <a:gd name="T38" fmla="*/ 1 w 164"/>
                <a:gd name="T39" fmla="*/ 2 h 274"/>
                <a:gd name="T40" fmla="*/ 1 w 164"/>
                <a:gd name="T41" fmla="*/ 2 h 274"/>
                <a:gd name="T42" fmla="*/ 2 w 164"/>
                <a:gd name="T43" fmla="*/ 3 h 274"/>
                <a:gd name="T44" fmla="*/ 3 w 164"/>
                <a:gd name="T45" fmla="*/ 4 h 274"/>
                <a:gd name="T46" fmla="*/ 3 w 164"/>
                <a:gd name="T47" fmla="*/ 4 h 274"/>
                <a:gd name="T48" fmla="*/ 4 w 164"/>
                <a:gd name="T49" fmla="*/ 5 h 274"/>
                <a:gd name="T50" fmla="*/ 4 w 164"/>
                <a:gd name="T51" fmla="*/ 6 h 274"/>
                <a:gd name="T52" fmla="*/ 4 w 164"/>
                <a:gd name="T53" fmla="*/ 7 h 274"/>
                <a:gd name="T54" fmla="*/ 5 w 164"/>
                <a:gd name="T55" fmla="*/ 8 h 274"/>
                <a:gd name="T56" fmla="*/ 5 w 164"/>
                <a:gd name="T57" fmla="*/ 9 h 274"/>
                <a:gd name="T58" fmla="*/ 5 w 164"/>
                <a:gd name="T59" fmla="*/ 10 h 274"/>
                <a:gd name="T60" fmla="*/ 6 w 164"/>
                <a:gd name="T61" fmla="*/ 11 h 274"/>
                <a:gd name="T62" fmla="*/ 6 w 164"/>
                <a:gd name="T63" fmla="*/ 12 h 274"/>
                <a:gd name="T64" fmla="*/ 6 w 164"/>
                <a:gd name="T65" fmla="*/ 13 h 274"/>
                <a:gd name="T66" fmla="*/ 6 w 164"/>
                <a:gd name="T67" fmla="*/ 14 h 274"/>
                <a:gd name="T68" fmla="*/ 6 w 164"/>
                <a:gd name="T69" fmla="*/ 15 h 274"/>
                <a:gd name="T70" fmla="*/ 6 w 164"/>
                <a:gd name="T71" fmla="*/ 15 h 274"/>
                <a:gd name="T72" fmla="*/ 7 w 164"/>
                <a:gd name="T73" fmla="*/ 15 h 2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274"/>
                <a:gd name="T113" fmla="*/ 164 w 164"/>
                <a:gd name="T114" fmla="*/ 274 h 2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274">
                  <a:moveTo>
                    <a:pt x="164" y="274"/>
                  </a:moveTo>
                  <a:lnTo>
                    <a:pt x="164" y="274"/>
                  </a:lnTo>
                  <a:lnTo>
                    <a:pt x="162" y="253"/>
                  </a:lnTo>
                  <a:lnTo>
                    <a:pt x="160" y="233"/>
                  </a:lnTo>
                  <a:lnTo>
                    <a:pt x="157" y="211"/>
                  </a:lnTo>
                  <a:lnTo>
                    <a:pt x="153" y="190"/>
                  </a:lnTo>
                  <a:lnTo>
                    <a:pt x="147" y="170"/>
                  </a:lnTo>
                  <a:lnTo>
                    <a:pt x="139" y="152"/>
                  </a:lnTo>
                  <a:lnTo>
                    <a:pt x="130" y="135"/>
                  </a:lnTo>
                  <a:lnTo>
                    <a:pt x="122" y="116"/>
                  </a:lnTo>
                  <a:lnTo>
                    <a:pt x="112" y="98"/>
                  </a:lnTo>
                  <a:lnTo>
                    <a:pt x="100" y="82"/>
                  </a:lnTo>
                  <a:lnTo>
                    <a:pt x="87" y="65"/>
                  </a:lnTo>
                  <a:lnTo>
                    <a:pt x="73" y="50"/>
                  </a:lnTo>
                  <a:lnTo>
                    <a:pt x="59" y="35"/>
                  </a:lnTo>
                  <a:lnTo>
                    <a:pt x="43" y="23"/>
                  </a:lnTo>
                  <a:lnTo>
                    <a:pt x="27" y="10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5" y="29"/>
                  </a:lnTo>
                  <a:lnTo>
                    <a:pt x="30" y="40"/>
                  </a:lnTo>
                  <a:lnTo>
                    <a:pt x="45" y="52"/>
                  </a:lnTo>
                  <a:lnTo>
                    <a:pt x="59" y="65"/>
                  </a:lnTo>
                  <a:lnTo>
                    <a:pt x="71" y="80"/>
                  </a:lnTo>
                  <a:lnTo>
                    <a:pt x="83" y="94"/>
                  </a:lnTo>
                  <a:lnTo>
                    <a:pt x="94" y="110"/>
                  </a:lnTo>
                  <a:lnTo>
                    <a:pt x="104" y="126"/>
                  </a:lnTo>
                  <a:lnTo>
                    <a:pt x="112" y="143"/>
                  </a:lnTo>
                  <a:lnTo>
                    <a:pt x="119" y="161"/>
                  </a:lnTo>
                  <a:lnTo>
                    <a:pt x="126" y="179"/>
                  </a:lnTo>
                  <a:lnTo>
                    <a:pt x="132" y="197"/>
                  </a:lnTo>
                  <a:lnTo>
                    <a:pt x="136" y="216"/>
                  </a:lnTo>
                  <a:lnTo>
                    <a:pt x="139" y="235"/>
                  </a:lnTo>
                  <a:lnTo>
                    <a:pt x="141" y="255"/>
                  </a:lnTo>
                  <a:lnTo>
                    <a:pt x="141" y="274"/>
                  </a:lnTo>
                  <a:lnTo>
                    <a:pt x="16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0" name="Freeform 133"/>
            <p:cNvSpPr>
              <a:spLocks/>
            </p:cNvSpPr>
            <p:nvPr/>
          </p:nvSpPr>
          <p:spPr bwMode="auto">
            <a:xfrm>
              <a:off x="1313" y="3138"/>
              <a:ext cx="1" cy="4"/>
            </a:xfrm>
            <a:custGeom>
              <a:avLst/>
              <a:gdLst>
                <a:gd name="T0" fmla="*/ 1 w 29"/>
                <a:gd name="T1" fmla="*/ 4 h 68"/>
                <a:gd name="T2" fmla="*/ 1 w 29"/>
                <a:gd name="T3" fmla="*/ 4 h 68"/>
                <a:gd name="T4" fmla="*/ 1 w 29"/>
                <a:gd name="T5" fmla="*/ 3 h 68"/>
                <a:gd name="T6" fmla="*/ 1 w 29"/>
                <a:gd name="T7" fmla="*/ 3 h 68"/>
                <a:gd name="T8" fmla="*/ 1 w 29"/>
                <a:gd name="T9" fmla="*/ 2 h 68"/>
                <a:gd name="T10" fmla="*/ 1 w 29"/>
                <a:gd name="T11" fmla="*/ 1 h 68"/>
                <a:gd name="T12" fmla="*/ 1 w 29"/>
                <a:gd name="T13" fmla="*/ 1 h 68"/>
                <a:gd name="T14" fmla="*/ 1 w 29"/>
                <a:gd name="T15" fmla="*/ 0 h 68"/>
                <a:gd name="T16" fmla="*/ 1 w 29"/>
                <a:gd name="T17" fmla="*/ 0 h 68"/>
                <a:gd name="T18" fmla="*/ 0 w 29"/>
                <a:gd name="T19" fmla="*/ 0 h 68"/>
                <a:gd name="T20" fmla="*/ 0 w 29"/>
                <a:gd name="T21" fmla="*/ 0 h 68"/>
                <a:gd name="T22" fmla="*/ 0 w 29"/>
                <a:gd name="T23" fmla="*/ 1 h 68"/>
                <a:gd name="T24" fmla="*/ 0 w 29"/>
                <a:gd name="T25" fmla="*/ 1 h 68"/>
                <a:gd name="T26" fmla="*/ 0 w 29"/>
                <a:gd name="T27" fmla="*/ 2 h 68"/>
                <a:gd name="T28" fmla="*/ 0 w 29"/>
                <a:gd name="T29" fmla="*/ 2 h 68"/>
                <a:gd name="T30" fmla="*/ 0 w 29"/>
                <a:gd name="T31" fmla="*/ 3 h 68"/>
                <a:gd name="T32" fmla="*/ 0 w 29"/>
                <a:gd name="T33" fmla="*/ 3 h 68"/>
                <a:gd name="T34" fmla="*/ 0 w 29"/>
                <a:gd name="T35" fmla="*/ 4 h 68"/>
                <a:gd name="T36" fmla="*/ 1 w 29"/>
                <a:gd name="T37" fmla="*/ 4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"/>
                <a:gd name="T58" fmla="*/ 0 h 68"/>
                <a:gd name="T59" fmla="*/ 29 w 29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" h="68">
                  <a:moveTo>
                    <a:pt x="21" y="68"/>
                  </a:moveTo>
                  <a:lnTo>
                    <a:pt x="22" y="60"/>
                  </a:lnTo>
                  <a:lnTo>
                    <a:pt x="24" y="52"/>
                  </a:lnTo>
                  <a:lnTo>
                    <a:pt x="25" y="43"/>
                  </a:lnTo>
                  <a:lnTo>
                    <a:pt x="26" y="34"/>
                  </a:lnTo>
                  <a:lnTo>
                    <a:pt x="28" y="25"/>
                  </a:lnTo>
                  <a:lnTo>
                    <a:pt x="28" y="17"/>
                  </a:lnTo>
                  <a:lnTo>
                    <a:pt x="29" y="8"/>
                  </a:lnTo>
                  <a:lnTo>
                    <a:pt x="29" y="0"/>
                  </a:lnTo>
                  <a:lnTo>
                    <a:pt x="6" y="0"/>
                  </a:lnTo>
                  <a:lnTo>
                    <a:pt x="6" y="8"/>
                  </a:lnTo>
                  <a:lnTo>
                    <a:pt x="5" y="17"/>
                  </a:lnTo>
                  <a:lnTo>
                    <a:pt x="5" y="25"/>
                  </a:lnTo>
                  <a:lnTo>
                    <a:pt x="5" y="32"/>
                  </a:lnTo>
                  <a:lnTo>
                    <a:pt x="4" y="41"/>
                  </a:lnTo>
                  <a:lnTo>
                    <a:pt x="3" y="48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1" name="Freeform 134"/>
            <p:cNvSpPr>
              <a:spLocks/>
            </p:cNvSpPr>
            <p:nvPr/>
          </p:nvSpPr>
          <p:spPr bwMode="auto">
            <a:xfrm>
              <a:off x="1313" y="3138"/>
              <a:ext cx="1" cy="1"/>
            </a:xfrm>
            <a:custGeom>
              <a:avLst/>
              <a:gdLst>
                <a:gd name="T0" fmla="*/ 0 w 21"/>
                <a:gd name="T1" fmla="*/ 0 h 12"/>
                <a:gd name="T2" fmla="*/ 0 w 21"/>
                <a:gd name="T3" fmla="*/ 1 h 12"/>
                <a:gd name="T4" fmla="*/ 0 w 21"/>
                <a:gd name="T5" fmla="*/ 1 h 12"/>
                <a:gd name="T6" fmla="*/ 1 w 21"/>
                <a:gd name="T7" fmla="*/ 1 h 12"/>
                <a:gd name="T8" fmla="*/ 1 w 21"/>
                <a:gd name="T9" fmla="*/ 0 h 12"/>
                <a:gd name="T10" fmla="*/ 0 w 2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2"/>
                <a:gd name="T20" fmla="*/ 21 w 21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2">
                  <a:moveTo>
                    <a:pt x="0" y="0"/>
                  </a:moveTo>
                  <a:lnTo>
                    <a:pt x="3" y="8"/>
                  </a:lnTo>
                  <a:lnTo>
                    <a:pt x="10" y="12"/>
                  </a:lnTo>
                  <a:lnTo>
                    <a:pt x="17" y="11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2" name="Freeform 135"/>
            <p:cNvSpPr>
              <a:spLocks/>
            </p:cNvSpPr>
            <p:nvPr/>
          </p:nvSpPr>
          <p:spPr bwMode="auto">
            <a:xfrm>
              <a:off x="1307" y="3128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6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3" name="Freeform 136"/>
            <p:cNvSpPr>
              <a:spLocks/>
            </p:cNvSpPr>
            <p:nvPr/>
          </p:nvSpPr>
          <p:spPr bwMode="auto">
            <a:xfrm>
              <a:off x="1308" y="3128"/>
              <a:ext cx="4" cy="8"/>
            </a:xfrm>
            <a:custGeom>
              <a:avLst/>
              <a:gdLst>
                <a:gd name="T0" fmla="*/ 4 w 86"/>
                <a:gd name="T1" fmla="*/ 8 h 136"/>
                <a:gd name="T2" fmla="*/ 4 w 86"/>
                <a:gd name="T3" fmla="*/ 8 h 136"/>
                <a:gd name="T4" fmla="*/ 4 w 86"/>
                <a:gd name="T5" fmla="*/ 7 h 136"/>
                <a:gd name="T6" fmla="*/ 4 w 86"/>
                <a:gd name="T7" fmla="*/ 6 h 136"/>
                <a:gd name="T8" fmla="*/ 4 w 86"/>
                <a:gd name="T9" fmla="*/ 4 h 136"/>
                <a:gd name="T10" fmla="*/ 3 w 86"/>
                <a:gd name="T11" fmla="*/ 3 h 136"/>
                <a:gd name="T12" fmla="*/ 3 w 86"/>
                <a:gd name="T13" fmla="*/ 2 h 136"/>
                <a:gd name="T14" fmla="*/ 2 w 86"/>
                <a:gd name="T15" fmla="*/ 2 h 136"/>
                <a:gd name="T16" fmla="*/ 1 w 86"/>
                <a:gd name="T17" fmla="*/ 1 h 136"/>
                <a:gd name="T18" fmla="*/ 0 w 86"/>
                <a:gd name="T19" fmla="*/ 0 h 136"/>
                <a:gd name="T20" fmla="*/ 0 w 86"/>
                <a:gd name="T21" fmla="*/ 1 h 136"/>
                <a:gd name="T22" fmla="*/ 1 w 86"/>
                <a:gd name="T23" fmla="*/ 2 h 136"/>
                <a:gd name="T24" fmla="*/ 1 w 86"/>
                <a:gd name="T25" fmla="*/ 2 h 136"/>
                <a:gd name="T26" fmla="*/ 2 w 86"/>
                <a:gd name="T27" fmla="*/ 3 h 136"/>
                <a:gd name="T28" fmla="*/ 2 w 86"/>
                <a:gd name="T29" fmla="*/ 4 h 136"/>
                <a:gd name="T30" fmla="*/ 3 w 86"/>
                <a:gd name="T31" fmla="*/ 5 h 136"/>
                <a:gd name="T32" fmla="*/ 3 w 86"/>
                <a:gd name="T33" fmla="*/ 6 h 136"/>
                <a:gd name="T34" fmla="*/ 3 w 86"/>
                <a:gd name="T35" fmla="*/ 7 h 136"/>
                <a:gd name="T36" fmla="*/ 3 w 86"/>
                <a:gd name="T37" fmla="*/ 8 h 136"/>
                <a:gd name="T38" fmla="*/ 3 w 86"/>
                <a:gd name="T39" fmla="*/ 8 h 136"/>
                <a:gd name="T40" fmla="*/ 4 w 86"/>
                <a:gd name="T41" fmla="*/ 8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36"/>
                <a:gd name="T65" fmla="*/ 86 w 86"/>
                <a:gd name="T66" fmla="*/ 136 h 1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36">
                  <a:moveTo>
                    <a:pt x="86" y="136"/>
                  </a:moveTo>
                  <a:lnTo>
                    <a:pt x="86" y="136"/>
                  </a:lnTo>
                  <a:lnTo>
                    <a:pt x="85" y="116"/>
                  </a:lnTo>
                  <a:lnTo>
                    <a:pt x="81" y="95"/>
                  </a:lnTo>
                  <a:lnTo>
                    <a:pt x="76" y="76"/>
                  </a:lnTo>
                  <a:lnTo>
                    <a:pt x="66" y="58"/>
                  </a:lnTo>
                  <a:lnTo>
                    <a:pt x="55" y="41"/>
                  </a:lnTo>
                  <a:lnTo>
                    <a:pt x="42" y="26"/>
                  </a:lnTo>
                  <a:lnTo>
                    <a:pt x="27" y="12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4" y="29"/>
                  </a:lnTo>
                  <a:lnTo>
                    <a:pt x="28" y="40"/>
                  </a:lnTo>
                  <a:lnTo>
                    <a:pt x="39" y="54"/>
                  </a:lnTo>
                  <a:lnTo>
                    <a:pt x="48" y="69"/>
                  </a:lnTo>
                  <a:lnTo>
                    <a:pt x="55" y="85"/>
                  </a:lnTo>
                  <a:lnTo>
                    <a:pt x="60" y="102"/>
                  </a:lnTo>
                  <a:lnTo>
                    <a:pt x="64" y="118"/>
                  </a:lnTo>
                  <a:lnTo>
                    <a:pt x="65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4" name="Freeform 137"/>
            <p:cNvSpPr>
              <a:spLocks/>
            </p:cNvSpPr>
            <p:nvPr/>
          </p:nvSpPr>
          <p:spPr bwMode="auto">
            <a:xfrm>
              <a:off x="1311" y="3136"/>
              <a:ext cx="1" cy="2"/>
            </a:xfrm>
            <a:custGeom>
              <a:avLst/>
              <a:gdLst>
                <a:gd name="T0" fmla="*/ 1 w 24"/>
                <a:gd name="T1" fmla="*/ 2 h 35"/>
                <a:gd name="T2" fmla="*/ 1 w 24"/>
                <a:gd name="T3" fmla="*/ 2 h 35"/>
                <a:gd name="T4" fmla="*/ 1 w 24"/>
                <a:gd name="T5" fmla="*/ 1 h 35"/>
                <a:gd name="T6" fmla="*/ 1 w 24"/>
                <a:gd name="T7" fmla="*/ 1 h 35"/>
                <a:gd name="T8" fmla="*/ 1 w 24"/>
                <a:gd name="T9" fmla="*/ 1 h 35"/>
                <a:gd name="T10" fmla="*/ 1 w 24"/>
                <a:gd name="T11" fmla="*/ 1 h 35"/>
                <a:gd name="T12" fmla="*/ 1 w 24"/>
                <a:gd name="T13" fmla="*/ 1 h 35"/>
                <a:gd name="T14" fmla="*/ 1 w 24"/>
                <a:gd name="T15" fmla="*/ 0 h 35"/>
                <a:gd name="T16" fmla="*/ 1 w 24"/>
                <a:gd name="T17" fmla="*/ 0 h 35"/>
                <a:gd name="T18" fmla="*/ 0 w 24"/>
                <a:gd name="T19" fmla="*/ 0 h 35"/>
                <a:gd name="T20" fmla="*/ 0 w 24"/>
                <a:gd name="T21" fmla="*/ 0 h 35"/>
                <a:gd name="T22" fmla="*/ 0 w 24"/>
                <a:gd name="T23" fmla="*/ 1 h 35"/>
                <a:gd name="T24" fmla="*/ 0 w 24"/>
                <a:gd name="T25" fmla="*/ 1 h 35"/>
                <a:gd name="T26" fmla="*/ 0 w 24"/>
                <a:gd name="T27" fmla="*/ 1 h 35"/>
                <a:gd name="T28" fmla="*/ 0 w 24"/>
                <a:gd name="T29" fmla="*/ 1 h 35"/>
                <a:gd name="T30" fmla="*/ 0 w 24"/>
                <a:gd name="T31" fmla="*/ 1 h 35"/>
                <a:gd name="T32" fmla="*/ 0 w 24"/>
                <a:gd name="T33" fmla="*/ 2 h 35"/>
                <a:gd name="T34" fmla="*/ 0 w 24"/>
                <a:gd name="T35" fmla="*/ 2 h 35"/>
                <a:gd name="T36" fmla="*/ 1 w 24"/>
                <a:gd name="T37" fmla="*/ 2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5"/>
                <a:gd name="T59" fmla="*/ 24 w 24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5">
                  <a:moveTo>
                    <a:pt x="21" y="35"/>
                  </a:moveTo>
                  <a:lnTo>
                    <a:pt x="22" y="30"/>
                  </a:lnTo>
                  <a:lnTo>
                    <a:pt x="22" y="26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3" y="9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5" name="Freeform 138"/>
            <p:cNvSpPr>
              <a:spLocks/>
            </p:cNvSpPr>
            <p:nvPr/>
          </p:nvSpPr>
          <p:spPr bwMode="auto">
            <a:xfrm>
              <a:off x="1311" y="3135"/>
              <a:ext cx="1" cy="1"/>
            </a:xfrm>
            <a:custGeom>
              <a:avLst/>
              <a:gdLst>
                <a:gd name="T0" fmla="*/ 0 w 21"/>
                <a:gd name="T1" fmla="*/ 0 h 13"/>
                <a:gd name="T2" fmla="*/ 0 w 21"/>
                <a:gd name="T3" fmla="*/ 1 h 13"/>
                <a:gd name="T4" fmla="*/ 0 w 21"/>
                <a:gd name="T5" fmla="*/ 1 h 13"/>
                <a:gd name="T6" fmla="*/ 1 w 21"/>
                <a:gd name="T7" fmla="*/ 1 h 13"/>
                <a:gd name="T8" fmla="*/ 1 w 21"/>
                <a:gd name="T9" fmla="*/ 0 h 13"/>
                <a:gd name="T10" fmla="*/ 0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0" y="0"/>
                  </a:moveTo>
                  <a:lnTo>
                    <a:pt x="2" y="9"/>
                  </a:lnTo>
                  <a:lnTo>
                    <a:pt x="10" y="13"/>
                  </a:lnTo>
                  <a:lnTo>
                    <a:pt x="17" y="12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6" name="Freeform 139"/>
            <p:cNvSpPr>
              <a:spLocks/>
            </p:cNvSpPr>
            <p:nvPr/>
          </p:nvSpPr>
          <p:spPr bwMode="auto">
            <a:xfrm>
              <a:off x="1132" y="3300"/>
              <a:ext cx="53" cy="137"/>
            </a:xfrm>
            <a:custGeom>
              <a:avLst/>
              <a:gdLst>
                <a:gd name="T0" fmla="*/ 8 w 1169"/>
                <a:gd name="T1" fmla="*/ 0 h 2481"/>
                <a:gd name="T2" fmla="*/ 0 w 1169"/>
                <a:gd name="T3" fmla="*/ 4 h 2481"/>
                <a:gd name="T4" fmla="*/ 43 w 1169"/>
                <a:gd name="T5" fmla="*/ 137 h 2481"/>
                <a:gd name="T6" fmla="*/ 53 w 1169"/>
                <a:gd name="T7" fmla="*/ 132 h 2481"/>
                <a:gd name="T8" fmla="*/ 8 w 1169"/>
                <a:gd name="T9" fmla="*/ 0 h 2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2481"/>
                <a:gd name="T17" fmla="*/ 1169 w 1169"/>
                <a:gd name="T18" fmla="*/ 2481 h 24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2481">
                  <a:moveTo>
                    <a:pt x="166" y="0"/>
                  </a:moveTo>
                  <a:lnTo>
                    <a:pt x="0" y="73"/>
                  </a:lnTo>
                  <a:lnTo>
                    <a:pt x="959" y="2481"/>
                  </a:lnTo>
                  <a:lnTo>
                    <a:pt x="1169" y="238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7" name="Freeform 140"/>
            <p:cNvSpPr>
              <a:spLocks/>
            </p:cNvSpPr>
            <p:nvPr/>
          </p:nvSpPr>
          <p:spPr bwMode="auto">
            <a:xfrm>
              <a:off x="1132" y="3300"/>
              <a:ext cx="52" cy="137"/>
            </a:xfrm>
            <a:custGeom>
              <a:avLst/>
              <a:gdLst>
                <a:gd name="T0" fmla="*/ 6 w 1140"/>
                <a:gd name="T1" fmla="*/ 0 h 2467"/>
                <a:gd name="T2" fmla="*/ 5 w 1140"/>
                <a:gd name="T3" fmla="*/ 1 h 2467"/>
                <a:gd name="T4" fmla="*/ 4 w 1140"/>
                <a:gd name="T5" fmla="*/ 1 h 2467"/>
                <a:gd name="T6" fmla="*/ 2 w 1140"/>
                <a:gd name="T7" fmla="*/ 2 h 2467"/>
                <a:gd name="T8" fmla="*/ 1 w 1140"/>
                <a:gd name="T9" fmla="*/ 7 h 2467"/>
                <a:gd name="T10" fmla="*/ 4 w 1140"/>
                <a:gd name="T11" fmla="*/ 14 h 2467"/>
                <a:gd name="T12" fmla="*/ 6 w 1140"/>
                <a:gd name="T13" fmla="*/ 21 h 2467"/>
                <a:gd name="T14" fmla="*/ 7 w 1140"/>
                <a:gd name="T15" fmla="*/ 26 h 2467"/>
                <a:gd name="T16" fmla="*/ 9 w 1140"/>
                <a:gd name="T17" fmla="*/ 31 h 2467"/>
                <a:gd name="T18" fmla="*/ 11 w 1140"/>
                <a:gd name="T19" fmla="*/ 35 h 2467"/>
                <a:gd name="T20" fmla="*/ 12 w 1140"/>
                <a:gd name="T21" fmla="*/ 40 h 2467"/>
                <a:gd name="T22" fmla="*/ 14 w 1140"/>
                <a:gd name="T23" fmla="*/ 45 h 2467"/>
                <a:gd name="T24" fmla="*/ 16 w 1140"/>
                <a:gd name="T25" fmla="*/ 51 h 2467"/>
                <a:gd name="T26" fmla="*/ 18 w 1140"/>
                <a:gd name="T27" fmla="*/ 57 h 2467"/>
                <a:gd name="T28" fmla="*/ 20 w 1140"/>
                <a:gd name="T29" fmla="*/ 65 h 2467"/>
                <a:gd name="T30" fmla="*/ 23 w 1140"/>
                <a:gd name="T31" fmla="*/ 73 h 2467"/>
                <a:gd name="T32" fmla="*/ 27 w 1140"/>
                <a:gd name="T33" fmla="*/ 84 h 2467"/>
                <a:gd name="T34" fmla="*/ 31 w 1140"/>
                <a:gd name="T35" fmla="*/ 96 h 2467"/>
                <a:gd name="T36" fmla="*/ 35 w 1140"/>
                <a:gd name="T37" fmla="*/ 111 h 2467"/>
                <a:gd name="T38" fmla="*/ 41 w 1140"/>
                <a:gd name="T39" fmla="*/ 128 h 2467"/>
                <a:gd name="T40" fmla="*/ 44 w 1140"/>
                <a:gd name="T41" fmla="*/ 137 h 2467"/>
                <a:gd name="T42" fmla="*/ 45 w 1140"/>
                <a:gd name="T43" fmla="*/ 136 h 2467"/>
                <a:gd name="T44" fmla="*/ 46 w 1140"/>
                <a:gd name="T45" fmla="*/ 136 h 2467"/>
                <a:gd name="T46" fmla="*/ 46 w 1140"/>
                <a:gd name="T47" fmla="*/ 136 h 2467"/>
                <a:gd name="T48" fmla="*/ 47 w 1140"/>
                <a:gd name="T49" fmla="*/ 135 h 2467"/>
                <a:gd name="T50" fmla="*/ 48 w 1140"/>
                <a:gd name="T51" fmla="*/ 135 h 2467"/>
                <a:gd name="T52" fmla="*/ 49 w 1140"/>
                <a:gd name="T53" fmla="*/ 134 h 2467"/>
                <a:gd name="T54" fmla="*/ 51 w 1140"/>
                <a:gd name="T55" fmla="*/ 133 h 2467"/>
                <a:gd name="T56" fmla="*/ 51 w 1140"/>
                <a:gd name="T57" fmla="*/ 129 h 2467"/>
                <a:gd name="T58" fmla="*/ 48 w 1140"/>
                <a:gd name="T59" fmla="*/ 122 h 2467"/>
                <a:gd name="T60" fmla="*/ 46 w 1140"/>
                <a:gd name="T61" fmla="*/ 116 h 2467"/>
                <a:gd name="T62" fmla="*/ 44 w 1140"/>
                <a:gd name="T63" fmla="*/ 110 h 2467"/>
                <a:gd name="T64" fmla="*/ 43 w 1140"/>
                <a:gd name="T65" fmla="*/ 105 h 2467"/>
                <a:gd name="T66" fmla="*/ 41 w 1140"/>
                <a:gd name="T67" fmla="*/ 101 h 2467"/>
                <a:gd name="T68" fmla="*/ 39 w 1140"/>
                <a:gd name="T69" fmla="*/ 96 h 2467"/>
                <a:gd name="T70" fmla="*/ 38 w 1140"/>
                <a:gd name="T71" fmla="*/ 91 h 2467"/>
                <a:gd name="T72" fmla="*/ 36 w 1140"/>
                <a:gd name="T73" fmla="*/ 86 h 2467"/>
                <a:gd name="T74" fmla="*/ 34 w 1140"/>
                <a:gd name="T75" fmla="*/ 79 h 2467"/>
                <a:gd name="T76" fmla="*/ 31 w 1140"/>
                <a:gd name="T77" fmla="*/ 72 h 2467"/>
                <a:gd name="T78" fmla="*/ 28 w 1140"/>
                <a:gd name="T79" fmla="*/ 63 h 2467"/>
                <a:gd name="T80" fmla="*/ 24 w 1140"/>
                <a:gd name="T81" fmla="*/ 53 h 2467"/>
                <a:gd name="T82" fmla="*/ 20 w 1140"/>
                <a:gd name="T83" fmla="*/ 40 h 2467"/>
                <a:gd name="T84" fmla="*/ 15 w 1140"/>
                <a:gd name="T85" fmla="*/ 26 h 2467"/>
                <a:gd name="T86" fmla="*/ 10 w 1140"/>
                <a:gd name="T87" fmla="*/ 9 h 24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0"/>
                <a:gd name="T133" fmla="*/ 0 h 2467"/>
                <a:gd name="T134" fmla="*/ 1140 w 1140"/>
                <a:gd name="T135" fmla="*/ 2467 h 24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0" h="2467">
                  <a:moveTo>
                    <a:pt x="140" y="0"/>
                  </a:moveTo>
                  <a:lnTo>
                    <a:pt x="126" y="6"/>
                  </a:lnTo>
                  <a:lnTo>
                    <a:pt x="114" y="10"/>
                  </a:lnTo>
                  <a:lnTo>
                    <a:pt x="104" y="14"/>
                  </a:lnTo>
                  <a:lnTo>
                    <a:pt x="94" y="19"/>
                  </a:lnTo>
                  <a:lnTo>
                    <a:pt x="81" y="24"/>
                  </a:lnTo>
                  <a:lnTo>
                    <a:pt x="61" y="32"/>
                  </a:lnTo>
                  <a:lnTo>
                    <a:pt x="36" y="44"/>
                  </a:lnTo>
                  <a:lnTo>
                    <a:pt x="0" y="61"/>
                  </a:lnTo>
                  <a:lnTo>
                    <a:pt x="29" y="132"/>
                  </a:lnTo>
                  <a:lnTo>
                    <a:pt x="55" y="199"/>
                  </a:lnTo>
                  <a:lnTo>
                    <a:pt x="81" y="260"/>
                  </a:lnTo>
                  <a:lnTo>
                    <a:pt x="103" y="317"/>
                  </a:lnTo>
                  <a:lnTo>
                    <a:pt x="125" y="370"/>
                  </a:lnTo>
                  <a:lnTo>
                    <a:pt x="144" y="419"/>
                  </a:lnTo>
                  <a:lnTo>
                    <a:pt x="163" y="467"/>
                  </a:lnTo>
                  <a:lnTo>
                    <a:pt x="181" y="511"/>
                  </a:lnTo>
                  <a:lnTo>
                    <a:pt x="198" y="554"/>
                  </a:lnTo>
                  <a:lnTo>
                    <a:pt x="215" y="596"/>
                  </a:lnTo>
                  <a:lnTo>
                    <a:pt x="232" y="637"/>
                  </a:lnTo>
                  <a:lnTo>
                    <a:pt x="249" y="680"/>
                  </a:lnTo>
                  <a:lnTo>
                    <a:pt x="265" y="723"/>
                  </a:lnTo>
                  <a:lnTo>
                    <a:pt x="284" y="766"/>
                  </a:lnTo>
                  <a:lnTo>
                    <a:pt x="302" y="812"/>
                  </a:lnTo>
                  <a:lnTo>
                    <a:pt x="322" y="861"/>
                  </a:lnTo>
                  <a:lnTo>
                    <a:pt x="342" y="913"/>
                  </a:lnTo>
                  <a:lnTo>
                    <a:pt x="364" y="968"/>
                  </a:lnTo>
                  <a:lnTo>
                    <a:pt x="388" y="1029"/>
                  </a:lnTo>
                  <a:lnTo>
                    <a:pt x="414" y="1093"/>
                  </a:lnTo>
                  <a:lnTo>
                    <a:pt x="442" y="1164"/>
                  </a:lnTo>
                  <a:lnTo>
                    <a:pt x="473" y="1239"/>
                  </a:lnTo>
                  <a:lnTo>
                    <a:pt x="505" y="1323"/>
                  </a:lnTo>
                  <a:lnTo>
                    <a:pt x="542" y="1412"/>
                  </a:lnTo>
                  <a:lnTo>
                    <a:pt x="581" y="1511"/>
                  </a:lnTo>
                  <a:lnTo>
                    <a:pt x="623" y="1618"/>
                  </a:lnTo>
                  <a:lnTo>
                    <a:pt x="669" y="1733"/>
                  </a:lnTo>
                  <a:lnTo>
                    <a:pt x="719" y="1858"/>
                  </a:lnTo>
                  <a:lnTo>
                    <a:pt x="773" y="1993"/>
                  </a:lnTo>
                  <a:lnTo>
                    <a:pt x="832" y="2140"/>
                  </a:lnTo>
                  <a:lnTo>
                    <a:pt x="895" y="2297"/>
                  </a:lnTo>
                  <a:lnTo>
                    <a:pt x="962" y="2467"/>
                  </a:lnTo>
                  <a:lnTo>
                    <a:pt x="972" y="2462"/>
                  </a:lnTo>
                  <a:lnTo>
                    <a:pt x="982" y="2458"/>
                  </a:lnTo>
                  <a:lnTo>
                    <a:pt x="989" y="2455"/>
                  </a:lnTo>
                  <a:lnTo>
                    <a:pt x="996" y="2452"/>
                  </a:lnTo>
                  <a:lnTo>
                    <a:pt x="1003" y="2449"/>
                  </a:lnTo>
                  <a:lnTo>
                    <a:pt x="1009" y="2445"/>
                  </a:lnTo>
                  <a:lnTo>
                    <a:pt x="1015" y="2442"/>
                  </a:lnTo>
                  <a:lnTo>
                    <a:pt x="1022" y="2439"/>
                  </a:lnTo>
                  <a:lnTo>
                    <a:pt x="1030" y="2436"/>
                  </a:lnTo>
                  <a:lnTo>
                    <a:pt x="1040" y="2432"/>
                  </a:lnTo>
                  <a:lnTo>
                    <a:pt x="1050" y="2428"/>
                  </a:lnTo>
                  <a:lnTo>
                    <a:pt x="1063" y="2422"/>
                  </a:lnTo>
                  <a:lnTo>
                    <a:pt x="1077" y="2416"/>
                  </a:lnTo>
                  <a:lnTo>
                    <a:pt x="1095" y="2409"/>
                  </a:lnTo>
                  <a:lnTo>
                    <a:pt x="1116" y="2399"/>
                  </a:lnTo>
                  <a:lnTo>
                    <a:pt x="1140" y="2390"/>
                  </a:lnTo>
                  <a:lnTo>
                    <a:pt x="1110" y="2318"/>
                  </a:lnTo>
                  <a:lnTo>
                    <a:pt x="1081" y="2251"/>
                  </a:lnTo>
                  <a:lnTo>
                    <a:pt x="1056" y="2190"/>
                  </a:lnTo>
                  <a:lnTo>
                    <a:pt x="1033" y="2134"/>
                  </a:lnTo>
                  <a:lnTo>
                    <a:pt x="1011" y="2082"/>
                  </a:lnTo>
                  <a:lnTo>
                    <a:pt x="991" y="2032"/>
                  </a:lnTo>
                  <a:lnTo>
                    <a:pt x="970" y="1985"/>
                  </a:lnTo>
                  <a:lnTo>
                    <a:pt x="952" y="1940"/>
                  </a:lnTo>
                  <a:lnTo>
                    <a:pt x="935" y="1897"/>
                  </a:lnTo>
                  <a:lnTo>
                    <a:pt x="916" y="1856"/>
                  </a:lnTo>
                  <a:lnTo>
                    <a:pt x="899" y="1814"/>
                  </a:lnTo>
                  <a:lnTo>
                    <a:pt x="882" y="1773"/>
                  </a:lnTo>
                  <a:lnTo>
                    <a:pt x="864" y="1730"/>
                  </a:lnTo>
                  <a:lnTo>
                    <a:pt x="846" y="1686"/>
                  </a:lnTo>
                  <a:lnTo>
                    <a:pt x="826" y="1640"/>
                  </a:lnTo>
                  <a:lnTo>
                    <a:pt x="807" y="1592"/>
                  </a:lnTo>
                  <a:lnTo>
                    <a:pt x="785" y="1541"/>
                  </a:lnTo>
                  <a:lnTo>
                    <a:pt x="762" y="1485"/>
                  </a:lnTo>
                  <a:lnTo>
                    <a:pt x="738" y="1426"/>
                  </a:lnTo>
                  <a:lnTo>
                    <a:pt x="710" y="1362"/>
                  </a:lnTo>
                  <a:lnTo>
                    <a:pt x="682" y="1292"/>
                  </a:lnTo>
                  <a:lnTo>
                    <a:pt x="650" y="1216"/>
                  </a:lnTo>
                  <a:lnTo>
                    <a:pt x="615" y="1134"/>
                  </a:lnTo>
                  <a:lnTo>
                    <a:pt x="578" y="1044"/>
                  </a:lnTo>
                  <a:lnTo>
                    <a:pt x="537" y="947"/>
                  </a:lnTo>
                  <a:lnTo>
                    <a:pt x="493" y="842"/>
                  </a:lnTo>
                  <a:lnTo>
                    <a:pt x="445" y="727"/>
                  </a:lnTo>
                  <a:lnTo>
                    <a:pt x="393" y="603"/>
                  </a:lnTo>
                  <a:lnTo>
                    <a:pt x="337" y="469"/>
                  </a:lnTo>
                  <a:lnTo>
                    <a:pt x="276" y="324"/>
                  </a:lnTo>
                  <a:lnTo>
                    <a:pt x="210" y="167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8" name="Freeform 141"/>
            <p:cNvSpPr>
              <a:spLocks/>
            </p:cNvSpPr>
            <p:nvPr/>
          </p:nvSpPr>
          <p:spPr bwMode="auto">
            <a:xfrm>
              <a:off x="1133" y="3301"/>
              <a:ext cx="50" cy="136"/>
            </a:xfrm>
            <a:custGeom>
              <a:avLst/>
              <a:gdLst>
                <a:gd name="T0" fmla="*/ 5 w 1109"/>
                <a:gd name="T1" fmla="*/ 0 h 2454"/>
                <a:gd name="T2" fmla="*/ 4 w 1109"/>
                <a:gd name="T3" fmla="*/ 1 h 2454"/>
                <a:gd name="T4" fmla="*/ 3 w 1109"/>
                <a:gd name="T5" fmla="*/ 1 h 2454"/>
                <a:gd name="T6" fmla="*/ 1 w 1109"/>
                <a:gd name="T7" fmla="*/ 2 h 2454"/>
                <a:gd name="T8" fmla="*/ 1 w 1109"/>
                <a:gd name="T9" fmla="*/ 7 h 2454"/>
                <a:gd name="T10" fmla="*/ 4 w 1109"/>
                <a:gd name="T11" fmla="*/ 14 h 2454"/>
                <a:gd name="T12" fmla="*/ 6 w 1109"/>
                <a:gd name="T13" fmla="*/ 20 h 2454"/>
                <a:gd name="T14" fmla="*/ 7 w 1109"/>
                <a:gd name="T15" fmla="*/ 25 h 2454"/>
                <a:gd name="T16" fmla="*/ 9 w 1109"/>
                <a:gd name="T17" fmla="*/ 30 h 2454"/>
                <a:gd name="T18" fmla="*/ 11 w 1109"/>
                <a:gd name="T19" fmla="*/ 35 h 2454"/>
                <a:gd name="T20" fmla="*/ 12 w 1109"/>
                <a:gd name="T21" fmla="*/ 39 h 2454"/>
                <a:gd name="T22" fmla="*/ 14 w 1109"/>
                <a:gd name="T23" fmla="*/ 44 h 2454"/>
                <a:gd name="T24" fmla="*/ 15 w 1109"/>
                <a:gd name="T25" fmla="*/ 50 h 2454"/>
                <a:gd name="T26" fmla="*/ 18 w 1109"/>
                <a:gd name="T27" fmla="*/ 56 h 2454"/>
                <a:gd name="T28" fmla="*/ 20 w 1109"/>
                <a:gd name="T29" fmla="*/ 64 h 2454"/>
                <a:gd name="T30" fmla="*/ 23 w 1109"/>
                <a:gd name="T31" fmla="*/ 73 h 2454"/>
                <a:gd name="T32" fmla="*/ 26 w 1109"/>
                <a:gd name="T33" fmla="*/ 83 h 2454"/>
                <a:gd name="T34" fmla="*/ 30 w 1109"/>
                <a:gd name="T35" fmla="*/ 95 h 2454"/>
                <a:gd name="T36" fmla="*/ 35 w 1109"/>
                <a:gd name="T37" fmla="*/ 110 h 2454"/>
                <a:gd name="T38" fmla="*/ 40 w 1109"/>
                <a:gd name="T39" fmla="*/ 127 h 2454"/>
                <a:gd name="T40" fmla="*/ 44 w 1109"/>
                <a:gd name="T41" fmla="*/ 136 h 2454"/>
                <a:gd name="T42" fmla="*/ 45 w 1109"/>
                <a:gd name="T43" fmla="*/ 135 h 2454"/>
                <a:gd name="T44" fmla="*/ 46 w 1109"/>
                <a:gd name="T45" fmla="*/ 134 h 2454"/>
                <a:gd name="T46" fmla="*/ 48 w 1109"/>
                <a:gd name="T47" fmla="*/ 133 h 2454"/>
                <a:gd name="T48" fmla="*/ 49 w 1109"/>
                <a:gd name="T49" fmla="*/ 129 h 2454"/>
                <a:gd name="T50" fmla="*/ 46 w 1109"/>
                <a:gd name="T51" fmla="*/ 122 h 2454"/>
                <a:gd name="T52" fmla="*/ 44 w 1109"/>
                <a:gd name="T53" fmla="*/ 115 h 2454"/>
                <a:gd name="T54" fmla="*/ 42 w 1109"/>
                <a:gd name="T55" fmla="*/ 110 h 2454"/>
                <a:gd name="T56" fmla="*/ 41 w 1109"/>
                <a:gd name="T57" fmla="*/ 105 h 2454"/>
                <a:gd name="T58" fmla="*/ 39 w 1109"/>
                <a:gd name="T59" fmla="*/ 101 h 2454"/>
                <a:gd name="T60" fmla="*/ 38 w 1109"/>
                <a:gd name="T61" fmla="*/ 96 h 2454"/>
                <a:gd name="T62" fmla="*/ 36 w 1109"/>
                <a:gd name="T63" fmla="*/ 91 h 2454"/>
                <a:gd name="T64" fmla="*/ 34 w 1109"/>
                <a:gd name="T65" fmla="*/ 85 h 2454"/>
                <a:gd name="T66" fmla="*/ 32 w 1109"/>
                <a:gd name="T67" fmla="*/ 79 h 2454"/>
                <a:gd name="T68" fmla="*/ 29 w 1109"/>
                <a:gd name="T69" fmla="*/ 72 h 2454"/>
                <a:gd name="T70" fmla="*/ 26 w 1109"/>
                <a:gd name="T71" fmla="*/ 63 h 2454"/>
                <a:gd name="T72" fmla="*/ 23 w 1109"/>
                <a:gd name="T73" fmla="*/ 53 h 2454"/>
                <a:gd name="T74" fmla="*/ 19 w 1109"/>
                <a:gd name="T75" fmla="*/ 40 h 2454"/>
                <a:gd name="T76" fmla="*/ 14 w 1109"/>
                <a:gd name="T77" fmla="*/ 26 h 2454"/>
                <a:gd name="T78" fmla="*/ 8 w 1109"/>
                <a:gd name="T79" fmla="*/ 9 h 2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9"/>
                <a:gd name="T121" fmla="*/ 0 h 2454"/>
                <a:gd name="T122" fmla="*/ 1109 w 1109"/>
                <a:gd name="T123" fmla="*/ 2454 h 24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9" h="2454">
                  <a:moveTo>
                    <a:pt x="113" y="0"/>
                  </a:moveTo>
                  <a:lnTo>
                    <a:pt x="100" y="4"/>
                  </a:lnTo>
                  <a:lnTo>
                    <a:pt x="92" y="9"/>
                  </a:lnTo>
                  <a:lnTo>
                    <a:pt x="84" y="12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49" y="26"/>
                  </a:lnTo>
                  <a:lnTo>
                    <a:pt x="29" y="36"/>
                  </a:lnTo>
                  <a:lnTo>
                    <a:pt x="0" y="49"/>
                  </a:lnTo>
                  <a:lnTo>
                    <a:pt x="29" y="120"/>
                  </a:lnTo>
                  <a:lnTo>
                    <a:pt x="56" y="187"/>
                  </a:lnTo>
                  <a:lnTo>
                    <a:pt x="81" y="248"/>
                  </a:lnTo>
                  <a:lnTo>
                    <a:pt x="103" y="305"/>
                  </a:lnTo>
                  <a:lnTo>
                    <a:pt x="125" y="358"/>
                  </a:lnTo>
                  <a:lnTo>
                    <a:pt x="145" y="407"/>
                  </a:lnTo>
                  <a:lnTo>
                    <a:pt x="164" y="455"/>
                  </a:lnTo>
                  <a:lnTo>
                    <a:pt x="182" y="499"/>
                  </a:lnTo>
                  <a:lnTo>
                    <a:pt x="199" y="542"/>
                  </a:lnTo>
                  <a:lnTo>
                    <a:pt x="216" y="584"/>
                  </a:lnTo>
                  <a:lnTo>
                    <a:pt x="233" y="625"/>
                  </a:lnTo>
                  <a:lnTo>
                    <a:pt x="249" y="667"/>
                  </a:lnTo>
                  <a:lnTo>
                    <a:pt x="267" y="711"/>
                  </a:lnTo>
                  <a:lnTo>
                    <a:pt x="284" y="754"/>
                  </a:lnTo>
                  <a:lnTo>
                    <a:pt x="302" y="800"/>
                  </a:lnTo>
                  <a:lnTo>
                    <a:pt x="323" y="849"/>
                  </a:lnTo>
                  <a:lnTo>
                    <a:pt x="343" y="900"/>
                  </a:lnTo>
                  <a:lnTo>
                    <a:pt x="366" y="956"/>
                  </a:lnTo>
                  <a:lnTo>
                    <a:pt x="389" y="1016"/>
                  </a:lnTo>
                  <a:lnTo>
                    <a:pt x="415" y="1081"/>
                  </a:lnTo>
                  <a:lnTo>
                    <a:pt x="443" y="1151"/>
                  </a:lnTo>
                  <a:lnTo>
                    <a:pt x="474" y="1227"/>
                  </a:lnTo>
                  <a:lnTo>
                    <a:pt x="507" y="1311"/>
                  </a:lnTo>
                  <a:lnTo>
                    <a:pt x="544" y="1400"/>
                  </a:lnTo>
                  <a:lnTo>
                    <a:pt x="583" y="1499"/>
                  </a:lnTo>
                  <a:lnTo>
                    <a:pt x="626" y="1606"/>
                  </a:lnTo>
                  <a:lnTo>
                    <a:pt x="672" y="1721"/>
                  </a:lnTo>
                  <a:lnTo>
                    <a:pt x="723" y="1846"/>
                  </a:lnTo>
                  <a:lnTo>
                    <a:pt x="777" y="1981"/>
                  </a:lnTo>
                  <a:lnTo>
                    <a:pt x="835" y="2128"/>
                  </a:lnTo>
                  <a:lnTo>
                    <a:pt x="898" y="2285"/>
                  </a:lnTo>
                  <a:lnTo>
                    <a:pt x="966" y="2454"/>
                  </a:lnTo>
                  <a:lnTo>
                    <a:pt x="982" y="2447"/>
                  </a:lnTo>
                  <a:lnTo>
                    <a:pt x="994" y="2442"/>
                  </a:lnTo>
                  <a:lnTo>
                    <a:pt x="1003" y="2436"/>
                  </a:lnTo>
                  <a:lnTo>
                    <a:pt x="1014" y="2432"/>
                  </a:lnTo>
                  <a:lnTo>
                    <a:pt x="1029" y="2426"/>
                  </a:lnTo>
                  <a:lnTo>
                    <a:pt x="1047" y="2417"/>
                  </a:lnTo>
                  <a:lnTo>
                    <a:pt x="1073" y="2407"/>
                  </a:lnTo>
                  <a:lnTo>
                    <a:pt x="1109" y="2392"/>
                  </a:lnTo>
                  <a:lnTo>
                    <a:pt x="1080" y="2320"/>
                  </a:lnTo>
                  <a:lnTo>
                    <a:pt x="1052" y="2254"/>
                  </a:lnTo>
                  <a:lnTo>
                    <a:pt x="1027" y="2193"/>
                  </a:lnTo>
                  <a:lnTo>
                    <a:pt x="1003" y="2136"/>
                  </a:lnTo>
                  <a:lnTo>
                    <a:pt x="981" y="2083"/>
                  </a:lnTo>
                  <a:lnTo>
                    <a:pt x="960" y="2035"/>
                  </a:lnTo>
                  <a:lnTo>
                    <a:pt x="941" y="1987"/>
                  </a:lnTo>
                  <a:lnTo>
                    <a:pt x="922" y="1943"/>
                  </a:lnTo>
                  <a:lnTo>
                    <a:pt x="905" y="1900"/>
                  </a:lnTo>
                  <a:lnTo>
                    <a:pt x="887" y="1858"/>
                  </a:lnTo>
                  <a:lnTo>
                    <a:pt x="869" y="1817"/>
                  </a:lnTo>
                  <a:lnTo>
                    <a:pt x="852" y="1774"/>
                  </a:lnTo>
                  <a:lnTo>
                    <a:pt x="835" y="1732"/>
                  </a:lnTo>
                  <a:lnTo>
                    <a:pt x="816" y="1688"/>
                  </a:lnTo>
                  <a:lnTo>
                    <a:pt x="797" y="1643"/>
                  </a:lnTo>
                  <a:lnTo>
                    <a:pt x="778" y="1594"/>
                  </a:lnTo>
                  <a:lnTo>
                    <a:pt x="756" y="1542"/>
                  </a:lnTo>
                  <a:lnTo>
                    <a:pt x="733" y="1488"/>
                  </a:lnTo>
                  <a:lnTo>
                    <a:pt x="708" y="1428"/>
                  </a:lnTo>
                  <a:lnTo>
                    <a:pt x="681" y="1363"/>
                  </a:lnTo>
                  <a:lnTo>
                    <a:pt x="652" y="1294"/>
                  </a:lnTo>
                  <a:lnTo>
                    <a:pt x="621" y="1218"/>
                  </a:lnTo>
                  <a:lnTo>
                    <a:pt x="586" y="1136"/>
                  </a:lnTo>
                  <a:lnTo>
                    <a:pt x="549" y="1046"/>
                  </a:lnTo>
                  <a:lnTo>
                    <a:pt x="508" y="948"/>
                  </a:lnTo>
                  <a:lnTo>
                    <a:pt x="464" y="842"/>
                  </a:lnTo>
                  <a:lnTo>
                    <a:pt x="417" y="728"/>
                  </a:lnTo>
                  <a:lnTo>
                    <a:pt x="364" y="604"/>
                  </a:lnTo>
                  <a:lnTo>
                    <a:pt x="308" y="469"/>
                  </a:lnTo>
                  <a:lnTo>
                    <a:pt x="248" y="325"/>
                  </a:lnTo>
                  <a:lnTo>
                    <a:pt x="183" y="16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59" name="Freeform 142"/>
            <p:cNvSpPr>
              <a:spLocks/>
            </p:cNvSpPr>
            <p:nvPr/>
          </p:nvSpPr>
          <p:spPr bwMode="auto">
            <a:xfrm>
              <a:off x="1133" y="3301"/>
              <a:ext cx="49" cy="136"/>
            </a:xfrm>
            <a:custGeom>
              <a:avLst/>
              <a:gdLst>
                <a:gd name="T0" fmla="*/ 3 w 1078"/>
                <a:gd name="T1" fmla="*/ 0 h 2440"/>
                <a:gd name="T2" fmla="*/ 3 w 1078"/>
                <a:gd name="T3" fmla="*/ 0 h 2440"/>
                <a:gd name="T4" fmla="*/ 2 w 1078"/>
                <a:gd name="T5" fmla="*/ 1 h 2440"/>
                <a:gd name="T6" fmla="*/ 1 w 1078"/>
                <a:gd name="T7" fmla="*/ 2 h 2440"/>
                <a:gd name="T8" fmla="*/ 1 w 1078"/>
                <a:gd name="T9" fmla="*/ 6 h 2440"/>
                <a:gd name="T10" fmla="*/ 4 w 1078"/>
                <a:gd name="T11" fmla="*/ 13 h 2440"/>
                <a:gd name="T12" fmla="*/ 6 w 1078"/>
                <a:gd name="T13" fmla="*/ 19 h 2440"/>
                <a:gd name="T14" fmla="*/ 7 w 1078"/>
                <a:gd name="T15" fmla="*/ 25 h 2440"/>
                <a:gd name="T16" fmla="*/ 9 w 1078"/>
                <a:gd name="T17" fmla="*/ 30 h 2440"/>
                <a:gd name="T18" fmla="*/ 11 w 1078"/>
                <a:gd name="T19" fmla="*/ 34 h 2440"/>
                <a:gd name="T20" fmla="*/ 12 w 1078"/>
                <a:gd name="T21" fmla="*/ 39 h 2440"/>
                <a:gd name="T22" fmla="*/ 14 w 1078"/>
                <a:gd name="T23" fmla="*/ 44 h 2440"/>
                <a:gd name="T24" fmla="*/ 16 w 1078"/>
                <a:gd name="T25" fmla="*/ 49 h 2440"/>
                <a:gd name="T26" fmla="*/ 18 w 1078"/>
                <a:gd name="T27" fmla="*/ 56 h 2440"/>
                <a:gd name="T28" fmla="*/ 20 w 1078"/>
                <a:gd name="T29" fmla="*/ 63 h 2440"/>
                <a:gd name="T30" fmla="*/ 23 w 1078"/>
                <a:gd name="T31" fmla="*/ 72 h 2440"/>
                <a:gd name="T32" fmla="*/ 27 w 1078"/>
                <a:gd name="T33" fmla="*/ 83 h 2440"/>
                <a:gd name="T34" fmla="*/ 31 w 1078"/>
                <a:gd name="T35" fmla="*/ 95 h 2440"/>
                <a:gd name="T36" fmla="*/ 35 w 1078"/>
                <a:gd name="T37" fmla="*/ 110 h 2440"/>
                <a:gd name="T38" fmla="*/ 41 w 1078"/>
                <a:gd name="T39" fmla="*/ 127 h 2440"/>
                <a:gd name="T40" fmla="*/ 45 w 1078"/>
                <a:gd name="T41" fmla="*/ 136 h 2440"/>
                <a:gd name="T42" fmla="*/ 45 w 1078"/>
                <a:gd name="T43" fmla="*/ 135 h 2440"/>
                <a:gd name="T44" fmla="*/ 46 w 1078"/>
                <a:gd name="T45" fmla="*/ 135 h 2440"/>
                <a:gd name="T46" fmla="*/ 48 w 1078"/>
                <a:gd name="T47" fmla="*/ 134 h 2440"/>
                <a:gd name="T48" fmla="*/ 48 w 1078"/>
                <a:gd name="T49" fmla="*/ 129 h 2440"/>
                <a:gd name="T50" fmla="*/ 45 w 1078"/>
                <a:gd name="T51" fmla="*/ 122 h 2440"/>
                <a:gd name="T52" fmla="*/ 43 w 1078"/>
                <a:gd name="T53" fmla="*/ 116 h 2440"/>
                <a:gd name="T54" fmla="*/ 41 w 1078"/>
                <a:gd name="T55" fmla="*/ 111 h 2440"/>
                <a:gd name="T56" fmla="*/ 40 w 1078"/>
                <a:gd name="T57" fmla="*/ 106 h 2440"/>
                <a:gd name="T58" fmla="*/ 38 w 1078"/>
                <a:gd name="T59" fmla="*/ 101 h 2440"/>
                <a:gd name="T60" fmla="*/ 37 w 1078"/>
                <a:gd name="T61" fmla="*/ 97 h 2440"/>
                <a:gd name="T62" fmla="*/ 35 w 1078"/>
                <a:gd name="T63" fmla="*/ 92 h 2440"/>
                <a:gd name="T64" fmla="*/ 33 w 1078"/>
                <a:gd name="T65" fmla="*/ 86 h 2440"/>
                <a:gd name="T66" fmla="*/ 31 w 1078"/>
                <a:gd name="T67" fmla="*/ 80 h 2440"/>
                <a:gd name="T68" fmla="*/ 28 w 1078"/>
                <a:gd name="T69" fmla="*/ 72 h 2440"/>
                <a:gd name="T70" fmla="*/ 25 w 1078"/>
                <a:gd name="T71" fmla="*/ 63 h 2440"/>
                <a:gd name="T72" fmla="*/ 22 w 1078"/>
                <a:gd name="T73" fmla="*/ 53 h 2440"/>
                <a:gd name="T74" fmla="*/ 18 w 1078"/>
                <a:gd name="T75" fmla="*/ 41 h 2440"/>
                <a:gd name="T76" fmla="*/ 13 w 1078"/>
                <a:gd name="T77" fmla="*/ 26 h 2440"/>
                <a:gd name="T78" fmla="*/ 7 w 1078"/>
                <a:gd name="T79" fmla="*/ 9 h 24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78"/>
                <a:gd name="T121" fmla="*/ 0 h 2440"/>
                <a:gd name="T122" fmla="*/ 1078 w 1078"/>
                <a:gd name="T123" fmla="*/ 2440 h 24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78" h="2440">
                  <a:moveTo>
                    <a:pt x="86" y="0"/>
                  </a:moveTo>
                  <a:lnTo>
                    <a:pt x="77" y="3"/>
                  </a:lnTo>
                  <a:lnTo>
                    <a:pt x="71" y="6"/>
                  </a:lnTo>
                  <a:lnTo>
                    <a:pt x="65" y="8"/>
                  </a:lnTo>
                  <a:lnTo>
                    <a:pt x="59" y="10"/>
                  </a:lnTo>
                  <a:lnTo>
                    <a:pt x="49" y="14"/>
                  </a:lnTo>
                  <a:lnTo>
                    <a:pt x="38" y="20"/>
                  </a:lnTo>
                  <a:lnTo>
                    <a:pt x="22" y="27"/>
                  </a:lnTo>
                  <a:lnTo>
                    <a:pt x="0" y="37"/>
                  </a:lnTo>
                  <a:lnTo>
                    <a:pt x="30" y="108"/>
                  </a:lnTo>
                  <a:lnTo>
                    <a:pt x="57" y="175"/>
                  </a:lnTo>
                  <a:lnTo>
                    <a:pt x="81" y="236"/>
                  </a:lnTo>
                  <a:lnTo>
                    <a:pt x="104" y="293"/>
                  </a:lnTo>
                  <a:lnTo>
                    <a:pt x="126" y="345"/>
                  </a:lnTo>
                  <a:lnTo>
                    <a:pt x="145" y="395"/>
                  </a:lnTo>
                  <a:lnTo>
                    <a:pt x="165" y="442"/>
                  </a:lnTo>
                  <a:lnTo>
                    <a:pt x="182" y="487"/>
                  </a:lnTo>
                  <a:lnTo>
                    <a:pt x="199" y="530"/>
                  </a:lnTo>
                  <a:lnTo>
                    <a:pt x="217" y="572"/>
                  </a:lnTo>
                  <a:lnTo>
                    <a:pt x="234" y="613"/>
                  </a:lnTo>
                  <a:lnTo>
                    <a:pt x="250" y="655"/>
                  </a:lnTo>
                  <a:lnTo>
                    <a:pt x="268" y="698"/>
                  </a:lnTo>
                  <a:lnTo>
                    <a:pt x="286" y="742"/>
                  </a:lnTo>
                  <a:lnTo>
                    <a:pt x="304" y="788"/>
                  </a:lnTo>
                  <a:lnTo>
                    <a:pt x="324" y="837"/>
                  </a:lnTo>
                  <a:lnTo>
                    <a:pt x="345" y="888"/>
                  </a:lnTo>
                  <a:lnTo>
                    <a:pt x="368" y="944"/>
                  </a:lnTo>
                  <a:lnTo>
                    <a:pt x="391" y="1003"/>
                  </a:lnTo>
                  <a:lnTo>
                    <a:pt x="418" y="1069"/>
                  </a:lnTo>
                  <a:lnTo>
                    <a:pt x="445" y="1138"/>
                  </a:lnTo>
                  <a:lnTo>
                    <a:pt x="476" y="1215"/>
                  </a:lnTo>
                  <a:lnTo>
                    <a:pt x="509" y="1297"/>
                  </a:lnTo>
                  <a:lnTo>
                    <a:pt x="546" y="1388"/>
                  </a:lnTo>
                  <a:lnTo>
                    <a:pt x="585" y="1486"/>
                  </a:lnTo>
                  <a:lnTo>
                    <a:pt x="628" y="1593"/>
                  </a:lnTo>
                  <a:lnTo>
                    <a:pt x="675" y="1707"/>
                  </a:lnTo>
                  <a:lnTo>
                    <a:pt x="725" y="1833"/>
                  </a:lnTo>
                  <a:lnTo>
                    <a:pt x="780" y="1968"/>
                  </a:lnTo>
                  <a:lnTo>
                    <a:pt x="838" y="2113"/>
                  </a:lnTo>
                  <a:lnTo>
                    <a:pt x="901" y="2270"/>
                  </a:lnTo>
                  <a:lnTo>
                    <a:pt x="969" y="2440"/>
                  </a:lnTo>
                  <a:lnTo>
                    <a:pt x="982" y="2435"/>
                  </a:lnTo>
                  <a:lnTo>
                    <a:pt x="990" y="2431"/>
                  </a:lnTo>
                  <a:lnTo>
                    <a:pt x="998" y="2426"/>
                  </a:lnTo>
                  <a:lnTo>
                    <a:pt x="1006" y="2423"/>
                  </a:lnTo>
                  <a:lnTo>
                    <a:pt x="1016" y="2419"/>
                  </a:lnTo>
                  <a:lnTo>
                    <a:pt x="1031" y="2413"/>
                  </a:lnTo>
                  <a:lnTo>
                    <a:pt x="1050" y="2404"/>
                  </a:lnTo>
                  <a:lnTo>
                    <a:pt x="1078" y="2394"/>
                  </a:lnTo>
                  <a:lnTo>
                    <a:pt x="1048" y="2322"/>
                  </a:lnTo>
                  <a:lnTo>
                    <a:pt x="1020" y="2256"/>
                  </a:lnTo>
                  <a:lnTo>
                    <a:pt x="995" y="2195"/>
                  </a:lnTo>
                  <a:lnTo>
                    <a:pt x="973" y="2138"/>
                  </a:lnTo>
                  <a:lnTo>
                    <a:pt x="950" y="2085"/>
                  </a:lnTo>
                  <a:lnTo>
                    <a:pt x="930" y="2035"/>
                  </a:lnTo>
                  <a:lnTo>
                    <a:pt x="910" y="1989"/>
                  </a:lnTo>
                  <a:lnTo>
                    <a:pt x="892" y="1944"/>
                  </a:lnTo>
                  <a:lnTo>
                    <a:pt x="875" y="1901"/>
                  </a:lnTo>
                  <a:lnTo>
                    <a:pt x="857" y="1859"/>
                  </a:lnTo>
                  <a:lnTo>
                    <a:pt x="840" y="1817"/>
                  </a:lnTo>
                  <a:lnTo>
                    <a:pt x="823" y="1775"/>
                  </a:lnTo>
                  <a:lnTo>
                    <a:pt x="805" y="1733"/>
                  </a:lnTo>
                  <a:lnTo>
                    <a:pt x="787" y="1688"/>
                  </a:lnTo>
                  <a:lnTo>
                    <a:pt x="768" y="1643"/>
                  </a:lnTo>
                  <a:lnTo>
                    <a:pt x="748" y="1595"/>
                  </a:lnTo>
                  <a:lnTo>
                    <a:pt x="727" y="1543"/>
                  </a:lnTo>
                  <a:lnTo>
                    <a:pt x="703" y="1487"/>
                  </a:lnTo>
                  <a:lnTo>
                    <a:pt x="679" y="1428"/>
                  </a:lnTo>
                  <a:lnTo>
                    <a:pt x="652" y="1364"/>
                  </a:lnTo>
                  <a:lnTo>
                    <a:pt x="624" y="1294"/>
                  </a:lnTo>
                  <a:lnTo>
                    <a:pt x="592" y="1218"/>
                  </a:lnTo>
                  <a:lnTo>
                    <a:pt x="557" y="1135"/>
                  </a:lnTo>
                  <a:lnTo>
                    <a:pt x="521" y="1045"/>
                  </a:lnTo>
                  <a:lnTo>
                    <a:pt x="480" y="948"/>
                  </a:lnTo>
                  <a:lnTo>
                    <a:pt x="436" y="843"/>
                  </a:lnTo>
                  <a:lnTo>
                    <a:pt x="388" y="728"/>
                  </a:lnTo>
                  <a:lnTo>
                    <a:pt x="337" y="604"/>
                  </a:lnTo>
                  <a:lnTo>
                    <a:pt x="281" y="469"/>
                  </a:lnTo>
                  <a:lnTo>
                    <a:pt x="221" y="324"/>
                  </a:lnTo>
                  <a:lnTo>
                    <a:pt x="155" y="16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0" name="Freeform 143"/>
            <p:cNvSpPr>
              <a:spLocks/>
            </p:cNvSpPr>
            <p:nvPr/>
          </p:nvSpPr>
          <p:spPr bwMode="auto">
            <a:xfrm>
              <a:off x="1133" y="3302"/>
              <a:ext cx="48" cy="135"/>
            </a:xfrm>
            <a:custGeom>
              <a:avLst/>
              <a:gdLst>
                <a:gd name="T0" fmla="*/ 2 w 1046"/>
                <a:gd name="T1" fmla="*/ 0 h 2428"/>
                <a:gd name="T2" fmla="*/ 2 w 1046"/>
                <a:gd name="T3" fmla="*/ 0 h 2428"/>
                <a:gd name="T4" fmla="*/ 2 w 1046"/>
                <a:gd name="T5" fmla="*/ 1 h 2428"/>
                <a:gd name="T6" fmla="*/ 1 w 1046"/>
                <a:gd name="T7" fmla="*/ 1 h 2428"/>
                <a:gd name="T8" fmla="*/ 1 w 1046"/>
                <a:gd name="T9" fmla="*/ 5 h 2428"/>
                <a:gd name="T10" fmla="*/ 4 w 1046"/>
                <a:gd name="T11" fmla="*/ 13 h 2428"/>
                <a:gd name="T12" fmla="*/ 6 w 1046"/>
                <a:gd name="T13" fmla="*/ 19 h 2428"/>
                <a:gd name="T14" fmla="*/ 8 w 1046"/>
                <a:gd name="T15" fmla="*/ 24 h 2428"/>
                <a:gd name="T16" fmla="*/ 9 w 1046"/>
                <a:gd name="T17" fmla="*/ 29 h 2428"/>
                <a:gd name="T18" fmla="*/ 11 w 1046"/>
                <a:gd name="T19" fmla="*/ 33 h 2428"/>
                <a:gd name="T20" fmla="*/ 12 w 1046"/>
                <a:gd name="T21" fmla="*/ 38 h 2428"/>
                <a:gd name="T22" fmla="*/ 14 w 1046"/>
                <a:gd name="T23" fmla="*/ 43 h 2428"/>
                <a:gd name="T24" fmla="*/ 16 w 1046"/>
                <a:gd name="T25" fmla="*/ 49 h 2428"/>
                <a:gd name="T26" fmla="*/ 18 w 1046"/>
                <a:gd name="T27" fmla="*/ 55 h 2428"/>
                <a:gd name="T28" fmla="*/ 20 w 1046"/>
                <a:gd name="T29" fmla="*/ 63 h 2428"/>
                <a:gd name="T30" fmla="*/ 23 w 1046"/>
                <a:gd name="T31" fmla="*/ 71 h 2428"/>
                <a:gd name="T32" fmla="*/ 27 w 1046"/>
                <a:gd name="T33" fmla="*/ 82 h 2428"/>
                <a:gd name="T34" fmla="*/ 31 w 1046"/>
                <a:gd name="T35" fmla="*/ 94 h 2428"/>
                <a:gd name="T36" fmla="*/ 36 w 1046"/>
                <a:gd name="T37" fmla="*/ 109 h 2428"/>
                <a:gd name="T38" fmla="*/ 41 w 1046"/>
                <a:gd name="T39" fmla="*/ 126 h 2428"/>
                <a:gd name="T40" fmla="*/ 45 w 1046"/>
                <a:gd name="T41" fmla="*/ 135 h 2428"/>
                <a:gd name="T42" fmla="*/ 45 w 1046"/>
                <a:gd name="T43" fmla="*/ 134 h 2428"/>
                <a:gd name="T44" fmla="*/ 46 w 1046"/>
                <a:gd name="T45" fmla="*/ 134 h 2428"/>
                <a:gd name="T46" fmla="*/ 47 w 1046"/>
                <a:gd name="T47" fmla="*/ 134 h 2428"/>
                <a:gd name="T48" fmla="*/ 47 w 1046"/>
                <a:gd name="T49" fmla="*/ 129 h 2428"/>
                <a:gd name="T50" fmla="*/ 44 w 1046"/>
                <a:gd name="T51" fmla="*/ 122 h 2428"/>
                <a:gd name="T52" fmla="*/ 42 w 1046"/>
                <a:gd name="T53" fmla="*/ 116 h 2428"/>
                <a:gd name="T54" fmla="*/ 40 w 1046"/>
                <a:gd name="T55" fmla="*/ 111 h 2428"/>
                <a:gd name="T56" fmla="*/ 39 w 1046"/>
                <a:gd name="T57" fmla="*/ 106 h 2428"/>
                <a:gd name="T58" fmla="*/ 37 w 1046"/>
                <a:gd name="T59" fmla="*/ 101 h 2428"/>
                <a:gd name="T60" fmla="*/ 36 w 1046"/>
                <a:gd name="T61" fmla="*/ 96 h 2428"/>
                <a:gd name="T62" fmla="*/ 34 w 1046"/>
                <a:gd name="T63" fmla="*/ 91 h 2428"/>
                <a:gd name="T64" fmla="*/ 32 w 1046"/>
                <a:gd name="T65" fmla="*/ 86 h 2428"/>
                <a:gd name="T66" fmla="*/ 30 w 1046"/>
                <a:gd name="T67" fmla="*/ 80 h 2428"/>
                <a:gd name="T68" fmla="*/ 27 w 1046"/>
                <a:gd name="T69" fmla="*/ 72 h 2428"/>
                <a:gd name="T70" fmla="*/ 24 w 1046"/>
                <a:gd name="T71" fmla="*/ 63 h 2428"/>
                <a:gd name="T72" fmla="*/ 21 w 1046"/>
                <a:gd name="T73" fmla="*/ 53 h 2428"/>
                <a:gd name="T74" fmla="*/ 16 w 1046"/>
                <a:gd name="T75" fmla="*/ 41 h 2428"/>
                <a:gd name="T76" fmla="*/ 12 w 1046"/>
                <a:gd name="T77" fmla="*/ 26 h 2428"/>
                <a:gd name="T78" fmla="*/ 6 w 1046"/>
                <a:gd name="T79" fmla="*/ 9 h 24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46"/>
                <a:gd name="T121" fmla="*/ 0 h 2428"/>
                <a:gd name="T122" fmla="*/ 1046 w 1046"/>
                <a:gd name="T123" fmla="*/ 2428 h 24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46" h="2428">
                  <a:moveTo>
                    <a:pt x="58" y="0"/>
                  </a:moveTo>
                  <a:lnTo>
                    <a:pt x="52" y="2"/>
                  </a:lnTo>
                  <a:lnTo>
                    <a:pt x="47" y="4"/>
                  </a:lnTo>
                  <a:lnTo>
                    <a:pt x="43" y="5"/>
                  </a:lnTo>
                  <a:lnTo>
                    <a:pt x="39" y="7"/>
                  </a:lnTo>
                  <a:lnTo>
                    <a:pt x="33" y="10"/>
                  </a:lnTo>
                  <a:lnTo>
                    <a:pt x="25" y="13"/>
                  </a:lnTo>
                  <a:lnTo>
                    <a:pt x="15" y="18"/>
                  </a:lnTo>
                  <a:lnTo>
                    <a:pt x="0" y="25"/>
                  </a:lnTo>
                  <a:lnTo>
                    <a:pt x="29" y="97"/>
                  </a:lnTo>
                  <a:lnTo>
                    <a:pt x="56" y="164"/>
                  </a:lnTo>
                  <a:lnTo>
                    <a:pt x="80" y="225"/>
                  </a:lnTo>
                  <a:lnTo>
                    <a:pt x="104" y="282"/>
                  </a:lnTo>
                  <a:lnTo>
                    <a:pt x="125" y="334"/>
                  </a:lnTo>
                  <a:lnTo>
                    <a:pt x="145" y="384"/>
                  </a:lnTo>
                  <a:lnTo>
                    <a:pt x="164" y="430"/>
                  </a:lnTo>
                  <a:lnTo>
                    <a:pt x="182" y="475"/>
                  </a:lnTo>
                  <a:lnTo>
                    <a:pt x="199" y="518"/>
                  </a:lnTo>
                  <a:lnTo>
                    <a:pt x="217" y="560"/>
                  </a:lnTo>
                  <a:lnTo>
                    <a:pt x="233" y="601"/>
                  </a:lnTo>
                  <a:lnTo>
                    <a:pt x="250" y="643"/>
                  </a:lnTo>
                  <a:lnTo>
                    <a:pt x="268" y="686"/>
                  </a:lnTo>
                  <a:lnTo>
                    <a:pt x="285" y="730"/>
                  </a:lnTo>
                  <a:lnTo>
                    <a:pt x="305" y="776"/>
                  </a:lnTo>
                  <a:lnTo>
                    <a:pt x="324" y="825"/>
                  </a:lnTo>
                  <a:lnTo>
                    <a:pt x="344" y="876"/>
                  </a:lnTo>
                  <a:lnTo>
                    <a:pt x="367" y="932"/>
                  </a:lnTo>
                  <a:lnTo>
                    <a:pt x="391" y="991"/>
                  </a:lnTo>
                  <a:lnTo>
                    <a:pt x="418" y="1056"/>
                  </a:lnTo>
                  <a:lnTo>
                    <a:pt x="445" y="1126"/>
                  </a:lnTo>
                  <a:lnTo>
                    <a:pt x="477" y="1203"/>
                  </a:lnTo>
                  <a:lnTo>
                    <a:pt x="511" y="1285"/>
                  </a:lnTo>
                  <a:lnTo>
                    <a:pt x="546" y="1376"/>
                  </a:lnTo>
                  <a:lnTo>
                    <a:pt x="586" y="1474"/>
                  </a:lnTo>
                  <a:lnTo>
                    <a:pt x="629" y="1580"/>
                  </a:lnTo>
                  <a:lnTo>
                    <a:pt x="676" y="1695"/>
                  </a:lnTo>
                  <a:lnTo>
                    <a:pt x="726" y="1821"/>
                  </a:lnTo>
                  <a:lnTo>
                    <a:pt x="781" y="1956"/>
                  </a:lnTo>
                  <a:lnTo>
                    <a:pt x="840" y="2101"/>
                  </a:lnTo>
                  <a:lnTo>
                    <a:pt x="903" y="2258"/>
                  </a:lnTo>
                  <a:lnTo>
                    <a:pt x="972" y="2428"/>
                  </a:lnTo>
                  <a:lnTo>
                    <a:pt x="980" y="2424"/>
                  </a:lnTo>
                  <a:lnTo>
                    <a:pt x="986" y="2421"/>
                  </a:lnTo>
                  <a:lnTo>
                    <a:pt x="991" y="2419"/>
                  </a:lnTo>
                  <a:lnTo>
                    <a:pt x="997" y="2415"/>
                  </a:lnTo>
                  <a:lnTo>
                    <a:pt x="1004" y="2412"/>
                  </a:lnTo>
                  <a:lnTo>
                    <a:pt x="1013" y="2408"/>
                  </a:lnTo>
                  <a:lnTo>
                    <a:pt x="1028" y="2403"/>
                  </a:lnTo>
                  <a:lnTo>
                    <a:pt x="1046" y="2395"/>
                  </a:lnTo>
                  <a:lnTo>
                    <a:pt x="1017" y="2324"/>
                  </a:lnTo>
                  <a:lnTo>
                    <a:pt x="989" y="2257"/>
                  </a:lnTo>
                  <a:lnTo>
                    <a:pt x="964" y="2196"/>
                  </a:lnTo>
                  <a:lnTo>
                    <a:pt x="941" y="2139"/>
                  </a:lnTo>
                  <a:lnTo>
                    <a:pt x="920" y="2086"/>
                  </a:lnTo>
                  <a:lnTo>
                    <a:pt x="899" y="2037"/>
                  </a:lnTo>
                  <a:lnTo>
                    <a:pt x="880" y="1990"/>
                  </a:lnTo>
                  <a:lnTo>
                    <a:pt x="861" y="1946"/>
                  </a:lnTo>
                  <a:lnTo>
                    <a:pt x="843" y="1903"/>
                  </a:lnTo>
                  <a:lnTo>
                    <a:pt x="826" y="1861"/>
                  </a:lnTo>
                  <a:lnTo>
                    <a:pt x="809" y="1819"/>
                  </a:lnTo>
                  <a:lnTo>
                    <a:pt x="792" y="1778"/>
                  </a:lnTo>
                  <a:lnTo>
                    <a:pt x="774" y="1734"/>
                  </a:lnTo>
                  <a:lnTo>
                    <a:pt x="756" y="1691"/>
                  </a:lnTo>
                  <a:lnTo>
                    <a:pt x="737" y="1645"/>
                  </a:lnTo>
                  <a:lnTo>
                    <a:pt x="718" y="1596"/>
                  </a:lnTo>
                  <a:lnTo>
                    <a:pt x="696" y="1545"/>
                  </a:lnTo>
                  <a:lnTo>
                    <a:pt x="673" y="1490"/>
                  </a:lnTo>
                  <a:lnTo>
                    <a:pt x="648" y="1430"/>
                  </a:lnTo>
                  <a:lnTo>
                    <a:pt x="622" y="1365"/>
                  </a:lnTo>
                  <a:lnTo>
                    <a:pt x="593" y="1296"/>
                  </a:lnTo>
                  <a:lnTo>
                    <a:pt x="562" y="1220"/>
                  </a:lnTo>
                  <a:lnTo>
                    <a:pt x="528" y="1138"/>
                  </a:lnTo>
                  <a:lnTo>
                    <a:pt x="490" y="1047"/>
                  </a:lnTo>
                  <a:lnTo>
                    <a:pt x="450" y="950"/>
                  </a:lnTo>
                  <a:lnTo>
                    <a:pt x="407" y="843"/>
                  </a:lnTo>
                  <a:lnTo>
                    <a:pt x="359" y="730"/>
                  </a:lnTo>
                  <a:lnTo>
                    <a:pt x="308" y="605"/>
                  </a:lnTo>
                  <a:lnTo>
                    <a:pt x="251" y="470"/>
                  </a:lnTo>
                  <a:lnTo>
                    <a:pt x="192" y="325"/>
                  </a:lnTo>
                  <a:lnTo>
                    <a:pt x="127" y="16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1" name="Freeform 144"/>
            <p:cNvSpPr>
              <a:spLocks/>
            </p:cNvSpPr>
            <p:nvPr/>
          </p:nvSpPr>
          <p:spPr bwMode="auto">
            <a:xfrm>
              <a:off x="1133" y="3302"/>
              <a:ext cx="46" cy="134"/>
            </a:xfrm>
            <a:custGeom>
              <a:avLst/>
              <a:gdLst>
                <a:gd name="T0" fmla="*/ 1 w 1017"/>
                <a:gd name="T1" fmla="*/ 0 h 2414"/>
                <a:gd name="T2" fmla="*/ 0 w 1017"/>
                <a:gd name="T3" fmla="*/ 1 h 2414"/>
                <a:gd name="T4" fmla="*/ 44 w 1017"/>
                <a:gd name="T5" fmla="*/ 134 h 2414"/>
                <a:gd name="T6" fmla="*/ 46 w 1017"/>
                <a:gd name="T7" fmla="*/ 133 h 2414"/>
                <a:gd name="T8" fmla="*/ 1 w 1017"/>
                <a:gd name="T9" fmla="*/ 0 h 2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7"/>
                <a:gd name="T16" fmla="*/ 0 h 2414"/>
                <a:gd name="T17" fmla="*/ 1017 w 1017"/>
                <a:gd name="T18" fmla="*/ 2414 h 2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7" h="2414">
                  <a:moveTo>
                    <a:pt x="32" y="0"/>
                  </a:moveTo>
                  <a:lnTo>
                    <a:pt x="0" y="13"/>
                  </a:lnTo>
                  <a:lnTo>
                    <a:pt x="977" y="2414"/>
                  </a:lnTo>
                  <a:lnTo>
                    <a:pt x="1017" y="239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2" name="Freeform 145"/>
            <p:cNvSpPr>
              <a:spLocks/>
            </p:cNvSpPr>
            <p:nvPr/>
          </p:nvSpPr>
          <p:spPr bwMode="auto">
            <a:xfrm>
              <a:off x="1132" y="3298"/>
              <a:ext cx="8" cy="6"/>
            </a:xfrm>
            <a:custGeom>
              <a:avLst/>
              <a:gdLst>
                <a:gd name="T0" fmla="*/ 8 w 173"/>
                <a:gd name="T1" fmla="*/ 1 h 95"/>
                <a:gd name="T2" fmla="*/ 0 w 173"/>
                <a:gd name="T3" fmla="*/ 6 h 95"/>
                <a:gd name="T4" fmla="*/ 0 w 173"/>
                <a:gd name="T5" fmla="*/ 5 h 95"/>
                <a:gd name="T6" fmla="*/ 8 w 173"/>
                <a:gd name="T7" fmla="*/ 0 h 95"/>
                <a:gd name="T8" fmla="*/ 8 w 173"/>
                <a:gd name="T9" fmla="*/ 1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95"/>
                <a:gd name="T17" fmla="*/ 173 w 17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95">
                  <a:moveTo>
                    <a:pt x="173" y="20"/>
                  </a:moveTo>
                  <a:lnTo>
                    <a:pt x="7" y="95"/>
                  </a:lnTo>
                  <a:lnTo>
                    <a:pt x="0" y="75"/>
                  </a:lnTo>
                  <a:lnTo>
                    <a:pt x="166" y="0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3" name="Freeform 146"/>
            <p:cNvSpPr>
              <a:spLocks/>
            </p:cNvSpPr>
            <p:nvPr/>
          </p:nvSpPr>
          <p:spPr bwMode="auto">
            <a:xfrm>
              <a:off x="1130" y="3293"/>
              <a:ext cx="9" cy="10"/>
            </a:xfrm>
            <a:custGeom>
              <a:avLst/>
              <a:gdLst>
                <a:gd name="T0" fmla="*/ 9 w 200"/>
                <a:gd name="T1" fmla="*/ 6 h 179"/>
                <a:gd name="T2" fmla="*/ 1 w 200"/>
                <a:gd name="T3" fmla="*/ 10 h 179"/>
                <a:gd name="T4" fmla="*/ 0 w 200"/>
                <a:gd name="T5" fmla="*/ 6 h 179"/>
                <a:gd name="T6" fmla="*/ 3 w 200"/>
                <a:gd name="T7" fmla="*/ 0 h 179"/>
                <a:gd name="T8" fmla="*/ 8 w 200"/>
                <a:gd name="T9" fmla="*/ 1 h 179"/>
                <a:gd name="T10" fmla="*/ 9 w 200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179"/>
                <a:gd name="T20" fmla="*/ 200 w 200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179">
                  <a:moveTo>
                    <a:pt x="200" y="106"/>
                  </a:moveTo>
                  <a:lnTo>
                    <a:pt x="33" y="179"/>
                  </a:lnTo>
                  <a:lnTo>
                    <a:pt x="0" y="100"/>
                  </a:lnTo>
                  <a:lnTo>
                    <a:pt x="58" y="0"/>
                  </a:lnTo>
                  <a:lnTo>
                    <a:pt x="168" y="26"/>
                  </a:lnTo>
                  <a:lnTo>
                    <a:pt x="200" y="106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4" name="Freeform 147"/>
            <p:cNvSpPr>
              <a:spLocks/>
            </p:cNvSpPr>
            <p:nvPr/>
          </p:nvSpPr>
          <p:spPr bwMode="auto">
            <a:xfrm>
              <a:off x="1130" y="3293"/>
              <a:ext cx="8" cy="10"/>
            </a:xfrm>
            <a:custGeom>
              <a:avLst/>
              <a:gdLst>
                <a:gd name="T0" fmla="*/ 8 w 173"/>
                <a:gd name="T1" fmla="*/ 7 h 177"/>
                <a:gd name="T2" fmla="*/ 7 w 173"/>
                <a:gd name="T3" fmla="*/ 7 h 177"/>
                <a:gd name="T4" fmla="*/ 7 w 173"/>
                <a:gd name="T5" fmla="*/ 7 h 177"/>
                <a:gd name="T6" fmla="*/ 6 w 173"/>
                <a:gd name="T7" fmla="*/ 7 h 177"/>
                <a:gd name="T8" fmla="*/ 6 w 173"/>
                <a:gd name="T9" fmla="*/ 8 h 177"/>
                <a:gd name="T10" fmla="*/ 5 w 173"/>
                <a:gd name="T11" fmla="*/ 8 h 177"/>
                <a:gd name="T12" fmla="*/ 4 w 173"/>
                <a:gd name="T13" fmla="*/ 8 h 177"/>
                <a:gd name="T14" fmla="*/ 3 w 173"/>
                <a:gd name="T15" fmla="*/ 9 h 177"/>
                <a:gd name="T16" fmla="*/ 2 w 173"/>
                <a:gd name="T17" fmla="*/ 10 h 177"/>
                <a:gd name="T18" fmla="*/ 1 w 173"/>
                <a:gd name="T19" fmla="*/ 9 h 177"/>
                <a:gd name="T20" fmla="*/ 1 w 173"/>
                <a:gd name="T21" fmla="*/ 9 h 177"/>
                <a:gd name="T22" fmla="*/ 1 w 173"/>
                <a:gd name="T23" fmla="*/ 9 h 177"/>
                <a:gd name="T24" fmla="*/ 1 w 173"/>
                <a:gd name="T25" fmla="*/ 8 h 177"/>
                <a:gd name="T26" fmla="*/ 1 w 173"/>
                <a:gd name="T27" fmla="*/ 8 h 177"/>
                <a:gd name="T28" fmla="*/ 1 w 173"/>
                <a:gd name="T29" fmla="*/ 7 h 177"/>
                <a:gd name="T30" fmla="*/ 0 w 173"/>
                <a:gd name="T31" fmla="*/ 7 h 177"/>
                <a:gd name="T32" fmla="*/ 0 w 173"/>
                <a:gd name="T33" fmla="*/ 5 h 177"/>
                <a:gd name="T34" fmla="*/ 0 w 173"/>
                <a:gd name="T35" fmla="*/ 5 h 177"/>
                <a:gd name="T36" fmla="*/ 1 w 173"/>
                <a:gd name="T37" fmla="*/ 4 h 177"/>
                <a:gd name="T38" fmla="*/ 1 w 173"/>
                <a:gd name="T39" fmla="*/ 4 h 177"/>
                <a:gd name="T40" fmla="*/ 1 w 173"/>
                <a:gd name="T41" fmla="*/ 4 h 177"/>
                <a:gd name="T42" fmla="*/ 1 w 173"/>
                <a:gd name="T43" fmla="*/ 3 h 177"/>
                <a:gd name="T44" fmla="*/ 1 w 173"/>
                <a:gd name="T45" fmla="*/ 2 h 177"/>
                <a:gd name="T46" fmla="*/ 2 w 173"/>
                <a:gd name="T47" fmla="*/ 1 h 177"/>
                <a:gd name="T48" fmla="*/ 2 w 173"/>
                <a:gd name="T49" fmla="*/ 0 h 177"/>
                <a:gd name="T50" fmla="*/ 3 w 173"/>
                <a:gd name="T51" fmla="*/ 0 h 177"/>
                <a:gd name="T52" fmla="*/ 3 w 173"/>
                <a:gd name="T53" fmla="*/ 0 h 177"/>
                <a:gd name="T54" fmla="*/ 4 w 173"/>
                <a:gd name="T55" fmla="*/ 0 h 177"/>
                <a:gd name="T56" fmla="*/ 4 w 173"/>
                <a:gd name="T57" fmla="*/ 1 h 177"/>
                <a:gd name="T58" fmla="*/ 4 w 173"/>
                <a:gd name="T59" fmla="*/ 1 h 177"/>
                <a:gd name="T60" fmla="*/ 5 w 173"/>
                <a:gd name="T61" fmla="*/ 1 h 177"/>
                <a:gd name="T62" fmla="*/ 6 w 173"/>
                <a:gd name="T63" fmla="*/ 2 h 177"/>
                <a:gd name="T64" fmla="*/ 6 w 173"/>
                <a:gd name="T65" fmla="*/ 2 h 177"/>
                <a:gd name="T66" fmla="*/ 7 w 173"/>
                <a:gd name="T67" fmla="*/ 2 h 177"/>
                <a:gd name="T68" fmla="*/ 7 w 173"/>
                <a:gd name="T69" fmla="*/ 3 h 177"/>
                <a:gd name="T70" fmla="*/ 7 w 173"/>
                <a:gd name="T71" fmla="*/ 3 h 177"/>
                <a:gd name="T72" fmla="*/ 7 w 173"/>
                <a:gd name="T73" fmla="*/ 3 h 177"/>
                <a:gd name="T74" fmla="*/ 7 w 173"/>
                <a:gd name="T75" fmla="*/ 4 h 177"/>
                <a:gd name="T76" fmla="*/ 7 w 173"/>
                <a:gd name="T77" fmla="*/ 5 h 177"/>
                <a:gd name="T78" fmla="*/ 8 w 173"/>
                <a:gd name="T79" fmla="*/ 5 h 177"/>
                <a:gd name="T80" fmla="*/ 8 w 173"/>
                <a:gd name="T81" fmla="*/ 7 h 17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3"/>
                <a:gd name="T124" fmla="*/ 0 h 177"/>
                <a:gd name="T125" fmla="*/ 173 w 173"/>
                <a:gd name="T126" fmla="*/ 177 h 17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3" h="177">
                  <a:moveTo>
                    <a:pt x="173" y="116"/>
                  </a:moveTo>
                  <a:lnTo>
                    <a:pt x="159" y="122"/>
                  </a:lnTo>
                  <a:lnTo>
                    <a:pt x="147" y="126"/>
                  </a:lnTo>
                  <a:lnTo>
                    <a:pt x="137" y="131"/>
                  </a:lnTo>
                  <a:lnTo>
                    <a:pt x="127" y="135"/>
                  </a:lnTo>
                  <a:lnTo>
                    <a:pt x="114" y="141"/>
                  </a:lnTo>
                  <a:lnTo>
                    <a:pt x="94" y="150"/>
                  </a:lnTo>
                  <a:lnTo>
                    <a:pt x="69" y="161"/>
                  </a:lnTo>
                  <a:lnTo>
                    <a:pt x="33" y="177"/>
                  </a:lnTo>
                  <a:lnTo>
                    <a:pt x="30" y="168"/>
                  </a:lnTo>
                  <a:lnTo>
                    <a:pt x="27" y="161"/>
                  </a:lnTo>
                  <a:lnTo>
                    <a:pt x="25" y="156"/>
                  </a:lnTo>
                  <a:lnTo>
                    <a:pt x="23" y="150"/>
                  </a:lnTo>
                  <a:lnTo>
                    <a:pt x="20" y="141"/>
                  </a:lnTo>
                  <a:lnTo>
                    <a:pt x="16" y="131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7" y="86"/>
                  </a:lnTo>
                  <a:lnTo>
                    <a:pt x="11" y="78"/>
                  </a:lnTo>
                  <a:lnTo>
                    <a:pt x="15" y="70"/>
                  </a:lnTo>
                  <a:lnTo>
                    <a:pt x="19" y="63"/>
                  </a:lnTo>
                  <a:lnTo>
                    <a:pt x="24" y="54"/>
                  </a:lnTo>
                  <a:lnTo>
                    <a:pt x="31" y="41"/>
                  </a:lnTo>
                  <a:lnTo>
                    <a:pt x="40" y="24"/>
                  </a:lnTo>
                  <a:lnTo>
                    <a:pt x="52" y="0"/>
                  </a:lnTo>
                  <a:lnTo>
                    <a:pt x="63" y="3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83" y="11"/>
                  </a:lnTo>
                  <a:lnTo>
                    <a:pt x="91" y="15"/>
                  </a:lnTo>
                  <a:lnTo>
                    <a:pt x="102" y="20"/>
                  </a:lnTo>
                  <a:lnTo>
                    <a:pt x="119" y="27"/>
                  </a:lnTo>
                  <a:lnTo>
                    <a:pt x="140" y="37"/>
                  </a:lnTo>
                  <a:lnTo>
                    <a:pt x="144" y="44"/>
                  </a:lnTo>
                  <a:lnTo>
                    <a:pt x="146" y="50"/>
                  </a:lnTo>
                  <a:lnTo>
                    <a:pt x="149" y="56"/>
                  </a:lnTo>
                  <a:lnTo>
                    <a:pt x="151" y="61"/>
                  </a:lnTo>
                  <a:lnTo>
                    <a:pt x="154" y="69"/>
                  </a:lnTo>
                  <a:lnTo>
                    <a:pt x="159" y="80"/>
                  </a:lnTo>
                  <a:lnTo>
                    <a:pt x="165" y="95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5" name="Freeform 148"/>
            <p:cNvSpPr>
              <a:spLocks/>
            </p:cNvSpPr>
            <p:nvPr/>
          </p:nvSpPr>
          <p:spPr bwMode="auto">
            <a:xfrm>
              <a:off x="1131" y="3293"/>
              <a:ext cx="6" cy="9"/>
            </a:xfrm>
            <a:custGeom>
              <a:avLst/>
              <a:gdLst>
                <a:gd name="T0" fmla="*/ 6 w 142"/>
                <a:gd name="T1" fmla="*/ 6 h 175"/>
                <a:gd name="T2" fmla="*/ 6 w 142"/>
                <a:gd name="T3" fmla="*/ 7 h 175"/>
                <a:gd name="T4" fmla="*/ 5 w 142"/>
                <a:gd name="T5" fmla="*/ 7 h 175"/>
                <a:gd name="T6" fmla="*/ 5 w 142"/>
                <a:gd name="T7" fmla="*/ 7 h 175"/>
                <a:gd name="T8" fmla="*/ 5 w 142"/>
                <a:gd name="T9" fmla="*/ 7 h 175"/>
                <a:gd name="T10" fmla="*/ 4 w 142"/>
                <a:gd name="T11" fmla="*/ 7 h 175"/>
                <a:gd name="T12" fmla="*/ 3 w 142"/>
                <a:gd name="T13" fmla="*/ 8 h 175"/>
                <a:gd name="T14" fmla="*/ 3 w 142"/>
                <a:gd name="T15" fmla="*/ 8 h 175"/>
                <a:gd name="T16" fmla="*/ 1 w 142"/>
                <a:gd name="T17" fmla="*/ 9 h 175"/>
                <a:gd name="T18" fmla="*/ 1 w 142"/>
                <a:gd name="T19" fmla="*/ 8 h 175"/>
                <a:gd name="T20" fmla="*/ 1 w 142"/>
                <a:gd name="T21" fmla="*/ 8 h 175"/>
                <a:gd name="T22" fmla="*/ 1 w 142"/>
                <a:gd name="T23" fmla="*/ 8 h 175"/>
                <a:gd name="T24" fmla="*/ 1 w 142"/>
                <a:gd name="T25" fmla="*/ 8 h 175"/>
                <a:gd name="T26" fmla="*/ 1 w 142"/>
                <a:gd name="T27" fmla="*/ 7 h 175"/>
                <a:gd name="T28" fmla="*/ 1 w 142"/>
                <a:gd name="T29" fmla="*/ 7 h 175"/>
                <a:gd name="T30" fmla="*/ 0 w 142"/>
                <a:gd name="T31" fmla="*/ 6 h 175"/>
                <a:gd name="T32" fmla="*/ 0 w 142"/>
                <a:gd name="T33" fmla="*/ 5 h 175"/>
                <a:gd name="T34" fmla="*/ 0 w 142"/>
                <a:gd name="T35" fmla="*/ 4 h 175"/>
                <a:gd name="T36" fmla="*/ 0 w 142"/>
                <a:gd name="T37" fmla="*/ 4 h 175"/>
                <a:gd name="T38" fmla="*/ 1 w 142"/>
                <a:gd name="T39" fmla="*/ 3 h 175"/>
                <a:gd name="T40" fmla="*/ 1 w 142"/>
                <a:gd name="T41" fmla="*/ 3 h 175"/>
                <a:gd name="T42" fmla="*/ 1 w 142"/>
                <a:gd name="T43" fmla="*/ 3 h 175"/>
                <a:gd name="T44" fmla="*/ 1 w 142"/>
                <a:gd name="T45" fmla="*/ 2 h 175"/>
                <a:gd name="T46" fmla="*/ 1 w 142"/>
                <a:gd name="T47" fmla="*/ 1 h 175"/>
                <a:gd name="T48" fmla="*/ 2 w 142"/>
                <a:gd name="T49" fmla="*/ 0 h 175"/>
                <a:gd name="T50" fmla="*/ 2 w 142"/>
                <a:gd name="T51" fmla="*/ 0 h 175"/>
                <a:gd name="T52" fmla="*/ 2 w 142"/>
                <a:gd name="T53" fmla="*/ 0 h 175"/>
                <a:gd name="T54" fmla="*/ 3 w 142"/>
                <a:gd name="T55" fmla="*/ 1 h 175"/>
                <a:gd name="T56" fmla="*/ 3 w 142"/>
                <a:gd name="T57" fmla="*/ 1 h 175"/>
                <a:gd name="T58" fmla="*/ 3 w 142"/>
                <a:gd name="T59" fmla="*/ 1 h 175"/>
                <a:gd name="T60" fmla="*/ 4 w 142"/>
                <a:gd name="T61" fmla="*/ 1 h 175"/>
                <a:gd name="T62" fmla="*/ 4 w 142"/>
                <a:gd name="T63" fmla="*/ 2 h 175"/>
                <a:gd name="T64" fmla="*/ 5 w 142"/>
                <a:gd name="T65" fmla="*/ 2 h 175"/>
                <a:gd name="T66" fmla="*/ 5 w 142"/>
                <a:gd name="T67" fmla="*/ 3 h 175"/>
                <a:gd name="T68" fmla="*/ 5 w 142"/>
                <a:gd name="T69" fmla="*/ 3 h 175"/>
                <a:gd name="T70" fmla="*/ 5 w 142"/>
                <a:gd name="T71" fmla="*/ 3 h 175"/>
                <a:gd name="T72" fmla="*/ 5 w 142"/>
                <a:gd name="T73" fmla="*/ 4 h 175"/>
                <a:gd name="T74" fmla="*/ 5 w 142"/>
                <a:gd name="T75" fmla="*/ 4 h 175"/>
                <a:gd name="T76" fmla="*/ 5 w 142"/>
                <a:gd name="T77" fmla="*/ 5 h 175"/>
                <a:gd name="T78" fmla="*/ 6 w 142"/>
                <a:gd name="T79" fmla="*/ 5 h 175"/>
                <a:gd name="T80" fmla="*/ 6 w 142"/>
                <a:gd name="T81" fmla="*/ 6 h 1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175"/>
                <a:gd name="T125" fmla="*/ 142 w 142"/>
                <a:gd name="T126" fmla="*/ 175 h 1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175">
                  <a:moveTo>
                    <a:pt x="142" y="126"/>
                  </a:moveTo>
                  <a:lnTo>
                    <a:pt x="131" y="131"/>
                  </a:lnTo>
                  <a:lnTo>
                    <a:pt x="122" y="135"/>
                  </a:lnTo>
                  <a:lnTo>
                    <a:pt x="115" y="137"/>
                  </a:lnTo>
                  <a:lnTo>
                    <a:pt x="107" y="141"/>
                  </a:lnTo>
                  <a:lnTo>
                    <a:pt x="96" y="145"/>
                  </a:lnTo>
                  <a:lnTo>
                    <a:pt x="81" y="152"/>
                  </a:lnTo>
                  <a:lnTo>
                    <a:pt x="61" y="161"/>
                  </a:lnTo>
                  <a:lnTo>
                    <a:pt x="32" y="175"/>
                  </a:lnTo>
                  <a:lnTo>
                    <a:pt x="29" y="165"/>
                  </a:lnTo>
                  <a:lnTo>
                    <a:pt x="26" y="159"/>
                  </a:lnTo>
                  <a:lnTo>
                    <a:pt x="24" y="153"/>
                  </a:lnTo>
                  <a:lnTo>
                    <a:pt x="22" y="146"/>
                  </a:lnTo>
                  <a:lnTo>
                    <a:pt x="19" y="139"/>
                  </a:lnTo>
                  <a:lnTo>
                    <a:pt x="15" y="12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5" y="84"/>
                  </a:lnTo>
                  <a:lnTo>
                    <a:pt x="9" y="76"/>
                  </a:lnTo>
                  <a:lnTo>
                    <a:pt x="12" y="68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6" y="40"/>
                  </a:lnTo>
                  <a:lnTo>
                    <a:pt x="34" y="23"/>
                  </a:lnTo>
                  <a:lnTo>
                    <a:pt x="45" y="0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3" y="11"/>
                  </a:lnTo>
                  <a:lnTo>
                    <a:pt x="68" y="15"/>
                  </a:lnTo>
                  <a:lnTo>
                    <a:pt x="74" y="19"/>
                  </a:lnTo>
                  <a:lnTo>
                    <a:pt x="83" y="25"/>
                  </a:lnTo>
                  <a:lnTo>
                    <a:pt x="94" y="34"/>
                  </a:lnTo>
                  <a:lnTo>
                    <a:pt x="111" y="46"/>
                  </a:lnTo>
                  <a:lnTo>
                    <a:pt x="115" y="55"/>
                  </a:lnTo>
                  <a:lnTo>
                    <a:pt x="117" y="60"/>
                  </a:lnTo>
                  <a:lnTo>
                    <a:pt x="120" y="65"/>
                  </a:lnTo>
                  <a:lnTo>
                    <a:pt x="122" y="71"/>
                  </a:lnTo>
                  <a:lnTo>
                    <a:pt x="125" y="79"/>
                  </a:lnTo>
                  <a:lnTo>
                    <a:pt x="129" y="89"/>
                  </a:lnTo>
                  <a:lnTo>
                    <a:pt x="135" y="105"/>
                  </a:lnTo>
                  <a:lnTo>
                    <a:pt x="142" y="126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6" name="Freeform 149"/>
            <p:cNvSpPr>
              <a:spLocks/>
            </p:cNvSpPr>
            <p:nvPr/>
          </p:nvSpPr>
          <p:spPr bwMode="auto">
            <a:xfrm>
              <a:off x="1131" y="3293"/>
              <a:ext cx="5" cy="9"/>
            </a:xfrm>
            <a:custGeom>
              <a:avLst/>
              <a:gdLst>
                <a:gd name="T0" fmla="*/ 5 w 116"/>
                <a:gd name="T1" fmla="*/ 7 h 172"/>
                <a:gd name="T2" fmla="*/ 5 w 116"/>
                <a:gd name="T3" fmla="*/ 7 h 172"/>
                <a:gd name="T4" fmla="*/ 4 w 116"/>
                <a:gd name="T5" fmla="*/ 7 h 172"/>
                <a:gd name="T6" fmla="*/ 4 w 116"/>
                <a:gd name="T7" fmla="*/ 8 h 172"/>
                <a:gd name="T8" fmla="*/ 4 w 116"/>
                <a:gd name="T9" fmla="*/ 8 h 172"/>
                <a:gd name="T10" fmla="*/ 3 w 116"/>
                <a:gd name="T11" fmla="*/ 8 h 172"/>
                <a:gd name="T12" fmla="*/ 3 w 116"/>
                <a:gd name="T13" fmla="*/ 8 h 172"/>
                <a:gd name="T14" fmla="*/ 2 w 116"/>
                <a:gd name="T15" fmla="*/ 8 h 172"/>
                <a:gd name="T16" fmla="*/ 1 w 116"/>
                <a:gd name="T17" fmla="*/ 9 h 172"/>
                <a:gd name="T18" fmla="*/ 1 w 116"/>
                <a:gd name="T19" fmla="*/ 9 h 172"/>
                <a:gd name="T20" fmla="*/ 1 w 116"/>
                <a:gd name="T21" fmla="*/ 8 h 172"/>
                <a:gd name="T22" fmla="*/ 1 w 116"/>
                <a:gd name="T23" fmla="*/ 8 h 172"/>
                <a:gd name="T24" fmla="*/ 1 w 116"/>
                <a:gd name="T25" fmla="*/ 8 h 172"/>
                <a:gd name="T26" fmla="*/ 1 w 116"/>
                <a:gd name="T27" fmla="*/ 7 h 172"/>
                <a:gd name="T28" fmla="*/ 1 w 116"/>
                <a:gd name="T29" fmla="*/ 7 h 172"/>
                <a:gd name="T30" fmla="*/ 0 w 116"/>
                <a:gd name="T31" fmla="*/ 6 h 172"/>
                <a:gd name="T32" fmla="*/ 0 w 116"/>
                <a:gd name="T33" fmla="*/ 5 h 172"/>
                <a:gd name="T34" fmla="*/ 0 w 116"/>
                <a:gd name="T35" fmla="*/ 4 h 172"/>
                <a:gd name="T36" fmla="*/ 0 w 116"/>
                <a:gd name="T37" fmla="*/ 4 h 172"/>
                <a:gd name="T38" fmla="*/ 0 w 116"/>
                <a:gd name="T39" fmla="*/ 4 h 172"/>
                <a:gd name="T40" fmla="*/ 1 w 116"/>
                <a:gd name="T41" fmla="*/ 3 h 172"/>
                <a:gd name="T42" fmla="*/ 1 w 116"/>
                <a:gd name="T43" fmla="*/ 3 h 172"/>
                <a:gd name="T44" fmla="*/ 1 w 116"/>
                <a:gd name="T45" fmla="*/ 2 h 172"/>
                <a:gd name="T46" fmla="*/ 1 w 116"/>
                <a:gd name="T47" fmla="*/ 1 h 172"/>
                <a:gd name="T48" fmla="*/ 2 w 116"/>
                <a:gd name="T49" fmla="*/ 0 h 172"/>
                <a:gd name="T50" fmla="*/ 2 w 116"/>
                <a:gd name="T51" fmla="*/ 0 h 172"/>
                <a:gd name="T52" fmla="*/ 2 w 116"/>
                <a:gd name="T53" fmla="*/ 0 h 172"/>
                <a:gd name="T54" fmla="*/ 2 w 116"/>
                <a:gd name="T55" fmla="*/ 1 h 172"/>
                <a:gd name="T56" fmla="*/ 2 w 116"/>
                <a:gd name="T57" fmla="*/ 1 h 172"/>
                <a:gd name="T58" fmla="*/ 3 w 116"/>
                <a:gd name="T59" fmla="*/ 1 h 172"/>
                <a:gd name="T60" fmla="*/ 3 w 116"/>
                <a:gd name="T61" fmla="*/ 2 h 172"/>
                <a:gd name="T62" fmla="*/ 3 w 116"/>
                <a:gd name="T63" fmla="*/ 2 h 172"/>
                <a:gd name="T64" fmla="*/ 4 w 116"/>
                <a:gd name="T65" fmla="*/ 3 h 172"/>
                <a:gd name="T66" fmla="*/ 4 w 116"/>
                <a:gd name="T67" fmla="*/ 3 h 172"/>
                <a:gd name="T68" fmla="*/ 4 w 116"/>
                <a:gd name="T69" fmla="*/ 4 h 172"/>
                <a:gd name="T70" fmla="*/ 4 w 116"/>
                <a:gd name="T71" fmla="*/ 4 h 172"/>
                <a:gd name="T72" fmla="*/ 4 w 116"/>
                <a:gd name="T73" fmla="*/ 4 h 172"/>
                <a:gd name="T74" fmla="*/ 4 w 116"/>
                <a:gd name="T75" fmla="*/ 5 h 172"/>
                <a:gd name="T76" fmla="*/ 4 w 116"/>
                <a:gd name="T77" fmla="*/ 5 h 172"/>
                <a:gd name="T78" fmla="*/ 5 w 116"/>
                <a:gd name="T79" fmla="*/ 6 h 172"/>
                <a:gd name="T80" fmla="*/ 5 w 116"/>
                <a:gd name="T81" fmla="*/ 7 h 1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6"/>
                <a:gd name="T124" fmla="*/ 0 h 172"/>
                <a:gd name="T125" fmla="*/ 116 w 116"/>
                <a:gd name="T126" fmla="*/ 172 h 1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6" h="172">
                  <a:moveTo>
                    <a:pt x="116" y="136"/>
                  </a:moveTo>
                  <a:lnTo>
                    <a:pt x="107" y="139"/>
                  </a:lnTo>
                  <a:lnTo>
                    <a:pt x="101" y="141"/>
                  </a:lnTo>
                  <a:lnTo>
                    <a:pt x="95" y="144"/>
                  </a:lnTo>
                  <a:lnTo>
                    <a:pt x="88" y="146"/>
                  </a:lnTo>
                  <a:lnTo>
                    <a:pt x="80" y="150"/>
                  </a:lnTo>
                  <a:lnTo>
                    <a:pt x="69" y="155"/>
                  </a:lnTo>
                  <a:lnTo>
                    <a:pt x="54" y="162"/>
                  </a:lnTo>
                  <a:lnTo>
                    <a:pt x="32" y="172"/>
                  </a:lnTo>
                  <a:lnTo>
                    <a:pt x="29" y="163"/>
                  </a:lnTo>
                  <a:lnTo>
                    <a:pt x="26" y="156"/>
                  </a:lnTo>
                  <a:lnTo>
                    <a:pt x="24" y="151"/>
                  </a:lnTo>
                  <a:lnTo>
                    <a:pt x="22" y="144"/>
                  </a:lnTo>
                  <a:lnTo>
                    <a:pt x="19" y="136"/>
                  </a:lnTo>
                  <a:lnTo>
                    <a:pt x="15" y="126"/>
                  </a:lnTo>
                  <a:lnTo>
                    <a:pt x="8" y="112"/>
                  </a:lnTo>
                  <a:lnTo>
                    <a:pt x="0" y="93"/>
                  </a:lnTo>
                  <a:lnTo>
                    <a:pt x="5" y="82"/>
                  </a:lnTo>
                  <a:lnTo>
                    <a:pt x="8" y="74"/>
                  </a:lnTo>
                  <a:lnTo>
                    <a:pt x="11" y="67"/>
                  </a:lnTo>
                  <a:lnTo>
                    <a:pt x="14" y="60"/>
                  </a:lnTo>
                  <a:lnTo>
                    <a:pt x="18" y="51"/>
                  </a:lnTo>
                  <a:lnTo>
                    <a:pt x="23" y="39"/>
                  </a:lnTo>
                  <a:lnTo>
                    <a:pt x="31" y="22"/>
                  </a:lnTo>
                  <a:lnTo>
                    <a:pt x="40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3" y="14"/>
                  </a:lnTo>
                  <a:lnTo>
                    <a:pt x="56" y="18"/>
                  </a:lnTo>
                  <a:lnTo>
                    <a:pt x="60" y="23"/>
                  </a:lnTo>
                  <a:lnTo>
                    <a:pt x="65" y="30"/>
                  </a:lnTo>
                  <a:lnTo>
                    <a:pt x="73" y="41"/>
                  </a:lnTo>
                  <a:lnTo>
                    <a:pt x="83" y="56"/>
                  </a:lnTo>
                  <a:lnTo>
                    <a:pt x="87" y="64"/>
                  </a:lnTo>
                  <a:lnTo>
                    <a:pt x="89" y="69"/>
                  </a:lnTo>
                  <a:lnTo>
                    <a:pt x="92" y="75"/>
                  </a:lnTo>
                  <a:lnTo>
                    <a:pt x="95" y="81"/>
                  </a:lnTo>
                  <a:lnTo>
                    <a:pt x="98" y="88"/>
                  </a:lnTo>
                  <a:lnTo>
                    <a:pt x="102" y="99"/>
                  </a:lnTo>
                  <a:lnTo>
                    <a:pt x="108" y="115"/>
                  </a:lnTo>
                  <a:lnTo>
                    <a:pt x="116" y="136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7" name="Freeform 150"/>
            <p:cNvSpPr>
              <a:spLocks/>
            </p:cNvSpPr>
            <p:nvPr/>
          </p:nvSpPr>
          <p:spPr bwMode="auto">
            <a:xfrm>
              <a:off x="1131" y="3293"/>
              <a:ext cx="4" cy="9"/>
            </a:xfrm>
            <a:custGeom>
              <a:avLst/>
              <a:gdLst>
                <a:gd name="T0" fmla="*/ 4 w 88"/>
                <a:gd name="T1" fmla="*/ 8 h 170"/>
                <a:gd name="T2" fmla="*/ 4 w 88"/>
                <a:gd name="T3" fmla="*/ 8 h 170"/>
                <a:gd name="T4" fmla="*/ 4 w 88"/>
                <a:gd name="T5" fmla="*/ 8 h 170"/>
                <a:gd name="T6" fmla="*/ 3 w 88"/>
                <a:gd name="T7" fmla="*/ 8 h 170"/>
                <a:gd name="T8" fmla="*/ 3 w 88"/>
                <a:gd name="T9" fmla="*/ 8 h 170"/>
                <a:gd name="T10" fmla="*/ 3 w 88"/>
                <a:gd name="T11" fmla="*/ 8 h 170"/>
                <a:gd name="T12" fmla="*/ 3 w 88"/>
                <a:gd name="T13" fmla="*/ 8 h 170"/>
                <a:gd name="T14" fmla="*/ 2 w 88"/>
                <a:gd name="T15" fmla="*/ 9 h 170"/>
                <a:gd name="T16" fmla="*/ 1 w 88"/>
                <a:gd name="T17" fmla="*/ 9 h 170"/>
                <a:gd name="T18" fmla="*/ 1 w 88"/>
                <a:gd name="T19" fmla="*/ 9 h 170"/>
                <a:gd name="T20" fmla="*/ 1 w 88"/>
                <a:gd name="T21" fmla="*/ 8 h 170"/>
                <a:gd name="T22" fmla="*/ 1 w 88"/>
                <a:gd name="T23" fmla="*/ 8 h 170"/>
                <a:gd name="T24" fmla="*/ 1 w 88"/>
                <a:gd name="T25" fmla="*/ 8 h 170"/>
                <a:gd name="T26" fmla="*/ 1 w 88"/>
                <a:gd name="T27" fmla="*/ 7 h 170"/>
                <a:gd name="T28" fmla="*/ 1 w 88"/>
                <a:gd name="T29" fmla="*/ 7 h 170"/>
                <a:gd name="T30" fmla="*/ 0 w 88"/>
                <a:gd name="T31" fmla="*/ 6 h 170"/>
                <a:gd name="T32" fmla="*/ 0 w 88"/>
                <a:gd name="T33" fmla="*/ 5 h 170"/>
                <a:gd name="T34" fmla="*/ 0 w 88"/>
                <a:gd name="T35" fmla="*/ 4 h 170"/>
                <a:gd name="T36" fmla="*/ 0 w 88"/>
                <a:gd name="T37" fmla="*/ 4 h 170"/>
                <a:gd name="T38" fmla="*/ 0 w 88"/>
                <a:gd name="T39" fmla="*/ 3 h 170"/>
                <a:gd name="T40" fmla="*/ 1 w 88"/>
                <a:gd name="T41" fmla="*/ 3 h 170"/>
                <a:gd name="T42" fmla="*/ 1 w 88"/>
                <a:gd name="T43" fmla="*/ 3 h 170"/>
                <a:gd name="T44" fmla="*/ 1 w 88"/>
                <a:gd name="T45" fmla="*/ 2 h 170"/>
                <a:gd name="T46" fmla="*/ 1 w 88"/>
                <a:gd name="T47" fmla="*/ 1 h 170"/>
                <a:gd name="T48" fmla="*/ 2 w 88"/>
                <a:gd name="T49" fmla="*/ 0 h 170"/>
                <a:gd name="T50" fmla="*/ 2 w 88"/>
                <a:gd name="T51" fmla="*/ 1 h 170"/>
                <a:gd name="T52" fmla="*/ 2 w 88"/>
                <a:gd name="T53" fmla="*/ 1 h 170"/>
                <a:gd name="T54" fmla="*/ 2 w 88"/>
                <a:gd name="T55" fmla="*/ 2 h 170"/>
                <a:gd name="T56" fmla="*/ 2 w 88"/>
                <a:gd name="T57" fmla="*/ 3 h 170"/>
                <a:gd name="T58" fmla="*/ 3 w 88"/>
                <a:gd name="T59" fmla="*/ 4 h 170"/>
                <a:gd name="T60" fmla="*/ 3 w 88"/>
                <a:gd name="T61" fmla="*/ 4 h 170"/>
                <a:gd name="T62" fmla="*/ 3 w 88"/>
                <a:gd name="T63" fmla="*/ 4 h 170"/>
                <a:gd name="T64" fmla="*/ 3 w 88"/>
                <a:gd name="T65" fmla="*/ 5 h 170"/>
                <a:gd name="T66" fmla="*/ 3 w 88"/>
                <a:gd name="T67" fmla="*/ 5 h 170"/>
                <a:gd name="T68" fmla="*/ 3 w 88"/>
                <a:gd name="T69" fmla="*/ 6 h 170"/>
                <a:gd name="T70" fmla="*/ 4 w 88"/>
                <a:gd name="T71" fmla="*/ 7 h 170"/>
                <a:gd name="T72" fmla="*/ 4 w 88"/>
                <a:gd name="T73" fmla="*/ 8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"/>
                <a:gd name="T112" fmla="*/ 0 h 170"/>
                <a:gd name="T113" fmla="*/ 88 w 8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" h="170">
                  <a:moveTo>
                    <a:pt x="88" y="145"/>
                  </a:moveTo>
                  <a:lnTo>
                    <a:pt x="81" y="147"/>
                  </a:lnTo>
                  <a:lnTo>
                    <a:pt x="77" y="150"/>
                  </a:lnTo>
                  <a:lnTo>
                    <a:pt x="73" y="151"/>
                  </a:lnTo>
                  <a:lnTo>
                    <a:pt x="69" y="153"/>
                  </a:lnTo>
                  <a:lnTo>
                    <a:pt x="64" y="155"/>
                  </a:lnTo>
                  <a:lnTo>
                    <a:pt x="57" y="158"/>
                  </a:lnTo>
                  <a:lnTo>
                    <a:pt x="47" y="163"/>
                  </a:lnTo>
                  <a:lnTo>
                    <a:pt x="32" y="170"/>
                  </a:lnTo>
                  <a:lnTo>
                    <a:pt x="29" y="161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2"/>
                  </a:lnTo>
                  <a:lnTo>
                    <a:pt x="19" y="134"/>
                  </a:lnTo>
                  <a:lnTo>
                    <a:pt x="15" y="123"/>
                  </a:lnTo>
                  <a:lnTo>
                    <a:pt x="8" y="109"/>
                  </a:lnTo>
                  <a:lnTo>
                    <a:pt x="0" y="89"/>
                  </a:lnTo>
                  <a:lnTo>
                    <a:pt x="4" y="79"/>
                  </a:lnTo>
                  <a:lnTo>
                    <a:pt x="7" y="71"/>
                  </a:lnTo>
                  <a:lnTo>
                    <a:pt x="9" y="65"/>
                  </a:lnTo>
                  <a:lnTo>
                    <a:pt x="12" y="58"/>
                  </a:lnTo>
                  <a:lnTo>
                    <a:pt x="15" y="49"/>
                  </a:lnTo>
                  <a:lnTo>
                    <a:pt x="19" y="38"/>
                  </a:lnTo>
                  <a:lnTo>
                    <a:pt x="26" y="22"/>
                  </a:lnTo>
                  <a:lnTo>
                    <a:pt x="34" y="0"/>
                  </a:lnTo>
                  <a:lnTo>
                    <a:pt x="40" y="11"/>
                  </a:lnTo>
                  <a:lnTo>
                    <a:pt x="43" y="21"/>
                  </a:lnTo>
                  <a:lnTo>
                    <a:pt x="47" y="36"/>
                  </a:lnTo>
                  <a:lnTo>
                    <a:pt x="55" y="65"/>
                  </a:lnTo>
                  <a:lnTo>
                    <a:pt x="59" y="74"/>
                  </a:lnTo>
                  <a:lnTo>
                    <a:pt x="61" y="79"/>
                  </a:lnTo>
                  <a:lnTo>
                    <a:pt x="64" y="84"/>
                  </a:lnTo>
                  <a:lnTo>
                    <a:pt x="66" y="90"/>
                  </a:lnTo>
                  <a:lnTo>
                    <a:pt x="69" y="98"/>
                  </a:lnTo>
                  <a:lnTo>
                    <a:pt x="73" y="108"/>
                  </a:lnTo>
                  <a:lnTo>
                    <a:pt x="79" y="124"/>
                  </a:lnTo>
                  <a:lnTo>
                    <a:pt x="88" y="145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8" name="Freeform 151"/>
            <p:cNvSpPr>
              <a:spLocks/>
            </p:cNvSpPr>
            <p:nvPr/>
          </p:nvSpPr>
          <p:spPr bwMode="auto">
            <a:xfrm>
              <a:off x="1132" y="3293"/>
              <a:ext cx="2" cy="9"/>
            </a:xfrm>
            <a:custGeom>
              <a:avLst/>
              <a:gdLst>
                <a:gd name="T0" fmla="*/ 2 w 59"/>
                <a:gd name="T1" fmla="*/ 8 h 167"/>
                <a:gd name="T2" fmla="*/ 1 w 59"/>
                <a:gd name="T3" fmla="*/ 9 h 167"/>
                <a:gd name="T4" fmla="*/ 0 w 59"/>
                <a:gd name="T5" fmla="*/ 5 h 167"/>
                <a:gd name="T6" fmla="*/ 1 w 59"/>
                <a:gd name="T7" fmla="*/ 0 h 167"/>
                <a:gd name="T8" fmla="*/ 1 w 59"/>
                <a:gd name="T9" fmla="*/ 4 h 167"/>
                <a:gd name="T10" fmla="*/ 2 w 59"/>
                <a:gd name="T11" fmla="*/ 8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67"/>
                <a:gd name="T20" fmla="*/ 59 w 59"/>
                <a:gd name="T21" fmla="*/ 167 h 1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67">
                  <a:moveTo>
                    <a:pt x="59" y="155"/>
                  </a:moveTo>
                  <a:lnTo>
                    <a:pt x="33" y="167"/>
                  </a:lnTo>
                  <a:lnTo>
                    <a:pt x="0" y="87"/>
                  </a:lnTo>
                  <a:lnTo>
                    <a:pt x="29" y="0"/>
                  </a:lnTo>
                  <a:lnTo>
                    <a:pt x="26" y="76"/>
                  </a:lnTo>
                  <a:lnTo>
                    <a:pt x="59" y="155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69" name="Freeform 152"/>
            <p:cNvSpPr>
              <a:spLocks/>
            </p:cNvSpPr>
            <p:nvPr/>
          </p:nvSpPr>
          <p:spPr bwMode="auto">
            <a:xfrm>
              <a:off x="1130" y="3294"/>
              <a:ext cx="8" cy="4"/>
            </a:xfrm>
            <a:custGeom>
              <a:avLst/>
              <a:gdLst>
                <a:gd name="T0" fmla="*/ 8 w 172"/>
                <a:gd name="T1" fmla="*/ 0 h 81"/>
                <a:gd name="T2" fmla="*/ 8 w 172"/>
                <a:gd name="T3" fmla="*/ 0 h 81"/>
                <a:gd name="T4" fmla="*/ 0 w 172"/>
                <a:gd name="T5" fmla="*/ 4 h 81"/>
                <a:gd name="T6" fmla="*/ 0 w 172"/>
                <a:gd name="T7" fmla="*/ 4 h 81"/>
                <a:gd name="T8" fmla="*/ 8 w 172"/>
                <a:gd name="T9" fmla="*/ 0 h 81"/>
                <a:gd name="T10" fmla="*/ 8 w 172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2"/>
                <a:gd name="T19" fmla="*/ 0 h 81"/>
                <a:gd name="T20" fmla="*/ 172 w 172"/>
                <a:gd name="T21" fmla="*/ 81 h 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2" h="81">
                  <a:moveTo>
                    <a:pt x="170" y="4"/>
                  </a:moveTo>
                  <a:lnTo>
                    <a:pt x="168" y="0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72" y="8"/>
                  </a:lnTo>
                  <a:lnTo>
                    <a:pt x="170" y="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0" name="Freeform 153"/>
            <p:cNvSpPr>
              <a:spLocks/>
            </p:cNvSpPr>
            <p:nvPr/>
          </p:nvSpPr>
          <p:spPr bwMode="auto">
            <a:xfrm>
              <a:off x="1176" y="3432"/>
              <a:ext cx="10" cy="6"/>
            </a:xfrm>
            <a:custGeom>
              <a:avLst/>
              <a:gdLst>
                <a:gd name="T0" fmla="*/ 10 w 216"/>
                <a:gd name="T1" fmla="*/ 1 h 103"/>
                <a:gd name="T2" fmla="*/ 0 w 216"/>
                <a:gd name="T3" fmla="*/ 6 h 103"/>
                <a:gd name="T4" fmla="*/ 0 w 216"/>
                <a:gd name="T5" fmla="*/ 5 h 103"/>
                <a:gd name="T6" fmla="*/ 10 w 216"/>
                <a:gd name="T7" fmla="*/ 0 h 103"/>
                <a:gd name="T8" fmla="*/ 10 w 216"/>
                <a:gd name="T9" fmla="*/ 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3"/>
                <a:gd name="T17" fmla="*/ 216 w 21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3">
                  <a:moveTo>
                    <a:pt x="216" y="12"/>
                  </a:moveTo>
                  <a:lnTo>
                    <a:pt x="4" y="103"/>
                  </a:lnTo>
                  <a:lnTo>
                    <a:pt x="0" y="93"/>
                  </a:lnTo>
                  <a:lnTo>
                    <a:pt x="211" y="0"/>
                  </a:lnTo>
                  <a:lnTo>
                    <a:pt x="216" y="12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1" name="Freeform 154"/>
            <p:cNvSpPr>
              <a:spLocks/>
            </p:cNvSpPr>
            <p:nvPr/>
          </p:nvSpPr>
          <p:spPr bwMode="auto">
            <a:xfrm>
              <a:off x="1176" y="3433"/>
              <a:ext cx="11" cy="16"/>
            </a:xfrm>
            <a:custGeom>
              <a:avLst/>
              <a:gdLst>
                <a:gd name="T0" fmla="*/ 9 w 250"/>
                <a:gd name="T1" fmla="*/ 16 h 298"/>
                <a:gd name="T2" fmla="*/ 10 w 250"/>
                <a:gd name="T3" fmla="*/ 15 h 298"/>
                <a:gd name="T4" fmla="*/ 10 w 250"/>
                <a:gd name="T5" fmla="*/ 14 h 298"/>
                <a:gd name="T6" fmla="*/ 11 w 250"/>
                <a:gd name="T7" fmla="*/ 13 h 298"/>
                <a:gd name="T8" fmla="*/ 11 w 250"/>
                <a:gd name="T9" fmla="*/ 11 h 298"/>
                <a:gd name="T10" fmla="*/ 11 w 250"/>
                <a:gd name="T11" fmla="*/ 9 h 298"/>
                <a:gd name="T12" fmla="*/ 11 w 250"/>
                <a:gd name="T13" fmla="*/ 6 h 298"/>
                <a:gd name="T14" fmla="*/ 10 w 250"/>
                <a:gd name="T15" fmla="*/ 3 h 298"/>
                <a:gd name="T16" fmla="*/ 9 w 250"/>
                <a:gd name="T17" fmla="*/ 0 h 298"/>
                <a:gd name="T18" fmla="*/ 9 w 250"/>
                <a:gd name="T19" fmla="*/ 0 h 298"/>
                <a:gd name="T20" fmla="*/ 8 w 250"/>
                <a:gd name="T21" fmla="*/ 1 h 298"/>
                <a:gd name="T22" fmla="*/ 8 w 250"/>
                <a:gd name="T23" fmla="*/ 1 h 298"/>
                <a:gd name="T24" fmla="*/ 7 w 250"/>
                <a:gd name="T25" fmla="*/ 1 h 298"/>
                <a:gd name="T26" fmla="*/ 6 w 250"/>
                <a:gd name="T27" fmla="*/ 2 h 298"/>
                <a:gd name="T28" fmla="*/ 6 w 250"/>
                <a:gd name="T29" fmla="*/ 2 h 298"/>
                <a:gd name="T30" fmla="*/ 5 w 250"/>
                <a:gd name="T31" fmla="*/ 2 h 298"/>
                <a:gd name="T32" fmla="*/ 5 w 250"/>
                <a:gd name="T33" fmla="*/ 2 h 298"/>
                <a:gd name="T34" fmla="*/ 4 w 250"/>
                <a:gd name="T35" fmla="*/ 3 h 298"/>
                <a:gd name="T36" fmla="*/ 4 w 250"/>
                <a:gd name="T37" fmla="*/ 3 h 298"/>
                <a:gd name="T38" fmla="*/ 3 w 250"/>
                <a:gd name="T39" fmla="*/ 3 h 298"/>
                <a:gd name="T40" fmla="*/ 2 w 250"/>
                <a:gd name="T41" fmla="*/ 4 h 298"/>
                <a:gd name="T42" fmla="*/ 2 w 250"/>
                <a:gd name="T43" fmla="*/ 4 h 298"/>
                <a:gd name="T44" fmla="*/ 1 w 250"/>
                <a:gd name="T45" fmla="*/ 4 h 298"/>
                <a:gd name="T46" fmla="*/ 1 w 250"/>
                <a:gd name="T47" fmla="*/ 5 h 298"/>
                <a:gd name="T48" fmla="*/ 0 w 250"/>
                <a:gd name="T49" fmla="*/ 5 h 298"/>
                <a:gd name="T50" fmla="*/ 1 w 250"/>
                <a:gd name="T51" fmla="*/ 7 h 298"/>
                <a:gd name="T52" fmla="*/ 1 w 250"/>
                <a:gd name="T53" fmla="*/ 8 h 298"/>
                <a:gd name="T54" fmla="*/ 2 w 250"/>
                <a:gd name="T55" fmla="*/ 9 h 298"/>
                <a:gd name="T56" fmla="*/ 3 w 250"/>
                <a:gd name="T57" fmla="*/ 11 h 298"/>
                <a:gd name="T58" fmla="*/ 3 w 250"/>
                <a:gd name="T59" fmla="*/ 12 h 298"/>
                <a:gd name="T60" fmla="*/ 4 w 250"/>
                <a:gd name="T61" fmla="*/ 13 h 298"/>
                <a:gd name="T62" fmla="*/ 4 w 250"/>
                <a:gd name="T63" fmla="*/ 13 h 298"/>
                <a:gd name="T64" fmla="*/ 5 w 250"/>
                <a:gd name="T65" fmla="*/ 14 h 298"/>
                <a:gd name="T66" fmla="*/ 6 w 250"/>
                <a:gd name="T67" fmla="*/ 15 h 298"/>
                <a:gd name="T68" fmla="*/ 6 w 250"/>
                <a:gd name="T69" fmla="*/ 15 h 298"/>
                <a:gd name="T70" fmla="*/ 7 w 250"/>
                <a:gd name="T71" fmla="*/ 16 h 298"/>
                <a:gd name="T72" fmla="*/ 7 w 250"/>
                <a:gd name="T73" fmla="*/ 16 h 298"/>
                <a:gd name="T74" fmla="*/ 8 w 250"/>
                <a:gd name="T75" fmla="*/ 16 h 298"/>
                <a:gd name="T76" fmla="*/ 8 w 250"/>
                <a:gd name="T77" fmla="*/ 16 h 298"/>
                <a:gd name="T78" fmla="*/ 9 w 250"/>
                <a:gd name="T79" fmla="*/ 16 h 298"/>
                <a:gd name="T80" fmla="*/ 9 w 250"/>
                <a:gd name="T81" fmla="*/ 16 h 2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50"/>
                <a:gd name="T124" fmla="*/ 0 h 298"/>
                <a:gd name="T125" fmla="*/ 250 w 250"/>
                <a:gd name="T126" fmla="*/ 298 h 2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50" h="298">
                  <a:moveTo>
                    <a:pt x="207" y="296"/>
                  </a:moveTo>
                  <a:lnTo>
                    <a:pt x="219" y="286"/>
                  </a:lnTo>
                  <a:lnTo>
                    <a:pt x="232" y="267"/>
                  </a:lnTo>
                  <a:lnTo>
                    <a:pt x="242" y="241"/>
                  </a:lnTo>
                  <a:lnTo>
                    <a:pt x="248" y="206"/>
                  </a:lnTo>
                  <a:lnTo>
                    <a:pt x="250" y="165"/>
                  </a:lnTo>
                  <a:lnTo>
                    <a:pt x="245" y="116"/>
                  </a:lnTo>
                  <a:lnTo>
                    <a:pt x="233" y="62"/>
                  </a:lnTo>
                  <a:lnTo>
                    <a:pt x="211" y="0"/>
                  </a:lnTo>
                  <a:lnTo>
                    <a:pt x="198" y="6"/>
                  </a:lnTo>
                  <a:lnTo>
                    <a:pt x="185" y="12"/>
                  </a:lnTo>
                  <a:lnTo>
                    <a:pt x="171" y="17"/>
                  </a:lnTo>
                  <a:lnTo>
                    <a:pt x="158" y="24"/>
                  </a:lnTo>
                  <a:lnTo>
                    <a:pt x="145" y="29"/>
                  </a:lnTo>
                  <a:lnTo>
                    <a:pt x="132" y="35"/>
                  </a:lnTo>
                  <a:lnTo>
                    <a:pt x="118" y="41"/>
                  </a:lnTo>
                  <a:lnTo>
                    <a:pt x="106" y="46"/>
                  </a:lnTo>
                  <a:lnTo>
                    <a:pt x="93" y="52"/>
                  </a:lnTo>
                  <a:lnTo>
                    <a:pt x="80" y="57"/>
                  </a:lnTo>
                  <a:lnTo>
                    <a:pt x="66" y="64"/>
                  </a:lnTo>
                  <a:lnTo>
                    <a:pt x="53" y="69"/>
                  </a:lnTo>
                  <a:lnTo>
                    <a:pt x="40" y="75"/>
                  </a:lnTo>
                  <a:lnTo>
                    <a:pt x="27" y="81"/>
                  </a:lnTo>
                  <a:lnTo>
                    <a:pt x="13" y="87"/>
                  </a:lnTo>
                  <a:lnTo>
                    <a:pt x="0" y="92"/>
                  </a:lnTo>
                  <a:lnTo>
                    <a:pt x="13" y="123"/>
                  </a:lnTo>
                  <a:lnTo>
                    <a:pt x="28" y="150"/>
                  </a:lnTo>
                  <a:lnTo>
                    <a:pt x="42" y="175"/>
                  </a:lnTo>
                  <a:lnTo>
                    <a:pt x="57" y="198"/>
                  </a:lnTo>
                  <a:lnTo>
                    <a:pt x="73" y="218"/>
                  </a:lnTo>
                  <a:lnTo>
                    <a:pt x="87" y="236"/>
                  </a:lnTo>
                  <a:lnTo>
                    <a:pt x="102" y="250"/>
                  </a:lnTo>
                  <a:lnTo>
                    <a:pt x="117" y="263"/>
                  </a:lnTo>
                  <a:lnTo>
                    <a:pt x="132" y="274"/>
                  </a:lnTo>
                  <a:lnTo>
                    <a:pt x="145" y="283"/>
                  </a:lnTo>
                  <a:lnTo>
                    <a:pt x="158" y="289"/>
                  </a:lnTo>
                  <a:lnTo>
                    <a:pt x="170" y="294"/>
                  </a:lnTo>
                  <a:lnTo>
                    <a:pt x="182" y="297"/>
                  </a:lnTo>
                  <a:lnTo>
                    <a:pt x="192" y="298"/>
                  </a:lnTo>
                  <a:lnTo>
                    <a:pt x="200" y="298"/>
                  </a:lnTo>
                  <a:lnTo>
                    <a:pt x="207" y="296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2" name="Freeform 155"/>
            <p:cNvSpPr>
              <a:spLocks/>
            </p:cNvSpPr>
            <p:nvPr/>
          </p:nvSpPr>
          <p:spPr bwMode="auto">
            <a:xfrm>
              <a:off x="1176" y="3433"/>
              <a:ext cx="10" cy="16"/>
            </a:xfrm>
            <a:custGeom>
              <a:avLst/>
              <a:gdLst>
                <a:gd name="T0" fmla="*/ 9 w 226"/>
                <a:gd name="T1" fmla="*/ 16 h 287"/>
                <a:gd name="T2" fmla="*/ 9 w 226"/>
                <a:gd name="T3" fmla="*/ 15 h 287"/>
                <a:gd name="T4" fmla="*/ 10 w 226"/>
                <a:gd name="T5" fmla="*/ 14 h 287"/>
                <a:gd name="T6" fmla="*/ 10 w 226"/>
                <a:gd name="T7" fmla="*/ 13 h 287"/>
                <a:gd name="T8" fmla="*/ 10 w 226"/>
                <a:gd name="T9" fmla="*/ 11 h 287"/>
                <a:gd name="T10" fmla="*/ 10 w 226"/>
                <a:gd name="T11" fmla="*/ 9 h 287"/>
                <a:gd name="T12" fmla="*/ 9 w 226"/>
                <a:gd name="T13" fmla="*/ 6 h 287"/>
                <a:gd name="T14" fmla="*/ 9 w 226"/>
                <a:gd name="T15" fmla="*/ 3 h 287"/>
                <a:gd name="T16" fmla="*/ 8 w 226"/>
                <a:gd name="T17" fmla="*/ 0 h 287"/>
                <a:gd name="T18" fmla="*/ 7 w 226"/>
                <a:gd name="T19" fmla="*/ 0 h 287"/>
                <a:gd name="T20" fmla="*/ 7 w 226"/>
                <a:gd name="T21" fmla="*/ 1 h 287"/>
                <a:gd name="T22" fmla="*/ 6 w 226"/>
                <a:gd name="T23" fmla="*/ 1 h 287"/>
                <a:gd name="T24" fmla="*/ 6 w 226"/>
                <a:gd name="T25" fmla="*/ 1 h 287"/>
                <a:gd name="T26" fmla="*/ 5 w 226"/>
                <a:gd name="T27" fmla="*/ 1 h 287"/>
                <a:gd name="T28" fmla="*/ 5 w 226"/>
                <a:gd name="T29" fmla="*/ 2 h 287"/>
                <a:gd name="T30" fmla="*/ 4 w 226"/>
                <a:gd name="T31" fmla="*/ 2 h 287"/>
                <a:gd name="T32" fmla="*/ 4 w 226"/>
                <a:gd name="T33" fmla="*/ 2 h 287"/>
                <a:gd name="T34" fmla="*/ 3 w 226"/>
                <a:gd name="T35" fmla="*/ 2 h 287"/>
                <a:gd name="T36" fmla="*/ 3 w 226"/>
                <a:gd name="T37" fmla="*/ 3 h 287"/>
                <a:gd name="T38" fmla="*/ 2 w 226"/>
                <a:gd name="T39" fmla="*/ 3 h 287"/>
                <a:gd name="T40" fmla="*/ 2 w 226"/>
                <a:gd name="T41" fmla="*/ 3 h 287"/>
                <a:gd name="T42" fmla="*/ 2 w 226"/>
                <a:gd name="T43" fmla="*/ 4 h 287"/>
                <a:gd name="T44" fmla="*/ 1 w 226"/>
                <a:gd name="T45" fmla="*/ 4 h 287"/>
                <a:gd name="T46" fmla="*/ 0 w 226"/>
                <a:gd name="T47" fmla="*/ 4 h 287"/>
                <a:gd name="T48" fmla="*/ 0 w 226"/>
                <a:gd name="T49" fmla="*/ 4 h 287"/>
                <a:gd name="T50" fmla="*/ 1 w 226"/>
                <a:gd name="T51" fmla="*/ 6 h 287"/>
                <a:gd name="T52" fmla="*/ 1 w 226"/>
                <a:gd name="T53" fmla="*/ 8 h 287"/>
                <a:gd name="T54" fmla="*/ 2 w 226"/>
                <a:gd name="T55" fmla="*/ 9 h 287"/>
                <a:gd name="T56" fmla="*/ 2 w 226"/>
                <a:gd name="T57" fmla="*/ 10 h 287"/>
                <a:gd name="T58" fmla="*/ 3 w 226"/>
                <a:gd name="T59" fmla="*/ 11 h 287"/>
                <a:gd name="T60" fmla="*/ 4 w 226"/>
                <a:gd name="T61" fmla="*/ 12 h 287"/>
                <a:gd name="T62" fmla="*/ 4 w 226"/>
                <a:gd name="T63" fmla="*/ 13 h 287"/>
                <a:gd name="T64" fmla="*/ 5 w 226"/>
                <a:gd name="T65" fmla="*/ 14 h 287"/>
                <a:gd name="T66" fmla="*/ 6 w 226"/>
                <a:gd name="T67" fmla="*/ 14 h 287"/>
                <a:gd name="T68" fmla="*/ 6 w 226"/>
                <a:gd name="T69" fmla="*/ 15 h 287"/>
                <a:gd name="T70" fmla="*/ 7 w 226"/>
                <a:gd name="T71" fmla="*/ 15 h 287"/>
                <a:gd name="T72" fmla="*/ 7 w 226"/>
                <a:gd name="T73" fmla="*/ 16 h 287"/>
                <a:gd name="T74" fmla="*/ 8 w 226"/>
                <a:gd name="T75" fmla="*/ 16 h 287"/>
                <a:gd name="T76" fmla="*/ 8 w 226"/>
                <a:gd name="T77" fmla="*/ 16 h 287"/>
                <a:gd name="T78" fmla="*/ 9 w 226"/>
                <a:gd name="T79" fmla="*/ 16 h 287"/>
                <a:gd name="T80" fmla="*/ 9 w 226"/>
                <a:gd name="T81" fmla="*/ 16 h 2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87"/>
                <a:gd name="T125" fmla="*/ 226 w 226"/>
                <a:gd name="T126" fmla="*/ 287 h 2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87">
                  <a:moveTo>
                    <a:pt x="199" y="285"/>
                  </a:moveTo>
                  <a:lnTo>
                    <a:pt x="209" y="276"/>
                  </a:lnTo>
                  <a:lnTo>
                    <a:pt x="217" y="259"/>
                  </a:lnTo>
                  <a:lnTo>
                    <a:pt x="224" y="234"/>
                  </a:lnTo>
                  <a:lnTo>
                    <a:pt x="226" y="202"/>
                  </a:lnTo>
                  <a:lnTo>
                    <a:pt x="223" y="162"/>
                  </a:lnTo>
                  <a:lnTo>
                    <a:pt x="214" y="115"/>
                  </a:lnTo>
                  <a:lnTo>
                    <a:pt x="200" y="61"/>
                  </a:lnTo>
                  <a:lnTo>
                    <a:pt x="178" y="0"/>
                  </a:lnTo>
                  <a:lnTo>
                    <a:pt x="166" y="5"/>
                  </a:lnTo>
                  <a:lnTo>
                    <a:pt x="155" y="10"/>
                  </a:lnTo>
                  <a:lnTo>
                    <a:pt x="144" y="15"/>
                  </a:lnTo>
                  <a:lnTo>
                    <a:pt x="134" y="20"/>
                  </a:lnTo>
                  <a:lnTo>
                    <a:pt x="123" y="24"/>
                  </a:lnTo>
                  <a:lnTo>
                    <a:pt x="111" y="30"/>
                  </a:lnTo>
                  <a:lnTo>
                    <a:pt x="100" y="34"/>
                  </a:lnTo>
                  <a:lnTo>
                    <a:pt x="89" y="39"/>
                  </a:lnTo>
                  <a:lnTo>
                    <a:pt x="78" y="44"/>
                  </a:lnTo>
                  <a:lnTo>
                    <a:pt x="67" y="49"/>
                  </a:lnTo>
                  <a:lnTo>
                    <a:pt x="55" y="54"/>
                  </a:lnTo>
                  <a:lnTo>
                    <a:pt x="45" y="58"/>
                  </a:lnTo>
                  <a:lnTo>
                    <a:pt x="34" y="63"/>
                  </a:lnTo>
                  <a:lnTo>
                    <a:pt x="23" y="69"/>
                  </a:lnTo>
                  <a:lnTo>
                    <a:pt x="11" y="73"/>
                  </a:lnTo>
                  <a:lnTo>
                    <a:pt x="0" y="78"/>
                  </a:lnTo>
                  <a:lnTo>
                    <a:pt x="13" y="109"/>
                  </a:lnTo>
                  <a:lnTo>
                    <a:pt x="28" y="136"/>
                  </a:lnTo>
                  <a:lnTo>
                    <a:pt x="42" y="161"/>
                  </a:lnTo>
                  <a:lnTo>
                    <a:pt x="56" y="184"/>
                  </a:lnTo>
                  <a:lnTo>
                    <a:pt x="72" y="204"/>
                  </a:lnTo>
                  <a:lnTo>
                    <a:pt x="86" y="221"/>
                  </a:lnTo>
                  <a:lnTo>
                    <a:pt x="101" y="236"/>
                  </a:lnTo>
                  <a:lnTo>
                    <a:pt x="115" y="250"/>
                  </a:lnTo>
                  <a:lnTo>
                    <a:pt x="129" y="260"/>
                  </a:lnTo>
                  <a:lnTo>
                    <a:pt x="142" y="270"/>
                  </a:lnTo>
                  <a:lnTo>
                    <a:pt x="155" y="276"/>
                  </a:lnTo>
                  <a:lnTo>
                    <a:pt x="166" y="282"/>
                  </a:lnTo>
                  <a:lnTo>
                    <a:pt x="177" y="285"/>
                  </a:lnTo>
                  <a:lnTo>
                    <a:pt x="186" y="287"/>
                  </a:lnTo>
                  <a:lnTo>
                    <a:pt x="193" y="287"/>
                  </a:lnTo>
                  <a:lnTo>
                    <a:pt x="199" y="285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3" name="Freeform 156"/>
            <p:cNvSpPr>
              <a:spLocks/>
            </p:cNvSpPr>
            <p:nvPr/>
          </p:nvSpPr>
          <p:spPr bwMode="auto">
            <a:xfrm>
              <a:off x="1177" y="3434"/>
              <a:ext cx="9" cy="15"/>
            </a:xfrm>
            <a:custGeom>
              <a:avLst/>
              <a:gdLst>
                <a:gd name="T0" fmla="*/ 8 w 202"/>
                <a:gd name="T1" fmla="*/ 15 h 274"/>
                <a:gd name="T2" fmla="*/ 9 w 202"/>
                <a:gd name="T3" fmla="*/ 15 h 274"/>
                <a:gd name="T4" fmla="*/ 9 w 202"/>
                <a:gd name="T5" fmla="*/ 14 h 274"/>
                <a:gd name="T6" fmla="*/ 9 w 202"/>
                <a:gd name="T7" fmla="*/ 12 h 274"/>
                <a:gd name="T8" fmla="*/ 9 w 202"/>
                <a:gd name="T9" fmla="*/ 11 h 274"/>
                <a:gd name="T10" fmla="*/ 9 w 202"/>
                <a:gd name="T11" fmla="*/ 9 h 274"/>
                <a:gd name="T12" fmla="*/ 8 w 202"/>
                <a:gd name="T13" fmla="*/ 6 h 274"/>
                <a:gd name="T14" fmla="*/ 7 w 202"/>
                <a:gd name="T15" fmla="*/ 3 h 274"/>
                <a:gd name="T16" fmla="*/ 6 w 202"/>
                <a:gd name="T17" fmla="*/ 0 h 274"/>
                <a:gd name="T18" fmla="*/ 6 w 202"/>
                <a:gd name="T19" fmla="*/ 0 h 274"/>
                <a:gd name="T20" fmla="*/ 5 w 202"/>
                <a:gd name="T21" fmla="*/ 1 h 274"/>
                <a:gd name="T22" fmla="*/ 4 w 202"/>
                <a:gd name="T23" fmla="*/ 1 h 274"/>
                <a:gd name="T24" fmla="*/ 3 w 202"/>
                <a:gd name="T25" fmla="*/ 2 h 274"/>
                <a:gd name="T26" fmla="*/ 2 w 202"/>
                <a:gd name="T27" fmla="*/ 2 h 274"/>
                <a:gd name="T28" fmla="*/ 2 w 202"/>
                <a:gd name="T29" fmla="*/ 3 h 274"/>
                <a:gd name="T30" fmla="*/ 1 w 202"/>
                <a:gd name="T31" fmla="*/ 3 h 274"/>
                <a:gd name="T32" fmla="*/ 0 w 202"/>
                <a:gd name="T33" fmla="*/ 3 h 274"/>
                <a:gd name="T34" fmla="*/ 1 w 202"/>
                <a:gd name="T35" fmla="*/ 5 h 274"/>
                <a:gd name="T36" fmla="*/ 1 w 202"/>
                <a:gd name="T37" fmla="*/ 7 h 274"/>
                <a:gd name="T38" fmla="*/ 2 w 202"/>
                <a:gd name="T39" fmla="*/ 8 h 274"/>
                <a:gd name="T40" fmla="*/ 3 w 202"/>
                <a:gd name="T41" fmla="*/ 9 h 274"/>
                <a:gd name="T42" fmla="*/ 3 w 202"/>
                <a:gd name="T43" fmla="*/ 10 h 274"/>
                <a:gd name="T44" fmla="*/ 4 w 202"/>
                <a:gd name="T45" fmla="*/ 11 h 274"/>
                <a:gd name="T46" fmla="*/ 4 w 202"/>
                <a:gd name="T47" fmla="*/ 12 h 274"/>
                <a:gd name="T48" fmla="*/ 5 w 202"/>
                <a:gd name="T49" fmla="*/ 13 h 274"/>
                <a:gd name="T50" fmla="*/ 6 w 202"/>
                <a:gd name="T51" fmla="*/ 13 h 274"/>
                <a:gd name="T52" fmla="*/ 6 w 202"/>
                <a:gd name="T53" fmla="*/ 14 h 274"/>
                <a:gd name="T54" fmla="*/ 7 w 202"/>
                <a:gd name="T55" fmla="*/ 14 h 274"/>
                <a:gd name="T56" fmla="*/ 7 w 202"/>
                <a:gd name="T57" fmla="*/ 15 h 274"/>
                <a:gd name="T58" fmla="*/ 8 w 202"/>
                <a:gd name="T59" fmla="*/ 15 h 274"/>
                <a:gd name="T60" fmla="*/ 8 w 202"/>
                <a:gd name="T61" fmla="*/ 15 h 274"/>
                <a:gd name="T62" fmla="*/ 8 w 202"/>
                <a:gd name="T63" fmla="*/ 15 h 274"/>
                <a:gd name="T64" fmla="*/ 8 w 202"/>
                <a:gd name="T65" fmla="*/ 15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"/>
                <a:gd name="T100" fmla="*/ 0 h 274"/>
                <a:gd name="T101" fmla="*/ 202 w 202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" h="274">
                  <a:moveTo>
                    <a:pt x="189" y="273"/>
                  </a:moveTo>
                  <a:lnTo>
                    <a:pt x="196" y="265"/>
                  </a:lnTo>
                  <a:lnTo>
                    <a:pt x="201" y="251"/>
                  </a:lnTo>
                  <a:lnTo>
                    <a:pt x="202" y="227"/>
                  </a:lnTo>
                  <a:lnTo>
                    <a:pt x="200" y="197"/>
                  </a:lnTo>
                  <a:lnTo>
                    <a:pt x="193" y="159"/>
                  </a:lnTo>
                  <a:lnTo>
                    <a:pt x="182" y="114"/>
                  </a:lnTo>
                  <a:lnTo>
                    <a:pt x="165" y="60"/>
                  </a:lnTo>
                  <a:lnTo>
                    <a:pt x="142" y="0"/>
                  </a:lnTo>
                  <a:lnTo>
                    <a:pt x="125" y="7"/>
                  </a:lnTo>
                  <a:lnTo>
                    <a:pt x="107" y="14"/>
                  </a:lnTo>
                  <a:lnTo>
                    <a:pt x="89" y="23"/>
                  </a:lnTo>
                  <a:lnTo>
                    <a:pt x="72" y="30"/>
                  </a:lnTo>
                  <a:lnTo>
                    <a:pt x="53" y="39"/>
                  </a:lnTo>
                  <a:lnTo>
                    <a:pt x="36" y="46"/>
                  </a:lnTo>
                  <a:lnTo>
                    <a:pt x="18" y="54"/>
                  </a:lnTo>
                  <a:lnTo>
                    <a:pt x="0" y="62"/>
                  </a:lnTo>
                  <a:lnTo>
                    <a:pt x="14" y="92"/>
                  </a:lnTo>
                  <a:lnTo>
                    <a:pt x="28" y="120"/>
                  </a:lnTo>
                  <a:lnTo>
                    <a:pt x="41" y="145"/>
                  </a:lnTo>
                  <a:lnTo>
                    <a:pt x="57" y="168"/>
                  </a:lnTo>
                  <a:lnTo>
                    <a:pt x="71" y="188"/>
                  </a:lnTo>
                  <a:lnTo>
                    <a:pt x="85" y="206"/>
                  </a:lnTo>
                  <a:lnTo>
                    <a:pt x="98" y="221"/>
                  </a:lnTo>
                  <a:lnTo>
                    <a:pt x="113" y="235"/>
                  </a:lnTo>
                  <a:lnTo>
                    <a:pt x="126" y="246"/>
                  </a:lnTo>
                  <a:lnTo>
                    <a:pt x="138" y="256"/>
                  </a:lnTo>
                  <a:lnTo>
                    <a:pt x="149" y="262"/>
                  </a:lnTo>
                  <a:lnTo>
                    <a:pt x="160" y="268"/>
                  </a:lnTo>
                  <a:lnTo>
                    <a:pt x="170" y="272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89" y="273"/>
                  </a:lnTo>
                  <a:close/>
                </a:path>
              </a:pathLst>
            </a:custGeom>
            <a:solidFill>
              <a:srgbClr val="47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4" name="Freeform 157"/>
            <p:cNvSpPr>
              <a:spLocks/>
            </p:cNvSpPr>
            <p:nvPr/>
          </p:nvSpPr>
          <p:spPr bwMode="auto">
            <a:xfrm>
              <a:off x="1177" y="3435"/>
              <a:ext cx="9" cy="14"/>
            </a:xfrm>
            <a:custGeom>
              <a:avLst/>
              <a:gdLst>
                <a:gd name="T0" fmla="*/ 9 w 186"/>
                <a:gd name="T1" fmla="*/ 14 h 264"/>
                <a:gd name="T2" fmla="*/ 9 w 186"/>
                <a:gd name="T3" fmla="*/ 14 h 264"/>
                <a:gd name="T4" fmla="*/ 9 w 186"/>
                <a:gd name="T5" fmla="*/ 13 h 264"/>
                <a:gd name="T6" fmla="*/ 9 w 186"/>
                <a:gd name="T7" fmla="*/ 12 h 264"/>
                <a:gd name="T8" fmla="*/ 9 w 186"/>
                <a:gd name="T9" fmla="*/ 10 h 264"/>
                <a:gd name="T10" fmla="*/ 8 w 186"/>
                <a:gd name="T11" fmla="*/ 8 h 264"/>
                <a:gd name="T12" fmla="*/ 7 w 186"/>
                <a:gd name="T13" fmla="*/ 6 h 264"/>
                <a:gd name="T14" fmla="*/ 6 w 186"/>
                <a:gd name="T15" fmla="*/ 3 h 264"/>
                <a:gd name="T16" fmla="*/ 5 w 186"/>
                <a:gd name="T17" fmla="*/ 0 h 264"/>
                <a:gd name="T18" fmla="*/ 5 w 186"/>
                <a:gd name="T19" fmla="*/ 0 h 264"/>
                <a:gd name="T20" fmla="*/ 4 w 186"/>
                <a:gd name="T21" fmla="*/ 1 h 264"/>
                <a:gd name="T22" fmla="*/ 3 w 186"/>
                <a:gd name="T23" fmla="*/ 1 h 264"/>
                <a:gd name="T24" fmla="*/ 3 w 186"/>
                <a:gd name="T25" fmla="*/ 1 h 264"/>
                <a:gd name="T26" fmla="*/ 2 w 186"/>
                <a:gd name="T27" fmla="*/ 2 h 264"/>
                <a:gd name="T28" fmla="*/ 1 w 186"/>
                <a:gd name="T29" fmla="*/ 2 h 264"/>
                <a:gd name="T30" fmla="*/ 1 w 186"/>
                <a:gd name="T31" fmla="*/ 2 h 264"/>
                <a:gd name="T32" fmla="*/ 0 w 186"/>
                <a:gd name="T33" fmla="*/ 3 h 264"/>
                <a:gd name="T34" fmla="*/ 1 w 186"/>
                <a:gd name="T35" fmla="*/ 4 h 264"/>
                <a:gd name="T36" fmla="*/ 1 w 186"/>
                <a:gd name="T37" fmla="*/ 6 h 264"/>
                <a:gd name="T38" fmla="*/ 2 w 186"/>
                <a:gd name="T39" fmla="*/ 7 h 264"/>
                <a:gd name="T40" fmla="*/ 3 w 186"/>
                <a:gd name="T41" fmla="*/ 8 h 264"/>
                <a:gd name="T42" fmla="*/ 3 w 186"/>
                <a:gd name="T43" fmla="*/ 9 h 264"/>
                <a:gd name="T44" fmla="*/ 4 w 186"/>
                <a:gd name="T45" fmla="*/ 10 h 264"/>
                <a:gd name="T46" fmla="*/ 5 w 186"/>
                <a:gd name="T47" fmla="*/ 11 h 264"/>
                <a:gd name="T48" fmla="*/ 5 w 186"/>
                <a:gd name="T49" fmla="*/ 12 h 264"/>
                <a:gd name="T50" fmla="*/ 6 w 186"/>
                <a:gd name="T51" fmla="*/ 12 h 264"/>
                <a:gd name="T52" fmla="*/ 6 w 186"/>
                <a:gd name="T53" fmla="*/ 13 h 264"/>
                <a:gd name="T54" fmla="*/ 7 w 186"/>
                <a:gd name="T55" fmla="*/ 13 h 264"/>
                <a:gd name="T56" fmla="*/ 8 w 186"/>
                <a:gd name="T57" fmla="*/ 14 h 264"/>
                <a:gd name="T58" fmla="*/ 8 w 186"/>
                <a:gd name="T59" fmla="*/ 14 h 264"/>
                <a:gd name="T60" fmla="*/ 8 w 186"/>
                <a:gd name="T61" fmla="*/ 14 h 264"/>
                <a:gd name="T62" fmla="*/ 9 w 186"/>
                <a:gd name="T63" fmla="*/ 14 h 264"/>
                <a:gd name="T64" fmla="*/ 9 w 186"/>
                <a:gd name="T65" fmla="*/ 14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64"/>
                <a:gd name="T101" fmla="*/ 186 w 186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64">
                  <a:moveTo>
                    <a:pt x="180" y="263"/>
                  </a:moveTo>
                  <a:lnTo>
                    <a:pt x="185" y="256"/>
                  </a:lnTo>
                  <a:lnTo>
                    <a:pt x="186" y="243"/>
                  </a:lnTo>
                  <a:lnTo>
                    <a:pt x="183" y="222"/>
                  </a:lnTo>
                  <a:lnTo>
                    <a:pt x="177" y="193"/>
                  </a:lnTo>
                  <a:lnTo>
                    <a:pt x="166" y="157"/>
                  </a:lnTo>
                  <a:lnTo>
                    <a:pt x="151" y="113"/>
                  </a:lnTo>
                  <a:lnTo>
                    <a:pt x="131" y="60"/>
                  </a:lnTo>
                  <a:lnTo>
                    <a:pt x="108" y="0"/>
                  </a:lnTo>
                  <a:lnTo>
                    <a:pt x="94" y="7"/>
                  </a:lnTo>
                  <a:lnTo>
                    <a:pt x="80" y="13"/>
                  </a:lnTo>
                  <a:lnTo>
                    <a:pt x="67" y="18"/>
                  </a:lnTo>
                  <a:lnTo>
                    <a:pt x="54" y="24"/>
                  </a:lnTo>
                  <a:lnTo>
                    <a:pt x="40" y="30"/>
                  </a:lnTo>
                  <a:lnTo>
                    <a:pt x="27" y="36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13" y="78"/>
                  </a:lnTo>
                  <a:lnTo>
                    <a:pt x="26" y="106"/>
                  </a:lnTo>
                  <a:lnTo>
                    <a:pt x="40" y="131"/>
                  </a:lnTo>
                  <a:lnTo>
                    <a:pt x="55" y="154"/>
                  </a:lnTo>
                  <a:lnTo>
                    <a:pt x="69" y="174"/>
                  </a:lnTo>
                  <a:lnTo>
                    <a:pt x="83" y="192"/>
                  </a:lnTo>
                  <a:lnTo>
                    <a:pt x="96" y="208"/>
                  </a:lnTo>
                  <a:lnTo>
                    <a:pt x="110" y="222"/>
                  </a:lnTo>
                  <a:lnTo>
                    <a:pt x="122" y="233"/>
                  </a:lnTo>
                  <a:lnTo>
                    <a:pt x="134" y="243"/>
                  </a:lnTo>
                  <a:lnTo>
                    <a:pt x="145" y="250"/>
                  </a:lnTo>
                  <a:lnTo>
                    <a:pt x="155" y="256"/>
                  </a:lnTo>
                  <a:lnTo>
                    <a:pt x="164" y="261"/>
                  </a:lnTo>
                  <a:lnTo>
                    <a:pt x="171" y="263"/>
                  </a:lnTo>
                  <a:lnTo>
                    <a:pt x="176" y="264"/>
                  </a:lnTo>
                  <a:lnTo>
                    <a:pt x="180" y="26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5" name="Freeform 158"/>
            <p:cNvSpPr>
              <a:spLocks/>
            </p:cNvSpPr>
            <p:nvPr/>
          </p:nvSpPr>
          <p:spPr bwMode="auto">
            <a:xfrm>
              <a:off x="1177" y="3435"/>
              <a:ext cx="8" cy="14"/>
            </a:xfrm>
            <a:custGeom>
              <a:avLst/>
              <a:gdLst>
                <a:gd name="T0" fmla="*/ 8 w 173"/>
                <a:gd name="T1" fmla="*/ 14 h 251"/>
                <a:gd name="T2" fmla="*/ 8 w 173"/>
                <a:gd name="T3" fmla="*/ 14 h 251"/>
                <a:gd name="T4" fmla="*/ 8 w 173"/>
                <a:gd name="T5" fmla="*/ 13 h 251"/>
                <a:gd name="T6" fmla="*/ 8 w 173"/>
                <a:gd name="T7" fmla="*/ 12 h 251"/>
                <a:gd name="T8" fmla="*/ 7 w 173"/>
                <a:gd name="T9" fmla="*/ 10 h 251"/>
                <a:gd name="T10" fmla="*/ 6 w 173"/>
                <a:gd name="T11" fmla="*/ 9 h 251"/>
                <a:gd name="T12" fmla="*/ 6 w 173"/>
                <a:gd name="T13" fmla="*/ 6 h 251"/>
                <a:gd name="T14" fmla="*/ 4 w 173"/>
                <a:gd name="T15" fmla="*/ 3 h 251"/>
                <a:gd name="T16" fmla="*/ 3 w 173"/>
                <a:gd name="T17" fmla="*/ 0 h 251"/>
                <a:gd name="T18" fmla="*/ 3 w 173"/>
                <a:gd name="T19" fmla="*/ 0 h 251"/>
                <a:gd name="T20" fmla="*/ 2 w 173"/>
                <a:gd name="T21" fmla="*/ 0 h 251"/>
                <a:gd name="T22" fmla="*/ 2 w 173"/>
                <a:gd name="T23" fmla="*/ 1 h 251"/>
                <a:gd name="T24" fmla="*/ 2 w 173"/>
                <a:gd name="T25" fmla="*/ 1 h 251"/>
                <a:gd name="T26" fmla="*/ 1 w 173"/>
                <a:gd name="T27" fmla="*/ 1 h 251"/>
                <a:gd name="T28" fmla="*/ 1 w 173"/>
                <a:gd name="T29" fmla="*/ 1 h 251"/>
                <a:gd name="T30" fmla="*/ 0 w 173"/>
                <a:gd name="T31" fmla="*/ 2 h 251"/>
                <a:gd name="T32" fmla="*/ 0 w 173"/>
                <a:gd name="T33" fmla="*/ 2 h 251"/>
                <a:gd name="T34" fmla="*/ 1 w 173"/>
                <a:gd name="T35" fmla="*/ 3 h 251"/>
                <a:gd name="T36" fmla="*/ 1 w 173"/>
                <a:gd name="T37" fmla="*/ 5 h 251"/>
                <a:gd name="T38" fmla="*/ 2 w 173"/>
                <a:gd name="T39" fmla="*/ 6 h 251"/>
                <a:gd name="T40" fmla="*/ 2 w 173"/>
                <a:gd name="T41" fmla="*/ 8 h 251"/>
                <a:gd name="T42" fmla="*/ 3 w 173"/>
                <a:gd name="T43" fmla="*/ 9 h 251"/>
                <a:gd name="T44" fmla="*/ 4 w 173"/>
                <a:gd name="T45" fmla="*/ 10 h 251"/>
                <a:gd name="T46" fmla="*/ 4 w 173"/>
                <a:gd name="T47" fmla="*/ 11 h 251"/>
                <a:gd name="T48" fmla="*/ 5 w 173"/>
                <a:gd name="T49" fmla="*/ 11 h 251"/>
                <a:gd name="T50" fmla="*/ 6 w 173"/>
                <a:gd name="T51" fmla="*/ 12 h 251"/>
                <a:gd name="T52" fmla="*/ 6 w 173"/>
                <a:gd name="T53" fmla="*/ 13 h 251"/>
                <a:gd name="T54" fmla="*/ 7 w 173"/>
                <a:gd name="T55" fmla="*/ 13 h 251"/>
                <a:gd name="T56" fmla="*/ 7 w 173"/>
                <a:gd name="T57" fmla="*/ 13 h 251"/>
                <a:gd name="T58" fmla="*/ 7 w 173"/>
                <a:gd name="T59" fmla="*/ 14 h 251"/>
                <a:gd name="T60" fmla="*/ 8 w 173"/>
                <a:gd name="T61" fmla="*/ 14 h 251"/>
                <a:gd name="T62" fmla="*/ 8 w 173"/>
                <a:gd name="T63" fmla="*/ 14 h 251"/>
                <a:gd name="T64" fmla="*/ 8 w 173"/>
                <a:gd name="T65" fmla="*/ 14 h 2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3"/>
                <a:gd name="T100" fmla="*/ 0 h 251"/>
                <a:gd name="T101" fmla="*/ 173 w 173"/>
                <a:gd name="T102" fmla="*/ 251 h 2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3" h="251">
                  <a:moveTo>
                    <a:pt x="171" y="251"/>
                  </a:moveTo>
                  <a:lnTo>
                    <a:pt x="173" y="245"/>
                  </a:lnTo>
                  <a:lnTo>
                    <a:pt x="170" y="233"/>
                  </a:lnTo>
                  <a:lnTo>
                    <a:pt x="164" y="214"/>
                  </a:lnTo>
                  <a:lnTo>
                    <a:pt x="153" y="187"/>
                  </a:lnTo>
                  <a:lnTo>
                    <a:pt x="137" y="153"/>
                  </a:lnTo>
                  <a:lnTo>
                    <a:pt x="119" y="110"/>
                  </a:lnTo>
                  <a:lnTo>
                    <a:pt x="97" y="60"/>
                  </a:lnTo>
                  <a:lnTo>
                    <a:pt x="72" y="0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5" y="11"/>
                  </a:lnTo>
                  <a:lnTo>
                    <a:pt x="36" y="16"/>
                  </a:lnTo>
                  <a:lnTo>
                    <a:pt x="27" y="20"/>
                  </a:lnTo>
                  <a:lnTo>
                    <a:pt x="18" y="23"/>
                  </a:lnTo>
                  <a:lnTo>
                    <a:pt x="9" y="27"/>
                  </a:lnTo>
                  <a:lnTo>
                    <a:pt x="0" y="31"/>
                  </a:lnTo>
                  <a:lnTo>
                    <a:pt x="13" y="62"/>
                  </a:lnTo>
                  <a:lnTo>
                    <a:pt x="26" y="89"/>
                  </a:lnTo>
                  <a:lnTo>
                    <a:pt x="41" y="115"/>
                  </a:lnTo>
                  <a:lnTo>
                    <a:pt x="54" y="138"/>
                  </a:lnTo>
                  <a:lnTo>
                    <a:pt x="68" y="159"/>
                  </a:lnTo>
                  <a:lnTo>
                    <a:pt x="81" y="177"/>
                  </a:lnTo>
                  <a:lnTo>
                    <a:pt x="95" y="193"/>
                  </a:lnTo>
                  <a:lnTo>
                    <a:pt x="107" y="206"/>
                  </a:lnTo>
                  <a:lnTo>
                    <a:pt x="119" y="218"/>
                  </a:lnTo>
                  <a:lnTo>
                    <a:pt x="130" y="229"/>
                  </a:lnTo>
                  <a:lnTo>
                    <a:pt x="141" y="236"/>
                  </a:lnTo>
                  <a:lnTo>
                    <a:pt x="150" y="242"/>
                  </a:lnTo>
                  <a:lnTo>
                    <a:pt x="157" y="246"/>
                  </a:lnTo>
                  <a:lnTo>
                    <a:pt x="163" y="250"/>
                  </a:lnTo>
                  <a:lnTo>
                    <a:pt x="168" y="251"/>
                  </a:lnTo>
                  <a:lnTo>
                    <a:pt x="171" y="251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6" name="Freeform 159"/>
            <p:cNvSpPr>
              <a:spLocks/>
            </p:cNvSpPr>
            <p:nvPr/>
          </p:nvSpPr>
          <p:spPr bwMode="auto">
            <a:xfrm>
              <a:off x="1178" y="3436"/>
              <a:ext cx="7" cy="13"/>
            </a:xfrm>
            <a:custGeom>
              <a:avLst/>
              <a:gdLst>
                <a:gd name="T0" fmla="*/ 7 w 163"/>
                <a:gd name="T1" fmla="*/ 13 h 240"/>
                <a:gd name="T2" fmla="*/ 7 w 163"/>
                <a:gd name="T3" fmla="*/ 13 h 240"/>
                <a:gd name="T4" fmla="*/ 7 w 163"/>
                <a:gd name="T5" fmla="*/ 12 h 240"/>
                <a:gd name="T6" fmla="*/ 6 w 163"/>
                <a:gd name="T7" fmla="*/ 11 h 240"/>
                <a:gd name="T8" fmla="*/ 6 w 163"/>
                <a:gd name="T9" fmla="*/ 10 h 240"/>
                <a:gd name="T10" fmla="*/ 5 w 163"/>
                <a:gd name="T11" fmla="*/ 8 h 240"/>
                <a:gd name="T12" fmla="*/ 4 w 163"/>
                <a:gd name="T13" fmla="*/ 6 h 240"/>
                <a:gd name="T14" fmla="*/ 3 w 163"/>
                <a:gd name="T15" fmla="*/ 3 h 240"/>
                <a:gd name="T16" fmla="*/ 2 w 163"/>
                <a:gd name="T17" fmla="*/ 0 h 240"/>
                <a:gd name="T18" fmla="*/ 1 w 163"/>
                <a:gd name="T19" fmla="*/ 0 h 240"/>
                <a:gd name="T20" fmla="*/ 1 w 163"/>
                <a:gd name="T21" fmla="*/ 0 h 240"/>
                <a:gd name="T22" fmla="*/ 1 w 163"/>
                <a:gd name="T23" fmla="*/ 0 h 240"/>
                <a:gd name="T24" fmla="*/ 1 w 163"/>
                <a:gd name="T25" fmla="*/ 0 h 240"/>
                <a:gd name="T26" fmla="*/ 1 w 163"/>
                <a:gd name="T27" fmla="*/ 1 h 240"/>
                <a:gd name="T28" fmla="*/ 0 w 163"/>
                <a:gd name="T29" fmla="*/ 1 h 240"/>
                <a:gd name="T30" fmla="*/ 0 w 163"/>
                <a:gd name="T31" fmla="*/ 1 h 240"/>
                <a:gd name="T32" fmla="*/ 0 w 163"/>
                <a:gd name="T33" fmla="*/ 1 h 240"/>
                <a:gd name="T34" fmla="*/ 1 w 163"/>
                <a:gd name="T35" fmla="*/ 3 h 240"/>
                <a:gd name="T36" fmla="*/ 1 w 163"/>
                <a:gd name="T37" fmla="*/ 4 h 240"/>
                <a:gd name="T38" fmla="*/ 2 w 163"/>
                <a:gd name="T39" fmla="*/ 6 h 240"/>
                <a:gd name="T40" fmla="*/ 2 w 163"/>
                <a:gd name="T41" fmla="*/ 7 h 240"/>
                <a:gd name="T42" fmla="*/ 3 w 163"/>
                <a:gd name="T43" fmla="*/ 8 h 240"/>
                <a:gd name="T44" fmla="*/ 4 w 163"/>
                <a:gd name="T45" fmla="*/ 9 h 240"/>
                <a:gd name="T46" fmla="*/ 4 w 163"/>
                <a:gd name="T47" fmla="*/ 10 h 240"/>
                <a:gd name="T48" fmla="*/ 5 w 163"/>
                <a:gd name="T49" fmla="*/ 10 h 240"/>
                <a:gd name="T50" fmla="*/ 5 w 163"/>
                <a:gd name="T51" fmla="*/ 11 h 240"/>
                <a:gd name="T52" fmla="*/ 5 w 163"/>
                <a:gd name="T53" fmla="*/ 12 h 240"/>
                <a:gd name="T54" fmla="*/ 6 w 163"/>
                <a:gd name="T55" fmla="*/ 12 h 240"/>
                <a:gd name="T56" fmla="*/ 6 w 163"/>
                <a:gd name="T57" fmla="*/ 12 h 240"/>
                <a:gd name="T58" fmla="*/ 7 w 163"/>
                <a:gd name="T59" fmla="*/ 13 h 240"/>
                <a:gd name="T60" fmla="*/ 7 w 163"/>
                <a:gd name="T61" fmla="*/ 13 h 240"/>
                <a:gd name="T62" fmla="*/ 7 w 163"/>
                <a:gd name="T63" fmla="*/ 13 h 240"/>
                <a:gd name="T64" fmla="*/ 7 w 163"/>
                <a:gd name="T65" fmla="*/ 13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3"/>
                <a:gd name="T100" fmla="*/ 0 h 240"/>
                <a:gd name="T101" fmla="*/ 163 w 163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3" h="240">
                  <a:moveTo>
                    <a:pt x="163" y="240"/>
                  </a:moveTo>
                  <a:lnTo>
                    <a:pt x="162" y="235"/>
                  </a:lnTo>
                  <a:lnTo>
                    <a:pt x="156" y="225"/>
                  </a:lnTo>
                  <a:lnTo>
                    <a:pt x="145" y="208"/>
                  </a:lnTo>
                  <a:lnTo>
                    <a:pt x="129" y="183"/>
                  </a:lnTo>
                  <a:lnTo>
                    <a:pt x="110" y="150"/>
                  </a:lnTo>
                  <a:lnTo>
                    <a:pt x="89" y="110"/>
                  </a:lnTo>
                  <a:lnTo>
                    <a:pt x="64" y="59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8" y="5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10" y="13"/>
                  </a:lnTo>
                  <a:lnTo>
                    <a:pt x="5" y="15"/>
                  </a:lnTo>
                  <a:lnTo>
                    <a:pt x="0" y="17"/>
                  </a:lnTo>
                  <a:lnTo>
                    <a:pt x="13" y="48"/>
                  </a:lnTo>
                  <a:lnTo>
                    <a:pt x="26" y="75"/>
                  </a:lnTo>
                  <a:lnTo>
                    <a:pt x="41" y="102"/>
                  </a:lnTo>
                  <a:lnTo>
                    <a:pt x="54" y="124"/>
                  </a:lnTo>
                  <a:lnTo>
                    <a:pt x="68" y="145"/>
                  </a:lnTo>
                  <a:lnTo>
                    <a:pt x="82" y="163"/>
                  </a:lnTo>
                  <a:lnTo>
                    <a:pt x="94" y="180"/>
                  </a:lnTo>
                  <a:lnTo>
                    <a:pt x="106" y="193"/>
                  </a:lnTo>
                  <a:lnTo>
                    <a:pt x="117" y="205"/>
                  </a:lnTo>
                  <a:lnTo>
                    <a:pt x="127" y="215"/>
                  </a:lnTo>
                  <a:lnTo>
                    <a:pt x="138" y="224"/>
                  </a:lnTo>
                  <a:lnTo>
                    <a:pt x="146" y="230"/>
                  </a:lnTo>
                  <a:lnTo>
                    <a:pt x="152" y="234"/>
                  </a:lnTo>
                  <a:lnTo>
                    <a:pt x="158" y="238"/>
                  </a:lnTo>
                  <a:lnTo>
                    <a:pt x="161" y="240"/>
                  </a:lnTo>
                  <a:lnTo>
                    <a:pt x="163" y="240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77" name="Freeform 160"/>
            <p:cNvSpPr>
              <a:spLocks/>
            </p:cNvSpPr>
            <p:nvPr/>
          </p:nvSpPr>
          <p:spPr bwMode="auto">
            <a:xfrm>
              <a:off x="1185" y="3449"/>
              <a:ext cx="2" cy="5"/>
            </a:xfrm>
            <a:custGeom>
              <a:avLst/>
              <a:gdLst>
                <a:gd name="T0" fmla="*/ 1 w 48"/>
                <a:gd name="T1" fmla="*/ 0 h 99"/>
                <a:gd name="T2" fmla="*/ 2 w 48"/>
                <a:gd name="T3" fmla="*/ 4 h 99"/>
                <a:gd name="T4" fmla="*/ 2 w 48"/>
                <a:gd name="T5" fmla="*/ 5 h 99"/>
                <a:gd name="T6" fmla="*/ 2 w 48"/>
                <a:gd name="T7" fmla="*/ 5 h 99"/>
                <a:gd name="T8" fmla="*/ 2 w 48"/>
                <a:gd name="T9" fmla="*/ 5 h 99"/>
                <a:gd name="T10" fmla="*/ 1 w 48"/>
                <a:gd name="T11" fmla="*/ 4 h 99"/>
                <a:gd name="T12" fmla="*/ 0 w 48"/>
                <a:gd name="T13" fmla="*/ 0 h 99"/>
                <a:gd name="T14" fmla="*/ 1 w 4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9"/>
                <a:gd name="T26" fmla="*/ 48 w 48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9">
                  <a:moveTo>
                    <a:pt x="13" y="0"/>
                  </a:moveTo>
                  <a:lnTo>
                    <a:pt x="44" y="76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9" y="96"/>
                  </a:lnTo>
                  <a:lnTo>
                    <a:pt x="31" y="83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</p:grpSp>
      <p:grpSp>
        <p:nvGrpSpPr>
          <p:cNvPr id="478" name="Group 392"/>
          <p:cNvGrpSpPr>
            <a:grpSpLocks/>
          </p:cNvGrpSpPr>
          <p:nvPr/>
        </p:nvGrpSpPr>
        <p:grpSpPr bwMode="auto">
          <a:xfrm>
            <a:off x="8042025" y="1520490"/>
            <a:ext cx="469900" cy="685800"/>
            <a:chOff x="1104" y="3024"/>
            <a:chExt cx="296" cy="432"/>
          </a:xfrm>
        </p:grpSpPr>
        <p:sp>
          <p:nvSpPr>
            <p:cNvPr id="479" name="Freeform 393"/>
            <p:cNvSpPr>
              <a:spLocks/>
            </p:cNvSpPr>
            <p:nvPr/>
          </p:nvSpPr>
          <p:spPr bwMode="auto">
            <a:xfrm>
              <a:off x="1138" y="3298"/>
              <a:ext cx="9" cy="5"/>
            </a:xfrm>
            <a:custGeom>
              <a:avLst/>
              <a:gdLst>
                <a:gd name="T0" fmla="*/ 0 w 206"/>
                <a:gd name="T1" fmla="*/ 4 h 84"/>
                <a:gd name="T2" fmla="*/ 9 w 206"/>
                <a:gd name="T3" fmla="*/ 0 h 84"/>
                <a:gd name="T4" fmla="*/ 9 w 206"/>
                <a:gd name="T5" fmla="*/ 1 h 84"/>
                <a:gd name="T6" fmla="*/ 0 w 206"/>
                <a:gd name="T7" fmla="*/ 5 h 84"/>
                <a:gd name="T8" fmla="*/ 0 w 206"/>
                <a:gd name="T9" fmla="*/ 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84"/>
                <a:gd name="T17" fmla="*/ 206 w 20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84">
                  <a:moveTo>
                    <a:pt x="0" y="67"/>
                  </a:moveTo>
                  <a:lnTo>
                    <a:pt x="199" y="0"/>
                  </a:lnTo>
                  <a:lnTo>
                    <a:pt x="206" y="17"/>
                  </a:lnTo>
                  <a:lnTo>
                    <a:pt x="7" y="8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0" name="Freeform 394"/>
            <p:cNvSpPr>
              <a:spLocks/>
            </p:cNvSpPr>
            <p:nvPr/>
          </p:nvSpPr>
          <p:spPr bwMode="auto">
            <a:xfrm>
              <a:off x="1197" y="3450"/>
              <a:ext cx="3" cy="6"/>
            </a:xfrm>
            <a:custGeom>
              <a:avLst/>
              <a:gdLst>
                <a:gd name="T0" fmla="*/ 2 w 82"/>
                <a:gd name="T1" fmla="*/ 0 h 108"/>
                <a:gd name="T2" fmla="*/ 3 w 82"/>
                <a:gd name="T3" fmla="*/ 4 h 108"/>
                <a:gd name="T4" fmla="*/ 3 w 82"/>
                <a:gd name="T5" fmla="*/ 5 h 108"/>
                <a:gd name="T6" fmla="*/ 3 w 82"/>
                <a:gd name="T7" fmla="*/ 5 h 108"/>
                <a:gd name="T8" fmla="*/ 3 w 82"/>
                <a:gd name="T9" fmla="*/ 6 h 108"/>
                <a:gd name="T10" fmla="*/ 2 w 82"/>
                <a:gd name="T11" fmla="*/ 6 h 108"/>
                <a:gd name="T12" fmla="*/ 2 w 82"/>
                <a:gd name="T13" fmla="*/ 6 h 108"/>
                <a:gd name="T14" fmla="*/ 2 w 82"/>
                <a:gd name="T15" fmla="*/ 6 h 108"/>
                <a:gd name="T16" fmla="*/ 2 w 82"/>
                <a:gd name="T17" fmla="*/ 6 h 108"/>
                <a:gd name="T18" fmla="*/ 1 w 82"/>
                <a:gd name="T19" fmla="*/ 5 h 108"/>
                <a:gd name="T20" fmla="*/ 0 w 82"/>
                <a:gd name="T21" fmla="*/ 1 h 108"/>
                <a:gd name="T22" fmla="*/ 2 w 82"/>
                <a:gd name="T23" fmla="*/ 0 h 1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108"/>
                <a:gd name="T38" fmla="*/ 82 w 82"/>
                <a:gd name="T39" fmla="*/ 108 h 1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108">
                  <a:moveTo>
                    <a:pt x="45" y="0"/>
                  </a:moveTo>
                  <a:lnTo>
                    <a:pt x="80" y="77"/>
                  </a:lnTo>
                  <a:lnTo>
                    <a:pt x="82" y="87"/>
                  </a:lnTo>
                  <a:lnTo>
                    <a:pt x="80" y="95"/>
                  </a:lnTo>
                  <a:lnTo>
                    <a:pt x="74" y="102"/>
                  </a:lnTo>
                  <a:lnTo>
                    <a:pt x="66" y="106"/>
                  </a:lnTo>
                  <a:lnTo>
                    <a:pt x="57" y="108"/>
                  </a:lnTo>
                  <a:lnTo>
                    <a:pt x="49" y="106"/>
                  </a:lnTo>
                  <a:lnTo>
                    <a:pt x="41" y="102"/>
                  </a:lnTo>
                  <a:lnTo>
                    <a:pt x="35" y="93"/>
                  </a:lnTo>
                  <a:lnTo>
                    <a:pt x="0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1" name="Freeform 395"/>
            <p:cNvSpPr>
              <a:spLocks/>
            </p:cNvSpPr>
            <p:nvPr/>
          </p:nvSpPr>
          <p:spPr bwMode="auto">
            <a:xfrm>
              <a:off x="1187" y="3433"/>
              <a:ext cx="13" cy="18"/>
            </a:xfrm>
            <a:custGeom>
              <a:avLst/>
              <a:gdLst>
                <a:gd name="T0" fmla="*/ 11 w 293"/>
                <a:gd name="T1" fmla="*/ 18 h 319"/>
                <a:gd name="T2" fmla="*/ 12 w 293"/>
                <a:gd name="T3" fmla="*/ 17 h 319"/>
                <a:gd name="T4" fmla="*/ 12 w 293"/>
                <a:gd name="T5" fmla="*/ 16 h 319"/>
                <a:gd name="T6" fmla="*/ 13 w 293"/>
                <a:gd name="T7" fmla="*/ 14 h 319"/>
                <a:gd name="T8" fmla="*/ 13 w 293"/>
                <a:gd name="T9" fmla="*/ 12 h 319"/>
                <a:gd name="T10" fmla="*/ 13 w 293"/>
                <a:gd name="T11" fmla="*/ 10 h 319"/>
                <a:gd name="T12" fmla="*/ 13 w 293"/>
                <a:gd name="T13" fmla="*/ 7 h 319"/>
                <a:gd name="T14" fmla="*/ 12 w 293"/>
                <a:gd name="T15" fmla="*/ 3 h 319"/>
                <a:gd name="T16" fmla="*/ 11 w 293"/>
                <a:gd name="T17" fmla="*/ 0 h 319"/>
                <a:gd name="T18" fmla="*/ 10 w 293"/>
                <a:gd name="T19" fmla="*/ 0 h 319"/>
                <a:gd name="T20" fmla="*/ 10 w 293"/>
                <a:gd name="T21" fmla="*/ 1 h 319"/>
                <a:gd name="T22" fmla="*/ 9 w 293"/>
                <a:gd name="T23" fmla="*/ 1 h 319"/>
                <a:gd name="T24" fmla="*/ 8 w 293"/>
                <a:gd name="T25" fmla="*/ 1 h 319"/>
                <a:gd name="T26" fmla="*/ 8 w 293"/>
                <a:gd name="T27" fmla="*/ 2 h 319"/>
                <a:gd name="T28" fmla="*/ 7 w 293"/>
                <a:gd name="T29" fmla="*/ 2 h 319"/>
                <a:gd name="T30" fmla="*/ 6 w 293"/>
                <a:gd name="T31" fmla="*/ 2 h 319"/>
                <a:gd name="T32" fmla="*/ 6 w 293"/>
                <a:gd name="T33" fmla="*/ 3 h 319"/>
                <a:gd name="T34" fmla="*/ 5 w 293"/>
                <a:gd name="T35" fmla="*/ 3 h 319"/>
                <a:gd name="T36" fmla="*/ 4 w 293"/>
                <a:gd name="T37" fmla="*/ 3 h 319"/>
                <a:gd name="T38" fmla="*/ 3 w 293"/>
                <a:gd name="T39" fmla="*/ 4 h 319"/>
                <a:gd name="T40" fmla="*/ 3 w 293"/>
                <a:gd name="T41" fmla="*/ 4 h 319"/>
                <a:gd name="T42" fmla="*/ 2 w 293"/>
                <a:gd name="T43" fmla="*/ 4 h 319"/>
                <a:gd name="T44" fmla="*/ 1 w 293"/>
                <a:gd name="T45" fmla="*/ 5 h 319"/>
                <a:gd name="T46" fmla="*/ 1 w 293"/>
                <a:gd name="T47" fmla="*/ 5 h 319"/>
                <a:gd name="T48" fmla="*/ 0 w 293"/>
                <a:gd name="T49" fmla="*/ 5 h 319"/>
                <a:gd name="T50" fmla="*/ 1 w 293"/>
                <a:gd name="T51" fmla="*/ 7 h 319"/>
                <a:gd name="T52" fmla="*/ 1 w 293"/>
                <a:gd name="T53" fmla="*/ 9 h 319"/>
                <a:gd name="T54" fmla="*/ 2 w 293"/>
                <a:gd name="T55" fmla="*/ 10 h 319"/>
                <a:gd name="T56" fmla="*/ 3 w 293"/>
                <a:gd name="T57" fmla="*/ 11 h 319"/>
                <a:gd name="T58" fmla="*/ 4 w 293"/>
                <a:gd name="T59" fmla="*/ 13 h 319"/>
                <a:gd name="T60" fmla="*/ 4 w 293"/>
                <a:gd name="T61" fmla="*/ 14 h 319"/>
                <a:gd name="T62" fmla="*/ 5 w 293"/>
                <a:gd name="T63" fmla="*/ 15 h 319"/>
                <a:gd name="T64" fmla="*/ 6 w 293"/>
                <a:gd name="T65" fmla="*/ 15 h 319"/>
                <a:gd name="T66" fmla="*/ 7 w 293"/>
                <a:gd name="T67" fmla="*/ 16 h 319"/>
                <a:gd name="T68" fmla="*/ 8 w 293"/>
                <a:gd name="T69" fmla="*/ 17 h 319"/>
                <a:gd name="T70" fmla="*/ 8 w 293"/>
                <a:gd name="T71" fmla="*/ 17 h 319"/>
                <a:gd name="T72" fmla="*/ 9 w 293"/>
                <a:gd name="T73" fmla="*/ 18 h 319"/>
                <a:gd name="T74" fmla="*/ 10 w 293"/>
                <a:gd name="T75" fmla="*/ 18 h 319"/>
                <a:gd name="T76" fmla="*/ 10 w 293"/>
                <a:gd name="T77" fmla="*/ 18 h 319"/>
                <a:gd name="T78" fmla="*/ 11 w 293"/>
                <a:gd name="T79" fmla="*/ 18 h 319"/>
                <a:gd name="T80" fmla="*/ 11 w 293"/>
                <a:gd name="T81" fmla="*/ 18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93"/>
                <a:gd name="T124" fmla="*/ 0 h 319"/>
                <a:gd name="T125" fmla="*/ 293 w 293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93" h="319">
                  <a:moveTo>
                    <a:pt x="247" y="317"/>
                  </a:moveTo>
                  <a:lnTo>
                    <a:pt x="261" y="307"/>
                  </a:lnTo>
                  <a:lnTo>
                    <a:pt x="275" y="287"/>
                  </a:lnTo>
                  <a:lnTo>
                    <a:pt x="285" y="256"/>
                  </a:lnTo>
                  <a:lnTo>
                    <a:pt x="292" y="218"/>
                  </a:lnTo>
                  <a:lnTo>
                    <a:pt x="293" y="173"/>
                  </a:lnTo>
                  <a:lnTo>
                    <a:pt x="288" y="120"/>
                  </a:lnTo>
                  <a:lnTo>
                    <a:pt x="274" y="62"/>
                  </a:lnTo>
                  <a:lnTo>
                    <a:pt x="251" y="0"/>
                  </a:lnTo>
                  <a:lnTo>
                    <a:pt x="235" y="5"/>
                  </a:lnTo>
                  <a:lnTo>
                    <a:pt x="219" y="10"/>
                  </a:lnTo>
                  <a:lnTo>
                    <a:pt x="204" y="17"/>
                  </a:lnTo>
                  <a:lnTo>
                    <a:pt x="188" y="22"/>
                  </a:lnTo>
                  <a:lnTo>
                    <a:pt x="172" y="28"/>
                  </a:lnTo>
                  <a:lnTo>
                    <a:pt x="157" y="34"/>
                  </a:lnTo>
                  <a:lnTo>
                    <a:pt x="140" y="40"/>
                  </a:lnTo>
                  <a:lnTo>
                    <a:pt x="125" y="45"/>
                  </a:lnTo>
                  <a:lnTo>
                    <a:pt x="110" y="52"/>
                  </a:lnTo>
                  <a:lnTo>
                    <a:pt x="94" y="58"/>
                  </a:lnTo>
                  <a:lnTo>
                    <a:pt x="78" y="63"/>
                  </a:lnTo>
                  <a:lnTo>
                    <a:pt x="63" y="69"/>
                  </a:lnTo>
                  <a:lnTo>
                    <a:pt x="47" y="75"/>
                  </a:lnTo>
                  <a:lnTo>
                    <a:pt x="31" y="81"/>
                  </a:lnTo>
                  <a:lnTo>
                    <a:pt x="15" y="86"/>
                  </a:lnTo>
                  <a:lnTo>
                    <a:pt x="0" y="92"/>
                  </a:lnTo>
                  <a:lnTo>
                    <a:pt x="15" y="122"/>
                  </a:lnTo>
                  <a:lnTo>
                    <a:pt x="30" y="152"/>
                  </a:lnTo>
                  <a:lnTo>
                    <a:pt x="48" y="177"/>
                  </a:lnTo>
                  <a:lnTo>
                    <a:pt x="65" y="201"/>
                  </a:lnTo>
                  <a:lnTo>
                    <a:pt x="82" y="222"/>
                  </a:lnTo>
                  <a:lnTo>
                    <a:pt x="101" y="242"/>
                  </a:lnTo>
                  <a:lnTo>
                    <a:pt x="119" y="259"/>
                  </a:lnTo>
                  <a:lnTo>
                    <a:pt x="136" y="274"/>
                  </a:lnTo>
                  <a:lnTo>
                    <a:pt x="154" y="287"/>
                  </a:lnTo>
                  <a:lnTo>
                    <a:pt x="171" y="297"/>
                  </a:lnTo>
                  <a:lnTo>
                    <a:pt x="186" y="306"/>
                  </a:lnTo>
                  <a:lnTo>
                    <a:pt x="202" y="312"/>
                  </a:lnTo>
                  <a:lnTo>
                    <a:pt x="215" y="316"/>
                  </a:lnTo>
                  <a:lnTo>
                    <a:pt x="227" y="318"/>
                  </a:lnTo>
                  <a:lnTo>
                    <a:pt x="238" y="319"/>
                  </a:lnTo>
                  <a:lnTo>
                    <a:pt x="247" y="31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2" name="Freeform 396"/>
            <p:cNvSpPr>
              <a:spLocks/>
            </p:cNvSpPr>
            <p:nvPr/>
          </p:nvSpPr>
          <p:spPr bwMode="auto">
            <a:xfrm>
              <a:off x="1138" y="3299"/>
              <a:ext cx="60" cy="139"/>
            </a:xfrm>
            <a:custGeom>
              <a:avLst/>
              <a:gdLst>
                <a:gd name="T0" fmla="*/ 9 w 1314"/>
                <a:gd name="T1" fmla="*/ 0 h 2506"/>
                <a:gd name="T2" fmla="*/ 0 w 1314"/>
                <a:gd name="T3" fmla="*/ 4 h 2506"/>
                <a:gd name="T4" fmla="*/ 49 w 1314"/>
                <a:gd name="T5" fmla="*/ 139 h 2506"/>
                <a:gd name="T6" fmla="*/ 60 w 1314"/>
                <a:gd name="T7" fmla="*/ 134 h 2506"/>
                <a:gd name="T8" fmla="*/ 9 w 1314"/>
                <a:gd name="T9" fmla="*/ 0 h 25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2506"/>
                <a:gd name="T17" fmla="*/ 1314 w 1314"/>
                <a:gd name="T18" fmla="*/ 2506 h 25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2506">
                  <a:moveTo>
                    <a:pt x="198" y="0"/>
                  </a:moveTo>
                  <a:lnTo>
                    <a:pt x="0" y="66"/>
                  </a:lnTo>
                  <a:lnTo>
                    <a:pt x="1064" y="2506"/>
                  </a:lnTo>
                  <a:lnTo>
                    <a:pt x="1314" y="2421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3" name="Freeform 397"/>
            <p:cNvSpPr>
              <a:spLocks/>
            </p:cNvSpPr>
            <p:nvPr/>
          </p:nvSpPr>
          <p:spPr bwMode="auto">
            <a:xfrm>
              <a:off x="1136" y="3292"/>
              <a:ext cx="11" cy="10"/>
            </a:xfrm>
            <a:custGeom>
              <a:avLst/>
              <a:gdLst>
                <a:gd name="T0" fmla="*/ 11 w 235"/>
                <a:gd name="T1" fmla="*/ 6 h 179"/>
                <a:gd name="T2" fmla="*/ 2 w 235"/>
                <a:gd name="T3" fmla="*/ 10 h 179"/>
                <a:gd name="T4" fmla="*/ 0 w 235"/>
                <a:gd name="T5" fmla="*/ 5 h 179"/>
                <a:gd name="T6" fmla="*/ 3 w 235"/>
                <a:gd name="T7" fmla="*/ 0 h 179"/>
                <a:gd name="T8" fmla="*/ 9 w 235"/>
                <a:gd name="T9" fmla="*/ 2 h 179"/>
                <a:gd name="T10" fmla="*/ 11 w 235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5"/>
                <a:gd name="T19" fmla="*/ 0 h 179"/>
                <a:gd name="T20" fmla="*/ 235 w 235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5" h="179">
                  <a:moveTo>
                    <a:pt x="235" y="111"/>
                  </a:moveTo>
                  <a:lnTo>
                    <a:pt x="36" y="179"/>
                  </a:lnTo>
                  <a:lnTo>
                    <a:pt x="0" y="97"/>
                  </a:lnTo>
                  <a:lnTo>
                    <a:pt x="70" y="0"/>
                  </a:lnTo>
                  <a:lnTo>
                    <a:pt x="199" y="30"/>
                  </a:lnTo>
                  <a:lnTo>
                    <a:pt x="235" y="111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4" name="Freeform 398"/>
            <p:cNvSpPr>
              <a:spLocks/>
            </p:cNvSpPr>
            <p:nvPr/>
          </p:nvSpPr>
          <p:spPr bwMode="auto">
            <a:xfrm>
              <a:off x="1147" y="3103"/>
              <a:ext cx="208" cy="202"/>
            </a:xfrm>
            <a:custGeom>
              <a:avLst/>
              <a:gdLst>
                <a:gd name="T0" fmla="*/ 0 w 4569"/>
                <a:gd name="T1" fmla="*/ 90 h 3641"/>
                <a:gd name="T2" fmla="*/ 166 w 4569"/>
                <a:gd name="T3" fmla="*/ 0 h 3641"/>
                <a:gd name="T4" fmla="*/ 208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6"/>
                  </a:moveTo>
                  <a:lnTo>
                    <a:pt x="3650" y="0"/>
                  </a:lnTo>
                  <a:lnTo>
                    <a:pt x="4569" y="1998"/>
                  </a:lnTo>
                  <a:lnTo>
                    <a:pt x="873" y="3641"/>
                  </a:lnTo>
                  <a:lnTo>
                    <a:pt x="0" y="162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5" name="Freeform 399"/>
            <p:cNvSpPr>
              <a:spLocks/>
            </p:cNvSpPr>
            <p:nvPr/>
          </p:nvSpPr>
          <p:spPr bwMode="auto">
            <a:xfrm>
              <a:off x="1129" y="3045"/>
              <a:ext cx="271" cy="393"/>
            </a:xfrm>
            <a:custGeom>
              <a:avLst/>
              <a:gdLst>
                <a:gd name="T0" fmla="*/ 114 w 5957"/>
                <a:gd name="T1" fmla="*/ 392 h 7066"/>
                <a:gd name="T2" fmla="*/ 268 w 5957"/>
                <a:gd name="T3" fmla="*/ 302 h 7066"/>
                <a:gd name="T4" fmla="*/ 269 w 5957"/>
                <a:gd name="T5" fmla="*/ 302 h 7066"/>
                <a:gd name="T6" fmla="*/ 270 w 5957"/>
                <a:gd name="T7" fmla="*/ 301 h 7066"/>
                <a:gd name="T8" fmla="*/ 270 w 5957"/>
                <a:gd name="T9" fmla="*/ 300 h 7066"/>
                <a:gd name="T10" fmla="*/ 271 w 5957"/>
                <a:gd name="T11" fmla="*/ 299 h 7066"/>
                <a:gd name="T12" fmla="*/ 271 w 5957"/>
                <a:gd name="T13" fmla="*/ 297 h 7066"/>
                <a:gd name="T14" fmla="*/ 271 w 5957"/>
                <a:gd name="T15" fmla="*/ 296 h 7066"/>
                <a:gd name="T16" fmla="*/ 271 w 5957"/>
                <a:gd name="T17" fmla="*/ 295 h 7066"/>
                <a:gd name="T18" fmla="*/ 271 w 5957"/>
                <a:gd name="T19" fmla="*/ 294 h 7066"/>
                <a:gd name="T20" fmla="*/ 159 w 5957"/>
                <a:gd name="T21" fmla="*/ 4 h 7066"/>
                <a:gd name="T22" fmla="*/ 159 w 5957"/>
                <a:gd name="T23" fmla="*/ 3 h 7066"/>
                <a:gd name="T24" fmla="*/ 158 w 5957"/>
                <a:gd name="T25" fmla="*/ 2 h 7066"/>
                <a:gd name="T26" fmla="*/ 157 w 5957"/>
                <a:gd name="T27" fmla="*/ 1 h 7066"/>
                <a:gd name="T28" fmla="*/ 157 w 5957"/>
                <a:gd name="T29" fmla="*/ 1 h 7066"/>
                <a:gd name="T30" fmla="*/ 156 w 5957"/>
                <a:gd name="T31" fmla="*/ 0 h 7066"/>
                <a:gd name="T32" fmla="*/ 155 w 5957"/>
                <a:gd name="T33" fmla="*/ 0 h 7066"/>
                <a:gd name="T34" fmla="*/ 154 w 5957"/>
                <a:gd name="T35" fmla="*/ 0 h 7066"/>
                <a:gd name="T36" fmla="*/ 153 w 5957"/>
                <a:gd name="T37" fmla="*/ 1 h 7066"/>
                <a:gd name="T38" fmla="*/ 3 w 5957"/>
                <a:gd name="T39" fmla="*/ 83 h 7066"/>
                <a:gd name="T40" fmla="*/ 2 w 5957"/>
                <a:gd name="T41" fmla="*/ 83 h 7066"/>
                <a:gd name="T42" fmla="*/ 1 w 5957"/>
                <a:gd name="T43" fmla="*/ 84 h 7066"/>
                <a:gd name="T44" fmla="*/ 1 w 5957"/>
                <a:gd name="T45" fmla="*/ 85 h 7066"/>
                <a:gd name="T46" fmla="*/ 0 w 5957"/>
                <a:gd name="T47" fmla="*/ 86 h 7066"/>
                <a:gd name="T48" fmla="*/ 0 w 5957"/>
                <a:gd name="T49" fmla="*/ 87 h 7066"/>
                <a:gd name="T50" fmla="*/ 0 w 5957"/>
                <a:gd name="T51" fmla="*/ 89 h 7066"/>
                <a:gd name="T52" fmla="*/ 0 w 5957"/>
                <a:gd name="T53" fmla="*/ 90 h 7066"/>
                <a:gd name="T54" fmla="*/ 0 w 5957"/>
                <a:gd name="T55" fmla="*/ 91 h 7066"/>
                <a:gd name="T56" fmla="*/ 107 w 5957"/>
                <a:gd name="T57" fmla="*/ 389 h 7066"/>
                <a:gd name="T58" fmla="*/ 107 w 5957"/>
                <a:gd name="T59" fmla="*/ 390 h 7066"/>
                <a:gd name="T60" fmla="*/ 108 w 5957"/>
                <a:gd name="T61" fmla="*/ 391 h 7066"/>
                <a:gd name="T62" fmla="*/ 109 w 5957"/>
                <a:gd name="T63" fmla="*/ 392 h 7066"/>
                <a:gd name="T64" fmla="*/ 110 w 5957"/>
                <a:gd name="T65" fmla="*/ 392 h 7066"/>
                <a:gd name="T66" fmla="*/ 111 w 5957"/>
                <a:gd name="T67" fmla="*/ 393 h 7066"/>
                <a:gd name="T68" fmla="*/ 112 w 5957"/>
                <a:gd name="T69" fmla="*/ 393 h 7066"/>
                <a:gd name="T70" fmla="*/ 113 w 5957"/>
                <a:gd name="T71" fmla="*/ 393 h 7066"/>
                <a:gd name="T72" fmla="*/ 114 w 5957"/>
                <a:gd name="T73" fmla="*/ 392 h 70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6"/>
                <a:gd name="T113" fmla="*/ 5957 w 5957"/>
                <a:gd name="T114" fmla="*/ 7066 h 70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6">
                  <a:moveTo>
                    <a:pt x="2496" y="7056"/>
                  </a:moveTo>
                  <a:lnTo>
                    <a:pt x="5894" y="5433"/>
                  </a:lnTo>
                  <a:lnTo>
                    <a:pt x="5912" y="5421"/>
                  </a:lnTo>
                  <a:lnTo>
                    <a:pt x="5927" y="5407"/>
                  </a:lnTo>
                  <a:lnTo>
                    <a:pt x="5941" y="5389"/>
                  </a:lnTo>
                  <a:lnTo>
                    <a:pt x="5950" y="5369"/>
                  </a:lnTo>
                  <a:lnTo>
                    <a:pt x="5955" y="5348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5"/>
                  </a:lnTo>
                  <a:lnTo>
                    <a:pt x="3492" y="47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9"/>
                  </a:lnTo>
                  <a:lnTo>
                    <a:pt x="3420" y="3"/>
                  </a:lnTo>
                  <a:lnTo>
                    <a:pt x="3399" y="0"/>
                  </a:lnTo>
                  <a:lnTo>
                    <a:pt x="3377" y="3"/>
                  </a:lnTo>
                  <a:lnTo>
                    <a:pt x="3357" y="9"/>
                  </a:lnTo>
                  <a:lnTo>
                    <a:pt x="63" y="1487"/>
                  </a:lnTo>
                  <a:lnTo>
                    <a:pt x="45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6"/>
                  </a:lnTo>
                  <a:lnTo>
                    <a:pt x="9" y="1637"/>
                  </a:lnTo>
                  <a:lnTo>
                    <a:pt x="2350" y="7000"/>
                  </a:lnTo>
                  <a:lnTo>
                    <a:pt x="2361" y="7018"/>
                  </a:lnTo>
                  <a:lnTo>
                    <a:pt x="2376" y="7034"/>
                  </a:lnTo>
                  <a:lnTo>
                    <a:pt x="2393" y="7048"/>
                  </a:lnTo>
                  <a:lnTo>
                    <a:pt x="2412" y="7057"/>
                  </a:lnTo>
                  <a:lnTo>
                    <a:pt x="2433" y="7064"/>
                  </a:lnTo>
                  <a:lnTo>
                    <a:pt x="2454" y="7066"/>
                  </a:lnTo>
                  <a:lnTo>
                    <a:pt x="2476" y="7064"/>
                  </a:lnTo>
                  <a:lnTo>
                    <a:pt x="2496" y="705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6" name="Freeform 400"/>
            <p:cNvSpPr>
              <a:spLocks/>
            </p:cNvSpPr>
            <p:nvPr/>
          </p:nvSpPr>
          <p:spPr bwMode="auto">
            <a:xfrm>
              <a:off x="1313" y="3096"/>
              <a:ext cx="51" cy="121"/>
            </a:xfrm>
            <a:custGeom>
              <a:avLst/>
              <a:gdLst>
                <a:gd name="T0" fmla="*/ 41 w 1134"/>
                <a:gd name="T1" fmla="*/ 118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5 h 2180"/>
                <a:gd name="T34" fmla="*/ 25 w 1134"/>
                <a:gd name="T35" fmla="*/ 17 h 2180"/>
                <a:gd name="T36" fmla="*/ 27 w 1134"/>
                <a:gd name="T37" fmla="*/ 18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8 h 2180"/>
                <a:gd name="T50" fmla="*/ 36 w 1134"/>
                <a:gd name="T51" fmla="*/ 30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6 h 2180"/>
                <a:gd name="T74" fmla="*/ 48 w 1134"/>
                <a:gd name="T75" fmla="*/ 61 h 2180"/>
                <a:gd name="T76" fmla="*/ 49 w 1134"/>
                <a:gd name="T77" fmla="*/ 65 h 2180"/>
                <a:gd name="T78" fmla="*/ 50 w 1134"/>
                <a:gd name="T79" fmla="*/ 70 h 2180"/>
                <a:gd name="T80" fmla="*/ 50 w 1134"/>
                <a:gd name="T81" fmla="*/ 75 h 2180"/>
                <a:gd name="T82" fmla="*/ 51 w 1134"/>
                <a:gd name="T83" fmla="*/ 80 h 2180"/>
                <a:gd name="T84" fmla="*/ 51 w 1134"/>
                <a:gd name="T85" fmla="*/ 85 h 2180"/>
                <a:gd name="T86" fmla="*/ 51 w 1134"/>
                <a:gd name="T87" fmla="*/ 90 h 2180"/>
                <a:gd name="T88" fmla="*/ 51 w 1134"/>
                <a:gd name="T89" fmla="*/ 95 h 2180"/>
                <a:gd name="T90" fmla="*/ 50 w 1134"/>
                <a:gd name="T91" fmla="*/ 100 h 2180"/>
                <a:gd name="T92" fmla="*/ 50 w 1134"/>
                <a:gd name="T93" fmla="*/ 105 h 2180"/>
                <a:gd name="T94" fmla="*/ 49 w 1134"/>
                <a:gd name="T95" fmla="*/ 109 h 2180"/>
                <a:gd name="T96" fmla="*/ 48 w 1134"/>
                <a:gd name="T97" fmla="*/ 113 h 2180"/>
                <a:gd name="T98" fmla="*/ 47 w 1134"/>
                <a:gd name="T99" fmla="*/ 117 h 2180"/>
                <a:gd name="T100" fmla="*/ 46 w 1134"/>
                <a:gd name="T101" fmla="*/ 121 h 2180"/>
                <a:gd name="T102" fmla="*/ 41 w 1134"/>
                <a:gd name="T103" fmla="*/ 118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7" y="2127"/>
                  </a:moveTo>
                  <a:lnTo>
                    <a:pt x="0" y="131"/>
                  </a:lnTo>
                  <a:lnTo>
                    <a:pt x="33" y="0"/>
                  </a:lnTo>
                  <a:lnTo>
                    <a:pt x="70" y="14"/>
                  </a:lnTo>
                  <a:lnTo>
                    <a:pt x="106" y="29"/>
                  </a:lnTo>
                  <a:lnTo>
                    <a:pt x="143" y="44"/>
                  </a:lnTo>
                  <a:lnTo>
                    <a:pt x="180" y="61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8" y="159"/>
                  </a:lnTo>
                  <a:lnTo>
                    <a:pt x="393" y="181"/>
                  </a:lnTo>
                  <a:lnTo>
                    <a:pt x="428" y="204"/>
                  </a:lnTo>
                  <a:lnTo>
                    <a:pt x="461" y="228"/>
                  </a:lnTo>
                  <a:lnTo>
                    <a:pt x="495" y="252"/>
                  </a:lnTo>
                  <a:lnTo>
                    <a:pt x="528" y="279"/>
                  </a:lnTo>
                  <a:lnTo>
                    <a:pt x="560" y="305"/>
                  </a:lnTo>
                  <a:lnTo>
                    <a:pt x="592" y="333"/>
                  </a:lnTo>
                  <a:lnTo>
                    <a:pt x="624" y="361"/>
                  </a:lnTo>
                  <a:lnTo>
                    <a:pt x="654" y="389"/>
                  </a:lnTo>
                  <a:lnTo>
                    <a:pt x="684" y="419"/>
                  </a:lnTo>
                  <a:lnTo>
                    <a:pt x="713" y="450"/>
                  </a:lnTo>
                  <a:lnTo>
                    <a:pt x="742" y="481"/>
                  </a:lnTo>
                  <a:lnTo>
                    <a:pt x="769" y="513"/>
                  </a:lnTo>
                  <a:lnTo>
                    <a:pt x="796" y="545"/>
                  </a:lnTo>
                  <a:lnTo>
                    <a:pt x="822" y="578"/>
                  </a:lnTo>
                  <a:lnTo>
                    <a:pt x="847" y="612"/>
                  </a:lnTo>
                  <a:lnTo>
                    <a:pt x="871" y="647"/>
                  </a:lnTo>
                  <a:lnTo>
                    <a:pt x="895" y="681"/>
                  </a:lnTo>
                  <a:lnTo>
                    <a:pt x="917" y="717"/>
                  </a:lnTo>
                  <a:lnTo>
                    <a:pt x="939" y="754"/>
                  </a:lnTo>
                  <a:lnTo>
                    <a:pt x="959" y="791"/>
                  </a:lnTo>
                  <a:lnTo>
                    <a:pt x="979" y="828"/>
                  </a:lnTo>
                  <a:lnTo>
                    <a:pt x="997" y="866"/>
                  </a:lnTo>
                  <a:lnTo>
                    <a:pt x="1026" y="938"/>
                  </a:lnTo>
                  <a:lnTo>
                    <a:pt x="1053" y="1015"/>
                  </a:lnTo>
                  <a:lnTo>
                    <a:pt x="1075" y="1096"/>
                  </a:lnTo>
                  <a:lnTo>
                    <a:pt x="1095" y="1180"/>
                  </a:lnTo>
                  <a:lnTo>
                    <a:pt x="1110" y="1267"/>
                  </a:lnTo>
                  <a:lnTo>
                    <a:pt x="1121" y="1356"/>
                  </a:lnTo>
                  <a:lnTo>
                    <a:pt x="1130" y="1446"/>
                  </a:lnTo>
                  <a:lnTo>
                    <a:pt x="1134" y="1536"/>
                  </a:lnTo>
                  <a:lnTo>
                    <a:pt x="1134" y="1626"/>
                  </a:lnTo>
                  <a:lnTo>
                    <a:pt x="1131" y="1716"/>
                  </a:lnTo>
                  <a:lnTo>
                    <a:pt x="1122" y="1802"/>
                  </a:lnTo>
                  <a:lnTo>
                    <a:pt x="1111" y="1886"/>
                  </a:lnTo>
                  <a:lnTo>
                    <a:pt x="1096" y="1967"/>
                  </a:lnTo>
                  <a:lnTo>
                    <a:pt x="1076" y="2044"/>
                  </a:lnTo>
                  <a:lnTo>
                    <a:pt x="1053" y="2115"/>
                  </a:lnTo>
                  <a:lnTo>
                    <a:pt x="1025" y="2180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7" name="Freeform 401"/>
            <p:cNvSpPr>
              <a:spLocks/>
            </p:cNvSpPr>
            <p:nvPr/>
          </p:nvSpPr>
          <p:spPr bwMode="auto">
            <a:xfrm>
              <a:off x="1122" y="3082"/>
              <a:ext cx="207" cy="202"/>
            </a:xfrm>
            <a:custGeom>
              <a:avLst/>
              <a:gdLst>
                <a:gd name="T0" fmla="*/ 0 w 4569"/>
                <a:gd name="T1" fmla="*/ 90 h 3641"/>
                <a:gd name="T2" fmla="*/ 165 w 4569"/>
                <a:gd name="T3" fmla="*/ 0 h 3641"/>
                <a:gd name="T4" fmla="*/ 207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5"/>
                  </a:moveTo>
                  <a:lnTo>
                    <a:pt x="3650" y="0"/>
                  </a:lnTo>
                  <a:lnTo>
                    <a:pt x="4569" y="1997"/>
                  </a:lnTo>
                  <a:lnTo>
                    <a:pt x="873" y="3641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8" name="Freeform 402"/>
            <p:cNvSpPr>
              <a:spLocks/>
            </p:cNvSpPr>
            <p:nvPr/>
          </p:nvSpPr>
          <p:spPr bwMode="auto">
            <a:xfrm>
              <a:off x="1104" y="3024"/>
              <a:ext cx="271" cy="393"/>
            </a:xfrm>
            <a:custGeom>
              <a:avLst/>
              <a:gdLst>
                <a:gd name="T0" fmla="*/ 114 w 5957"/>
                <a:gd name="T1" fmla="*/ 392 h 7065"/>
                <a:gd name="T2" fmla="*/ 268 w 5957"/>
                <a:gd name="T3" fmla="*/ 302 h 7065"/>
                <a:gd name="T4" fmla="*/ 269 w 5957"/>
                <a:gd name="T5" fmla="*/ 302 h 7065"/>
                <a:gd name="T6" fmla="*/ 270 w 5957"/>
                <a:gd name="T7" fmla="*/ 301 h 7065"/>
                <a:gd name="T8" fmla="*/ 270 w 5957"/>
                <a:gd name="T9" fmla="*/ 300 h 7065"/>
                <a:gd name="T10" fmla="*/ 271 w 5957"/>
                <a:gd name="T11" fmla="*/ 299 h 7065"/>
                <a:gd name="T12" fmla="*/ 271 w 5957"/>
                <a:gd name="T13" fmla="*/ 297 h 7065"/>
                <a:gd name="T14" fmla="*/ 271 w 5957"/>
                <a:gd name="T15" fmla="*/ 296 h 7065"/>
                <a:gd name="T16" fmla="*/ 271 w 5957"/>
                <a:gd name="T17" fmla="*/ 295 h 7065"/>
                <a:gd name="T18" fmla="*/ 271 w 5957"/>
                <a:gd name="T19" fmla="*/ 294 h 7065"/>
                <a:gd name="T20" fmla="*/ 159 w 5957"/>
                <a:gd name="T21" fmla="*/ 4 h 7065"/>
                <a:gd name="T22" fmla="*/ 159 w 5957"/>
                <a:gd name="T23" fmla="*/ 3 h 7065"/>
                <a:gd name="T24" fmla="*/ 158 w 5957"/>
                <a:gd name="T25" fmla="*/ 2 h 7065"/>
                <a:gd name="T26" fmla="*/ 157 w 5957"/>
                <a:gd name="T27" fmla="*/ 1 h 7065"/>
                <a:gd name="T28" fmla="*/ 157 w 5957"/>
                <a:gd name="T29" fmla="*/ 0 h 7065"/>
                <a:gd name="T30" fmla="*/ 156 w 5957"/>
                <a:gd name="T31" fmla="*/ 0 h 7065"/>
                <a:gd name="T32" fmla="*/ 155 w 5957"/>
                <a:gd name="T33" fmla="*/ 0 h 7065"/>
                <a:gd name="T34" fmla="*/ 154 w 5957"/>
                <a:gd name="T35" fmla="*/ 0 h 7065"/>
                <a:gd name="T36" fmla="*/ 153 w 5957"/>
                <a:gd name="T37" fmla="*/ 0 h 7065"/>
                <a:gd name="T38" fmla="*/ 3 w 5957"/>
                <a:gd name="T39" fmla="*/ 83 h 7065"/>
                <a:gd name="T40" fmla="*/ 2 w 5957"/>
                <a:gd name="T41" fmla="*/ 83 h 7065"/>
                <a:gd name="T42" fmla="*/ 1 w 5957"/>
                <a:gd name="T43" fmla="*/ 84 h 7065"/>
                <a:gd name="T44" fmla="*/ 1 w 5957"/>
                <a:gd name="T45" fmla="*/ 85 h 7065"/>
                <a:gd name="T46" fmla="*/ 0 w 5957"/>
                <a:gd name="T47" fmla="*/ 86 h 7065"/>
                <a:gd name="T48" fmla="*/ 0 w 5957"/>
                <a:gd name="T49" fmla="*/ 87 h 7065"/>
                <a:gd name="T50" fmla="*/ 0 w 5957"/>
                <a:gd name="T51" fmla="*/ 89 h 7065"/>
                <a:gd name="T52" fmla="*/ 0 w 5957"/>
                <a:gd name="T53" fmla="*/ 90 h 7065"/>
                <a:gd name="T54" fmla="*/ 0 w 5957"/>
                <a:gd name="T55" fmla="*/ 91 h 7065"/>
                <a:gd name="T56" fmla="*/ 107 w 5957"/>
                <a:gd name="T57" fmla="*/ 389 h 7065"/>
                <a:gd name="T58" fmla="*/ 107 w 5957"/>
                <a:gd name="T59" fmla="*/ 390 h 7065"/>
                <a:gd name="T60" fmla="*/ 108 w 5957"/>
                <a:gd name="T61" fmla="*/ 391 h 7065"/>
                <a:gd name="T62" fmla="*/ 109 w 5957"/>
                <a:gd name="T63" fmla="*/ 392 h 7065"/>
                <a:gd name="T64" fmla="*/ 110 w 5957"/>
                <a:gd name="T65" fmla="*/ 393 h 7065"/>
                <a:gd name="T66" fmla="*/ 111 w 5957"/>
                <a:gd name="T67" fmla="*/ 393 h 7065"/>
                <a:gd name="T68" fmla="*/ 112 w 5957"/>
                <a:gd name="T69" fmla="*/ 393 h 7065"/>
                <a:gd name="T70" fmla="*/ 113 w 5957"/>
                <a:gd name="T71" fmla="*/ 393 h 7065"/>
                <a:gd name="T72" fmla="*/ 114 w 5957"/>
                <a:gd name="T73" fmla="*/ 392 h 70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5"/>
                <a:gd name="T113" fmla="*/ 5957 w 5957"/>
                <a:gd name="T114" fmla="*/ 7065 h 70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5">
                  <a:moveTo>
                    <a:pt x="2497" y="7056"/>
                  </a:moveTo>
                  <a:lnTo>
                    <a:pt x="5894" y="5432"/>
                  </a:lnTo>
                  <a:lnTo>
                    <a:pt x="5912" y="5421"/>
                  </a:lnTo>
                  <a:lnTo>
                    <a:pt x="5928" y="5406"/>
                  </a:lnTo>
                  <a:lnTo>
                    <a:pt x="5941" y="5388"/>
                  </a:lnTo>
                  <a:lnTo>
                    <a:pt x="5950" y="5368"/>
                  </a:lnTo>
                  <a:lnTo>
                    <a:pt x="5955" y="5347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4"/>
                  </a:lnTo>
                  <a:lnTo>
                    <a:pt x="3492" y="46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8"/>
                  </a:lnTo>
                  <a:lnTo>
                    <a:pt x="3420" y="2"/>
                  </a:lnTo>
                  <a:lnTo>
                    <a:pt x="3399" y="0"/>
                  </a:lnTo>
                  <a:lnTo>
                    <a:pt x="3377" y="2"/>
                  </a:lnTo>
                  <a:lnTo>
                    <a:pt x="3357" y="8"/>
                  </a:lnTo>
                  <a:lnTo>
                    <a:pt x="63" y="1486"/>
                  </a:lnTo>
                  <a:lnTo>
                    <a:pt x="45" y="1497"/>
                  </a:lnTo>
                  <a:lnTo>
                    <a:pt x="30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5"/>
                  </a:lnTo>
                  <a:lnTo>
                    <a:pt x="9" y="1636"/>
                  </a:lnTo>
                  <a:lnTo>
                    <a:pt x="2351" y="6999"/>
                  </a:lnTo>
                  <a:lnTo>
                    <a:pt x="2362" y="7018"/>
                  </a:lnTo>
                  <a:lnTo>
                    <a:pt x="2377" y="7034"/>
                  </a:lnTo>
                  <a:lnTo>
                    <a:pt x="2394" y="7048"/>
                  </a:lnTo>
                  <a:lnTo>
                    <a:pt x="2413" y="7057"/>
                  </a:lnTo>
                  <a:lnTo>
                    <a:pt x="2434" y="7063"/>
                  </a:lnTo>
                  <a:lnTo>
                    <a:pt x="2455" y="7065"/>
                  </a:lnTo>
                  <a:lnTo>
                    <a:pt x="2477" y="7063"/>
                  </a:lnTo>
                  <a:lnTo>
                    <a:pt x="2497" y="70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89" name="Freeform 403"/>
            <p:cNvSpPr>
              <a:spLocks/>
            </p:cNvSpPr>
            <p:nvPr/>
          </p:nvSpPr>
          <p:spPr bwMode="auto">
            <a:xfrm>
              <a:off x="1104" y="3024"/>
              <a:ext cx="162" cy="99"/>
            </a:xfrm>
            <a:custGeom>
              <a:avLst/>
              <a:gdLst>
                <a:gd name="T0" fmla="*/ 162 w 3562"/>
                <a:gd name="T1" fmla="*/ 10 h 1773"/>
                <a:gd name="T2" fmla="*/ 159 w 3562"/>
                <a:gd name="T3" fmla="*/ 4 h 1773"/>
                <a:gd name="T4" fmla="*/ 159 w 3562"/>
                <a:gd name="T5" fmla="*/ 3 h 1773"/>
                <a:gd name="T6" fmla="*/ 158 w 3562"/>
                <a:gd name="T7" fmla="*/ 2 h 1773"/>
                <a:gd name="T8" fmla="*/ 157 w 3562"/>
                <a:gd name="T9" fmla="*/ 1 h 1773"/>
                <a:gd name="T10" fmla="*/ 156 w 3562"/>
                <a:gd name="T11" fmla="*/ 0 h 1773"/>
                <a:gd name="T12" fmla="*/ 155 w 3562"/>
                <a:gd name="T13" fmla="*/ 0 h 1773"/>
                <a:gd name="T14" fmla="*/ 154 w 3562"/>
                <a:gd name="T15" fmla="*/ 0 h 1773"/>
                <a:gd name="T16" fmla="*/ 154 w 3562"/>
                <a:gd name="T17" fmla="*/ 0 h 1773"/>
                <a:gd name="T18" fmla="*/ 153 w 3562"/>
                <a:gd name="T19" fmla="*/ 0 h 1773"/>
                <a:gd name="T20" fmla="*/ 3 w 3562"/>
                <a:gd name="T21" fmla="*/ 83 h 1773"/>
                <a:gd name="T22" fmla="*/ 2 w 3562"/>
                <a:gd name="T23" fmla="*/ 84 h 1773"/>
                <a:gd name="T24" fmla="*/ 1 w 3562"/>
                <a:gd name="T25" fmla="*/ 84 h 1773"/>
                <a:gd name="T26" fmla="*/ 1 w 3562"/>
                <a:gd name="T27" fmla="*/ 85 h 1773"/>
                <a:gd name="T28" fmla="*/ 0 w 3562"/>
                <a:gd name="T29" fmla="*/ 87 h 1773"/>
                <a:gd name="T30" fmla="*/ 0 w 3562"/>
                <a:gd name="T31" fmla="*/ 88 h 1773"/>
                <a:gd name="T32" fmla="*/ 0 w 3562"/>
                <a:gd name="T33" fmla="*/ 89 h 1773"/>
                <a:gd name="T34" fmla="*/ 0 w 3562"/>
                <a:gd name="T35" fmla="*/ 90 h 1773"/>
                <a:gd name="T36" fmla="*/ 0 w 3562"/>
                <a:gd name="T37" fmla="*/ 91 h 1773"/>
                <a:gd name="T38" fmla="*/ 3 w 3562"/>
                <a:gd name="T39" fmla="*/ 99 h 1773"/>
                <a:gd name="T40" fmla="*/ 162 w 3562"/>
                <a:gd name="T41" fmla="*/ 10 h 17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62"/>
                <a:gd name="T64" fmla="*/ 0 h 1773"/>
                <a:gd name="T65" fmla="*/ 3562 w 3562"/>
                <a:gd name="T66" fmla="*/ 1773 h 17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62" h="1773">
                  <a:moveTo>
                    <a:pt x="3562" y="1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68" y="1773"/>
                  </a:lnTo>
                  <a:lnTo>
                    <a:pt x="3562" y="183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0" name="Freeform 404"/>
            <p:cNvSpPr>
              <a:spLocks/>
            </p:cNvSpPr>
            <p:nvPr/>
          </p:nvSpPr>
          <p:spPr bwMode="auto">
            <a:xfrm>
              <a:off x="1104" y="3024"/>
              <a:ext cx="161" cy="97"/>
            </a:xfrm>
            <a:custGeom>
              <a:avLst/>
              <a:gdLst>
                <a:gd name="T0" fmla="*/ 161 w 3550"/>
                <a:gd name="T1" fmla="*/ 8 h 1748"/>
                <a:gd name="T2" fmla="*/ 160 w 3550"/>
                <a:gd name="T3" fmla="*/ 8 h 1748"/>
                <a:gd name="T4" fmla="*/ 160 w 3550"/>
                <a:gd name="T5" fmla="*/ 7 h 1748"/>
                <a:gd name="T6" fmla="*/ 159 w 3550"/>
                <a:gd name="T7" fmla="*/ 5 h 1748"/>
                <a:gd name="T8" fmla="*/ 158 w 3550"/>
                <a:gd name="T9" fmla="*/ 3 h 1748"/>
                <a:gd name="T10" fmla="*/ 157 w 3550"/>
                <a:gd name="T11" fmla="*/ 1 h 1748"/>
                <a:gd name="T12" fmla="*/ 155 w 3550"/>
                <a:gd name="T13" fmla="*/ 0 h 1748"/>
                <a:gd name="T14" fmla="*/ 153 w 3550"/>
                <a:gd name="T15" fmla="*/ 0 h 1748"/>
                <a:gd name="T16" fmla="*/ 148 w 3550"/>
                <a:gd name="T17" fmla="*/ 3 h 1748"/>
                <a:gd name="T18" fmla="*/ 140 w 3550"/>
                <a:gd name="T19" fmla="*/ 7 h 1748"/>
                <a:gd name="T20" fmla="*/ 133 w 3550"/>
                <a:gd name="T21" fmla="*/ 11 h 1748"/>
                <a:gd name="T22" fmla="*/ 127 w 3550"/>
                <a:gd name="T23" fmla="*/ 14 h 1748"/>
                <a:gd name="T24" fmla="*/ 122 w 3550"/>
                <a:gd name="T25" fmla="*/ 17 h 1748"/>
                <a:gd name="T26" fmla="*/ 116 w 3550"/>
                <a:gd name="T27" fmla="*/ 20 h 1748"/>
                <a:gd name="T28" fmla="*/ 111 w 3550"/>
                <a:gd name="T29" fmla="*/ 23 h 1748"/>
                <a:gd name="T30" fmla="*/ 106 w 3550"/>
                <a:gd name="T31" fmla="*/ 26 h 1748"/>
                <a:gd name="T32" fmla="*/ 99 w 3550"/>
                <a:gd name="T33" fmla="*/ 30 h 1748"/>
                <a:gd name="T34" fmla="*/ 92 w 3550"/>
                <a:gd name="T35" fmla="*/ 33 h 1748"/>
                <a:gd name="T36" fmla="*/ 84 w 3550"/>
                <a:gd name="T37" fmla="*/ 38 h 1748"/>
                <a:gd name="T38" fmla="*/ 74 w 3550"/>
                <a:gd name="T39" fmla="*/ 44 h 1748"/>
                <a:gd name="T40" fmla="*/ 62 w 3550"/>
                <a:gd name="T41" fmla="*/ 50 h 1748"/>
                <a:gd name="T42" fmla="*/ 48 w 3550"/>
                <a:gd name="T43" fmla="*/ 57 h 1748"/>
                <a:gd name="T44" fmla="*/ 32 w 3550"/>
                <a:gd name="T45" fmla="*/ 66 h 1748"/>
                <a:gd name="T46" fmla="*/ 13 w 3550"/>
                <a:gd name="T47" fmla="*/ 77 h 1748"/>
                <a:gd name="T48" fmla="*/ 2 w 3550"/>
                <a:gd name="T49" fmla="*/ 83 h 1748"/>
                <a:gd name="T50" fmla="*/ 1 w 3550"/>
                <a:gd name="T51" fmla="*/ 85 h 1748"/>
                <a:gd name="T52" fmla="*/ 0 w 3550"/>
                <a:gd name="T53" fmla="*/ 87 h 1748"/>
                <a:gd name="T54" fmla="*/ 0 w 3550"/>
                <a:gd name="T55" fmla="*/ 90 h 1748"/>
                <a:gd name="T56" fmla="*/ 1 w 3550"/>
                <a:gd name="T57" fmla="*/ 91 h 1748"/>
                <a:gd name="T58" fmla="*/ 1 w 3550"/>
                <a:gd name="T59" fmla="*/ 92 h 1748"/>
                <a:gd name="T60" fmla="*/ 1 w 3550"/>
                <a:gd name="T61" fmla="*/ 94 h 1748"/>
                <a:gd name="T62" fmla="*/ 2 w 3550"/>
                <a:gd name="T63" fmla="*/ 95 h 1748"/>
                <a:gd name="T64" fmla="*/ 7 w 3550"/>
                <a:gd name="T65" fmla="*/ 94 h 1748"/>
                <a:gd name="T66" fmla="*/ 16 w 3550"/>
                <a:gd name="T67" fmla="*/ 90 h 1748"/>
                <a:gd name="T68" fmla="*/ 23 w 3550"/>
                <a:gd name="T69" fmla="*/ 86 h 1748"/>
                <a:gd name="T70" fmla="*/ 29 w 3550"/>
                <a:gd name="T71" fmla="*/ 82 h 1748"/>
                <a:gd name="T72" fmla="*/ 35 w 3550"/>
                <a:gd name="T73" fmla="*/ 79 h 1748"/>
                <a:gd name="T74" fmla="*/ 41 w 3550"/>
                <a:gd name="T75" fmla="*/ 76 h 1748"/>
                <a:gd name="T76" fmla="*/ 46 w 3550"/>
                <a:gd name="T77" fmla="*/ 73 h 1748"/>
                <a:gd name="T78" fmla="*/ 52 w 3550"/>
                <a:gd name="T79" fmla="*/ 69 h 1748"/>
                <a:gd name="T80" fmla="*/ 59 w 3550"/>
                <a:gd name="T81" fmla="*/ 66 h 1748"/>
                <a:gd name="T82" fmla="*/ 66 w 3550"/>
                <a:gd name="T83" fmla="*/ 62 h 1748"/>
                <a:gd name="T84" fmla="*/ 75 w 3550"/>
                <a:gd name="T85" fmla="*/ 57 h 1748"/>
                <a:gd name="T86" fmla="*/ 86 w 3550"/>
                <a:gd name="T87" fmla="*/ 51 h 1748"/>
                <a:gd name="T88" fmla="*/ 98 w 3550"/>
                <a:gd name="T89" fmla="*/ 44 h 1748"/>
                <a:gd name="T90" fmla="*/ 113 w 3550"/>
                <a:gd name="T91" fmla="*/ 36 h 1748"/>
                <a:gd name="T92" fmla="*/ 130 w 3550"/>
                <a:gd name="T93" fmla="*/ 26 h 1748"/>
                <a:gd name="T94" fmla="*/ 150 w 3550"/>
                <a:gd name="T95" fmla="*/ 15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50"/>
                <a:gd name="T145" fmla="*/ 0 h 1748"/>
                <a:gd name="T146" fmla="*/ 3550 w 3550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50" h="1748">
                  <a:moveTo>
                    <a:pt x="3550" y="163"/>
                  </a:moveTo>
                  <a:lnTo>
                    <a:pt x="3545" y="153"/>
                  </a:lnTo>
                  <a:lnTo>
                    <a:pt x="3541" y="144"/>
                  </a:lnTo>
                  <a:lnTo>
                    <a:pt x="3538" y="137"/>
                  </a:lnTo>
                  <a:lnTo>
                    <a:pt x="3533" y="130"/>
                  </a:lnTo>
                  <a:lnTo>
                    <a:pt x="3529" y="120"/>
                  </a:lnTo>
                  <a:lnTo>
                    <a:pt x="3523" y="108"/>
                  </a:lnTo>
                  <a:lnTo>
                    <a:pt x="3514" y="90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1" y="1665"/>
                  </a:lnTo>
                  <a:lnTo>
                    <a:pt x="26" y="1673"/>
                  </a:lnTo>
                  <a:lnTo>
                    <a:pt x="31" y="1685"/>
                  </a:lnTo>
                  <a:lnTo>
                    <a:pt x="37" y="1699"/>
                  </a:lnTo>
                  <a:lnTo>
                    <a:pt x="46" y="1719"/>
                  </a:lnTo>
                  <a:lnTo>
                    <a:pt x="57" y="1748"/>
                  </a:lnTo>
                  <a:lnTo>
                    <a:pt x="162" y="1700"/>
                  </a:lnTo>
                  <a:lnTo>
                    <a:pt x="259" y="1656"/>
                  </a:lnTo>
                  <a:lnTo>
                    <a:pt x="348" y="1616"/>
                  </a:lnTo>
                  <a:lnTo>
                    <a:pt x="430" y="1579"/>
                  </a:lnTo>
                  <a:lnTo>
                    <a:pt x="508" y="1543"/>
                  </a:lnTo>
                  <a:lnTo>
                    <a:pt x="579" y="1511"/>
                  </a:lnTo>
                  <a:lnTo>
                    <a:pt x="648" y="1480"/>
                  </a:lnTo>
                  <a:lnTo>
                    <a:pt x="713" y="1451"/>
                  </a:lnTo>
                  <a:lnTo>
                    <a:pt x="776" y="1422"/>
                  </a:lnTo>
                  <a:lnTo>
                    <a:pt x="837" y="1395"/>
                  </a:lnTo>
                  <a:lnTo>
                    <a:pt x="898" y="1367"/>
                  </a:lnTo>
                  <a:lnTo>
                    <a:pt x="959" y="1340"/>
                  </a:lnTo>
                  <a:lnTo>
                    <a:pt x="1021" y="1311"/>
                  </a:lnTo>
                  <a:lnTo>
                    <a:pt x="1085" y="1282"/>
                  </a:lnTo>
                  <a:lnTo>
                    <a:pt x="1153" y="1251"/>
                  </a:lnTo>
                  <a:lnTo>
                    <a:pt x="1223" y="1220"/>
                  </a:lnTo>
                  <a:lnTo>
                    <a:pt x="1299" y="1186"/>
                  </a:lnTo>
                  <a:lnTo>
                    <a:pt x="1379" y="1149"/>
                  </a:lnTo>
                  <a:lnTo>
                    <a:pt x="1466" y="1110"/>
                  </a:lnTo>
                  <a:lnTo>
                    <a:pt x="1560" y="1067"/>
                  </a:lnTo>
                  <a:lnTo>
                    <a:pt x="1662" y="1020"/>
                  </a:lnTo>
                  <a:lnTo>
                    <a:pt x="1772" y="971"/>
                  </a:lnTo>
                  <a:lnTo>
                    <a:pt x="1892" y="916"/>
                  </a:lnTo>
                  <a:lnTo>
                    <a:pt x="2024" y="857"/>
                  </a:lnTo>
                  <a:lnTo>
                    <a:pt x="2166" y="792"/>
                  </a:lnTo>
                  <a:lnTo>
                    <a:pt x="2320" y="722"/>
                  </a:lnTo>
                  <a:lnTo>
                    <a:pt x="2488" y="646"/>
                  </a:lnTo>
                  <a:lnTo>
                    <a:pt x="2668" y="564"/>
                  </a:lnTo>
                  <a:lnTo>
                    <a:pt x="2864" y="474"/>
                  </a:lnTo>
                  <a:lnTo>
                    <a:pt x="3075" y="378"/>
                  </a:lnTo>
                  <a:lnTo>
                    <a:pt x="3304" y="275"/>
                  </a:lnTo>
                  <a:lnTo>
                    <a:pt x="3550" y="163"/>
                  </a:lnTo>
                  <a:close/>
                </a:path>
              </a:pathLst>
            </a:custGeom>
            <a:solidFill>
              <a:srgbClr val="BF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1" name="Freeform 405"/>
            <p:cNvSpPr>
              <a:spLocks/>
            </p:cNvSpPr>
            <p:nvPr/>
          </p:nvSpPr>
          <p:spPr bwMode="auto">
            <a:xfrm>
              <a:off x="1104" y="3024"/>
              <a:ext cx="161" cy="96"/>
            </a:xfrm>
            <a:custGeom>
              <a:avLst/>
              <a:gdLst>
                <a:gd name="T0" fmla="*/ 161 w 3539"/>
                <a:gd name="T1" fmla="*/ 8 h 1724"/>
                <a:gd name="T2" fmla="*/ 161 w 3539"/>
                <a:gd name="T3" fmla="*/ 7 h 1724"/>
                <a:gd name="T4" fmla="*/ 160 w 3539"/>
                <a:gd name="T5" fmla="*/ 6 h 1724"/>
                <a:gd name="T6" fmla="*/ 160 w 3539"/>
                <a:gd name="T7" fmla="*/ 5 h 1724"/>
                <a:gd name="T8" fmla="*/ 159 w 3539"/>
                <a:gd name="T9" fmla="*/ 3 h 1724"/>
                <a:gd name="T10" fmla="*/ 157 w 3539"/>
                <a:gd name="T11" fmla="*/ 1 h 1724"/>
                <a:gd name="T12" fmla="*/ 155 w 3539"/>
                <a:gd name="T13" fmla="*/ 0 h 1724"/>
                <a:gd name="T14" fmla="*/ 154 w 3539"/>
                <a:gd name="T15" fmla="*/ 0 h 1724"/>
                <a:gd name="T16" fmla="*/ 148 w 3539"/>
                <a:gd name="T17" fmla="*/ 3 h 1724"/>
                <a:gd name="T18" fmla="*/ 140 w 3539"/>
                <a:gd name="T19" fmla="*/ 7 h 1724"/>
                <a:gd name="T20" fmla="*/ 133 w 3539"/>
                <a:gd name="T21" fmla="*/ 11 h 1724"/>
                <a:gd name="T22" fmla="*/ 127 w 3539"/>
                <a:gd name="T23" fmla="*/ 14 h 1724"/>
                <a:gd name="T24" fmla="*/ 122 w 3539"/>
                <a:gd name="T25" fmla="*/ 17 h 1724"/>
                <a:gd name="T26" fmla="*/ 117 w 3539"/>
                <a:gd name="T27" fmla="*/ 20 h 1724"/>
                <a:gd name="T28" fmla="*/ 111 w 3539"/>
                <a:gd name="T29" fmla="*/ 23 h 1724"/>
                <a:gd name="T30" fmla="*/ 106 w 3539"/>
                <a:gd name="T31" fmla="*/ 26 h 1724"/>
                <a:gd name="T32" fmla="*/ 100 w 3539"/>
                <a:gd name="T33" fmla="*/ 30 h 1724"/>
                <a:gd name="T34" fmla="*/ 92 w 3539"/>
                <a:gd name="T35" fmla="*/ 34 h 1724"/>
                <a:gd name="T36" fmla="*/ 84 w 3539"/>
                <a:gd name="T37" fmla="*/ 38 h 1724"/>
                <a:gd name="T38" fmla="*/ 74 w 3539"/>
                <a:gd name="T39" fmla="*/ 44 h 1724"/>
                <a:gd name="T40" fmla="*/ 62 w 3539"/>
                <a:gd name="T41" fmla="*/ 50 h 1724"/>
                <a:gd name="T42" fmla="*/ 48 w 3539"/>
                <a:gd name="T43" fmla="*/ 58 h 1724"/>
                <a:gd name="T44" fmla="*/ 32 w 3539"/>
                <a:gd name="T45" fmla="*/ 67 h 1724"/>
                <a:gd name="T46" fmla="*/ 13 w 3539"/>
                <a:gd name="T47" fmla="*/ 77 h 1724"/>
                <a:gd name="T48" fmla="*/ 2 w 3539"/>
                <a:gd name="T49" fmla="*/ 83 h 1724"/>
                <a:gd name="T50" fmla="*/ 1 w 3539"/>
                <a:gd name="T51" fmla="*/ 85 h 1724"/>
                <a:gd name="T52" fmla="*/ 0 w 3539"/>
                <a:gd name="T53" fmla="*/ 88 h 1724"/>
                <a:gd name="T54" fmla="*/ 0 w 3539"/>
                <a:gd name="T55" fmla="*/ 90 h 1724"/>
                <a:gd name="T56" fmla="*/ 1 w 3539"/>
                <a:gd name="T57" fmla="*/ 92 h 1724"/>
                <a:gd name="T58" fmla="*/ 1 w 3539"/>
                <a:gd name="T59" fmla="*/ 92 h 1724"/>
                <a:gd name="T60" fmla="*/ 1 w 3539"/>
                <a:gd name="T61" fmla="*/ 93 h 1724"/>
                <a:gd name="T62" fmla="*/ 2 w 3539"/>
                <a:gd name="T63" fmla="*/ 95 h 1724"/>
                <a:gd name="T64" fmla="*/ 7 w 3539"/>
                <a:gd name="T65" fmla="*/ 93 h 1724"/>
                <a:gd name="T66" fmla="*/ 15 w 3539"/>
                <a:gd name="T67" fmla="*/ 89 h 1724"/>
                <a:gd name="T68" fmla="*/ 23 w 3539"/>
                <a:gd name="T69" fmla="*/ 85 h 1724"/>
                <a:gd name="T70" fmla="*/ 29 w 3539"/>
                <a:gd name="T71" fmla="*/ 81 h 1724"/>
                <a:gd name="T72" fmla="*/ 35 w 3539"/>
                <a:gd name="T73" fmla="*/ 78 h 1724"/>
                <a:gd name="T74" fmla="*/ 40 w 3539"/>
                <a:gd name="T75" fmla="*/ 75 h 1724"/>
                <a:gd name="T76" fmla="*/ 46 w 3539"/>
                <a:gd name="T77" fmla="*/ 72 h 1724"/>
                <a:gd name="T78" fmla="*/ 52 w 3539"/>
                <a:gd name="T79" fmla="*/ 68 h 1724"/>
                <a:gd name="T80" fmla="*/ 59 w 3539"/>
                <a:gd name="T81" fmla="*/ 65 h 1724"/>
                <a:gd name="T82" fmla="*/ 66 w 3539"/>
                <a:gd name="T83" fmla="*/ 61 h 1724"/>
                <a:gd name="T84" fmla="*/ 75 w 3539"/>
                <a:gd name="T85" fmla="*/ 56 h 1724"/>
                <a:gd name="T86" fmla="*/ 86 w 3539"/>
                <a:gd name="T87" fmla="*/ 50 h 1724"/>
                <a:gd name="T88" fmla="*/ 98 w 3539"/>
                <a:gd name="T89" fmla="*/ 43 h 1724"/>
                <a:gd name="T90" fmla="*/ 113 w 3539"/>
                <a:gd name="T91" fmla="*/ 35 h 1724"/>
                <a:gd name="T92" fmla="*/ 130 w 3539"/>
                <a:gd name="T93" fmla="*/ 25 h 1724"/>
                <a:gd name="T94" fmla="*/ 150 w 3539"/>
                <a:gd name="T95" fmla="*/ 14 h 17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9"/>
                <a:gd name="T145" fmla="*/ 0 h 1724"/>
                <a:gd name="T146" fmla="*/ 3539 w 3539"/>
                <a:gd name="T147" fmla="*/ 1724 h 172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9" h="1724">
                  <a:moveTo>
                    <a:pt x="3539" y="143"/>
                  </a:moveTo>
                  <a:lnTo>
                    <a:pt x="3534" y="135"/>
                  </a:lnTo>
                  <a:lnTo>
                    <a:pt x="3531" y="129"/>
                  </a:lnTo>
                  <a:lnTo>
                    <a:pt x="3529" y="123"/>
                  </a:lnTo>
                  <a:lnTo>
                    <a:pt x="3526" y="117"/>
                  </a:lnTo>
                  <a:lnTo>
                    <a:pt x="3523" y="110"/>
                  </a:lnTo>
                  <a:lnTo>
                    <a:pt x="3518" y="99"/>
                  </a:lnTo>
                  <a:lnTo>
                    <a:pt x="3511" y="84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6"/>
                  </a:lnTo>
                  <a:lnTo>
                    <a:pt x="16" y="1652"/>
                  </a:lnTo>
                  <a:lnTo>
                    <a:pt x="19" y="1658"/>
                  </a:lnTo>
                  <a:lnTo>
                    <a:pt x="22" y="1666"/>
                  </a:lnTo>
                  <a:lnTo>
                    <a:pt x="26" y="1674"/>
                  </a:lnTo>
                  <a:lnTo>
                    <a:pt x="31" y="1686"/>
                  </a:lnTo>
                  <a:lnTo>
                    <a:pt x="37" y="1702"/>
                  </a:lnTo>
                  <a:lnTo>
                    <a:pt x="46" y="1724"/>
                  </a:lnTo>
                  <a:lnTo>
                    <a:pt x="151" y="1676"/>
                  </a:lnTo>
                  <a:lnTo>
                    <a:pt x="248" y="1633"/>
                  </a:lnTo>
                  <a:lnTo>
                    <a:pt x="337" y="1592"/>
                  </a:lnTo>
                  <a:lnTo>
                    <a:pt x="419" y="1555"/>
                  </a:lnTo>
                  <a:lnTo>
                    <a:pt x="497" y="1520"/>
                  </a:lnTo>
                  <a:lnTo>
                    <a:pt x="568" y="1488"/>
                  </a:lnTo>
                  <a:lnTo>
                    <a:pt x="637" y="1457"/>
                  </a:lnTo>
                  <a:lnTo>
                    <a:pt x="702" y="1427"/>
                  </a:lnTo>
                  <a:lnTo>
                    <a:pt x="765" y="1399"/>
                  </a:lnTo>
                  <a:lnTo>
                    <a:pt x="826" y="1372"/>
                  </a:lnTo>
                  <a:lnTo>
                    <a:pt x="886" y="1344"/>
                  </a:lnTo>
                  <a:lnTo>
                    <a:pt x="948" y="1316"/>
                  </a:lnTo>
                  <a:lnTo>
                    <a:pt x="1010" y="1288"/>
                  </a:lnTo>
                  <a:lnTo>
                    <a:pt x="1074" y="1259"/>
                  </a:lnTo>
                  <a:lnTo>
                    <a:pt x="1141" y="1229"/>
                  </a:lnTo>
                  <a:lnTo>
                    <a:pt x="1212" y="1197"/>
                  </a:lnTo>
                  <a:lnTo>
                    <a:pt x="1287" y="1163"/>
                  </a:lnTo>
                  <a:lnTo>
                    <a:pt x="1368" y="1126"/>
                  </a:lnTo>
                  <a:lnTo>
                    <a:pt x="1455" y="1087"/>
                  </a:lnTo>
                  <a:lnTo>
                    <a:pt x="1548" y="1045"/>
                  </a:lnTo>
                  <a:lnTo>
                    <a:pt x="1650" y="998"/>
                  </a:lnTo>
                  <a:lnTo>
                    <a:pt x="1761" y="949"/>
                  </a:lnTo>
                  <a:lnTo>
                    <a:pt x="1881" y="894"/>
                  </a:lnTo>
                  <a:lnTo>
                    <a:pt x="2013" y="835"/>
                  </a:lnTo>
                  <a:lnTo>
                    <a:pt x="2154" y="771"/>
                  </a:lnTo>
                  <a:lnTo>
                    <a:pt x="2308" y="700"/>
                  </a:lnTo>
                  <a:lnTo>
                    <a:pt x="2477" y="625"/>
                  </a:lnTo>
                  <a:lnTo>
                    <a:pt x="2657" y="543"/>
                  </a:lnTo>
                  <a:lnTo>
                    <a:pt x="2853" y="453"/>
                  </a:lnTo>
                  <a:lnTo>
                    <a:pt x="3064" y="357"/>
                  </a:lnTo>
                  <a:lnTo>
                    <a:pt x="3293" y="254"/>
                  </a:lnTo>
                  <a:lnTo>
                    <a:pt x="3539" y="143"/>
                  </a:lnTo>
                  <a:close/>
                </a:path>
              </a:pathLst>
            </a:custGeom>
            <a:solidFill>
              <a:srgbClr val="C9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2" name="Freeform 406"/>
            <p:cNvSpPr>
              <a:spLocks/>
            </p:cNvSpPr>
            <p:nvPr/>
          </p:nvSpPr>
          <p:spPr bwMode="auto">
            <a:xfrm>
              <a:off x="1104" y="3024"/>
              <a:ext cx="160" cy="94"/>
            </a:xfrm>
            <a:custGeom>
              <a:avLst/>
              <a:gdLst>
                <a:gd name="T0" fmla="*/ 160 w 3526"/>
                <a:gd name="T1" fmla="*/ 6 h 1698"/>
                <a:gd name="T2" fmla="*/ 159 w 3526"/>
                <a:gd name="T3" fmla="*/ 5 h 1698"/>
                <a:gd name="T4" fmla="*/ 158 w 3526"/>
                <a:gd name="T5" fmla="*/ 3 h 1698"/>
                <a:gd name="T6" fmla="*/ 157 w 3526"/>
                <a:gd name="T7" fmla="*/ 1 h 1698"/>
                <a:gd name="T8" fmla="*/ 155 w 3526"/>
                <a:gd name="T9" fmla="*/ 0 h 1698"/>
                <a:gd name="T10" fmla="*/ 153 w 3526"/>
                <a:gd name="T11" fmla="*/ 0 h 1698"/>
                <a:gd name="T12" fmla="*/ 148 w 3526"/>
                <a:gd name="T13" fmla="*/ 3 h 1698"/>
                <a:gd name="T14" fmla="*/ 140 w 3526"/>
                <a:gd name="T15" fmla="*/ 7 h 1698"/>
                <a:gd name="T16" fmla="*/ 133 w 3526"/>
                <a:gd name="T17" fmla="*/ 11 h 1698"/>
                <a:gd name="T18" fmla="*/ 127 w 3526"/>
                <a:gd name="T19" fmla="*/ 14 h 1698"/>
                <a:gd name="T20" fmla="*/ 122 w 3526"/>
                <a:gd name="T21" fmla="*/ 17 h 1698"/>
                <a:gd name="T22" fmla="*/ 116 w 3526"/>
                <a:gd name="T23" fmla="*/ 20 h 1698"/>
                <a:gd name="T24" fmla="*/ 111 w 3526"/>
                <a:gd name="T25" fmla="*/ 23 h 1698"/>
                <a:gd name="T26" fmla="*/ 106 w 3526"/>
                <a:gd name="T27" fmla="*/ 26 h 1698"/>
                <a:gd name="T28" fmla="*/ 99 w 3526"/>
                <a:gd name="T29" fmla="*/ 29 h 1698"/>
                <a:gd name="T30" fmla="*/ 92 w 3526"/>
                <a:gd name="T31" fmla="*/ 33 h 1698"/>
                <a:gd name="T32" fmla="*/ 84 w 3526"/>
                <a:gd name="T33" fmla="*/ 38 h 1698"/>
                <a:gd name="T34" fmla="*/ 74 w 3526"/>
                <a:gd name="T35" fmla="*/ 43 h 1698"/>
                <a:gd name="T36" fmla="*/ 62 w 3526"/>
                <a:gd name="T37" fmla="*/ 50 h 1698"/>
                <a:gd name="T38" fmla="*/ 48 w 3526"/>
                <a:gd name="T39" fmla="*/ 57 h 1698"/>
                <a:gd name="T40" fmla="*/ 32 w 3526"/>
                <a:gd name="T41" fmla="*/ 66 h 1698"/>
                <a:gd name="T42" fmla="*/ 13 w 3526"/>
                <a:gd name="T43" fmla="*/ 77 h 1698"/>
                <a:gd name="T44" fmla="*/ 2 w 3526"/>
                <a:gd name="T45" fmla="*/ 83 h 1698"/>
                <a:gd name="T46" fmla="*/ 1 w 3526"/>
                <a:gd name="T47" fmla="*/ 85 h 1698"/>
                <a:gd name="T48" fmla="*/ 0 w 3526"/>
                <a:gd name="T49" fmla="*/ 87 h 1698"/>
                <a:gd name="T50" fmla="*/ 0 w 3526"/>
                <a:gd name="T51" fmla="*/ 89 h 1698"/>
                <a:gd name="T52" fmla="*/ 1 w 3526"/>
                <a:gd name="T53" fmla="*/ 91 h 1698"/>
                <a:gd name="T54" fmla="*/ 1 w 3526"/>
                <a:gd name="T55" fmla="*/ 93 h 1698"/>
                <a:gd name="T56" fmla="*/ 6 w 3526"/>
                <a:gd name="T57" fmla="*/ 91 h 1698"/>
                <a:gd name="T58" fmla="*/ 15 w 3526"/>
                <a:gd name="T59" fmla="*/ 87 h 1698"/>
                <a:gd name="T60" fmla="*/ 22 w 3526"/>
                <a:gd name="T61" fmla="*/ 83 h 1698"/>
                <a:gd name="T62" fmla="*/ 28 w 3526"/>
                <a:gd name="T63" fmla="*/ 79 h 1698"/>
                <a:gd name="T64" fmla="*/ 34 w 3526"/>
                <a:gd name="T65" fmla="*/ 76 h 1698"/>
                <a:gd name="T66" fmla="*/ 40 w 3526"/>
                <a:gd name="T67" fmla="*/ 73 h 1698"/>
                <a:gd name="T68" fmla="*/ 45 w 3526"/>
                <a:gd name="T69" fmla="*/ 70 h 1698"/>
                <a:gd name="T70" fmla="*/ 51 w 3526"/>
                <a:gd name="T71" fmla="*/ 67 h 1698"/>
                <a:gd name="T72" fmla="*/ 58 w 3526"/>
                <a:gd name="T73" fmla="*/ 63 h 1698"/>
                <a:gd name="T74" fmla="*/ 65 w 3526"/>
                <a:gd name="T75" fmla="*/ 59 h 1698"/>
                <a:gd name="T76" fmla="*/ 74 w 3526"/>
                <a:gd name="T77" fmla="*/ 54 h 1698"/>
                <a:gd name="T78" fmla="*/ 85 w 3526"/>
                <a:gd name="T79" fmla="*/ 48 h 1698"/>
                <a:gd name="T80" fmla="*/ 97 w 3526"/>
                <a:gd name="T81" fmla="*/ 41 h 1698"/>
                <a:gd name="T82" fmla="*/ 112 w 3526"/>
                <a:gd name="T83" fmla="*/ 33 h 1698"/>
                <a:gd name="T84" fmla="*/ 129 w 3526"/>
                <a:gd name="T85" fmla="*/ 24 h 1698"/>
                <a:gd name="T86" fmla="*/ 149 w 3526"/>
                <a:gd name="T87" fmla="*/ 13 h 16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26"/>
                <a:gd name="T133" fmla="*/ 0 h 1698"/>
                <a:gd name="T134" fmla="*/ 3526 w 3526"/>
                <a:gd name="T135" fmla="*/ 1698 h 16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26" h="1698">
                  <a:moveTo>
                    <a:pt x="3526" y="123"/>
                  </a:moveTo>
                  <a:lnTo>
                    <a:pt x="3522" y="112"/>
                  </a:lnTo>
                  <a:lnTo>
                    <a:pt x="3518" y="103"/>
                  </a:lnTo>
                  <a:lnTo>
                    <a:pt x="3513" y="9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5" y="1671"/>
                  </a:lnTo>
                  <a:lnTo>
                    <a:pt x="36" y="1698"/>
                  </a:lnTo>
                  <a:lnTo>
                    <a:pt x="141" y="1651"/>
                  </a:lnTo>
                  <a:lnTo>
                    <a:pt x="237" y="1608"/>
                  </a:lnTo>
                  <a:lnTo>
                    <a:pt x="326" y="1568"/>
                  </a:lnTo>
                  <a:lnTo>
                    <a:pt x="409" y="1530"/>
                  </a:lnTo>
                  <a:lnTo>
                    <a:pt x="486" y="1496"/>
                  </a:lnTo>
                  <a:lnTo>
                    <a:pt x="558" y="1463"/>
                  </a:lnTo>
                  <a:lnTo>
                    <a:pt x="626" y="1433"/>
                  </a:lnTo>
                  <a:lnTo>
                    <a:pt x="691" y="1403"/>
                  </a:lnTo>
                  <a:lnTo>
                    <a:pt x="754" y="1375"/>
                  </a:lnTo>
                  <a:lnTo>
                    <a:pt x="815" y="1347"/>
                  </a:lnTo>
                  <a:lnTo>
                    <a:pt x="875" y="1320"/>
                  </a:lnTo>
                  <a:lnTo>
                    <a:pt x="936" y="1292"/>
                  </a:lnTo>
                  <a:lnTo>
                    <a:pt x="999" y="1264"/>
                  </a:lnTo>
                  <a:lnTo>
                    <a:pt x="1063" y="1236"/>
                  </a:lnTo>
                  <a:lnTo>
                    <a:pt x="1130" y="1205"/>
                  </a:lnTo>
                  <a:lnTo>
                    <a:pt x="1201" y="1173"/>
                  </a:lnTo>
                  <a:lnTo>
                    <a:pt x="1276" y="1140"/>
                  </a:lnTo>
                  <a:lnTo>
                    <a:pt x="1357" y="1103"/>
                  </a:lnTo>
                  <a:lnTo>
                    <a:pt x="1443" y="1064"/>
                  </a:lnTo>
                  <a:lnTo>
                    <a:pt x="1537" y="1022"/>
                  </a:lnTo>
                  <a:lnTo>
                    <a:pt x="1639" y="975"/>
                  </a:lnTo>
                  <a:lnTo>
                    <a:pt x="1749" y="926"/>
                  </a:lnTo>
                  <a:lnTo>
                    <a:pt x="1870" y="872"/>
                  </a:lnTo>
                  <a:lnTo>
                    <a:pt x="2000" y="813"/>
                  </a:lnTo>
                  <a:lnTo>
                    <a:pt x="2143" y="749"/>
                  </a:lnTo>
                  <a:lnTo>
                    <a:pt x="2297" y="679"/>
                  </a:lnTo>
                  <a:lnTo>
                    <a:pt x="2464" y="603"/>
                  </a:lnTo>
                  <a:lnTo>
                    <a:pt x="2646" y="521"/>
                  </a:lnTo>
                  <a:lnTo>
                    <a:pt x="2841" y="432"/>
                  </a:lnTo>
                  <a:lnTo>
                    <a:pt x="3053" y="337"/>
                  </a:lnTo>
                  <a:lnTo>
                    <a:pt x="3281" y="234"/>
                  </a:lnTo>
                  <a:lnTo>
                    <a:pt x="3526" y="123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3" name="Freeform 407"/>
            <p:cNvSpPr>
              <a:spLocks/>
            </p:cNvSpPr>
            <p:nvPr/>
          </p:nvSpPr>
          <p:spPr bwMode="auto">
            <a:xfrm>
              <a:off x="1104" y="3024"/>
              <a:ext cx="160" cy="93"/>
            </a:xfrm>
            <a:custGeom>
              <a:avLst/>
              <a:gdLst>
                <a:gd name="T0" fmla="*/ 160 w 3515"/>
                <a:gd name="T1" fmla="*/ 5 h 1674"/>
                <a:gd name="T2" fmla="*/ 160 w 3515"/>
                <a:gd name="T3" fmla="*/ 5 h 1674"/>
                <a:gd name="T4" fmla="*/ 159 w 3515"/>
                <a:gd name="T5" fmla="*/ 3 h 1674"/>
                <a:gd name="T6" fmla="*/ 157 w 3515"/>
                <a:gd name="T7" fmla="*/ 1 h 1674"/>
                <a:gd name="T8" fmla="*/ 156 w 3515"/>
                <a:gd name="T9" fmla="*/ 0 h 1674"/>
                <a:gd name="T10" fmla="*/ 154 w 3515"/>
                <a:gd name="T11" fmla="*/ 0 h 1674"/>
                <a:gd name="T12" fmla="*/ 148 w 3515"/>
                <a:gd name="T13" fmla="*/ 3 h 1674"/>
                <a:gd name="T14" fmla="*/ 140 w 3515"/>
                <a:gd name="T15" fmla="*/ 7 h 1674"/>
                <a:gd name="T16" fmla="*/ 133 w 3515"/>
                <a:gd name="T17" fmla="*/ 11 h 1674"/>
                <a:gd name="T18" fmla="*/ 127 w 3515"/>
                <a:gd name="T19" fmla="*/ 14 h 1674"/>
                <a:gd name="T20" fmla="*/ 122 w 3515"/>
                <a:gd name="T21" fmla="*/ 17 h 1674"/>
                <a:gd name="T22" fmla="*/ 117 w 3515"/>
                <a:gd name="T23" fmla="*/ 20 h 1674"/>
                <a:gd name="T24" fmla="*/ 112 w 3515"/>
                <a:gd name="T25" fmla="*/ 23 h 1674"/>
                <a:gd name="T26" fmla="*/ 106 w 3515"/>
                <a:gd name="T27" fmla="*/ 26 h 1674"/>
                <a:gd name="T28" fmla="*/ 100 w 3515"/>
                <a:gd name="T29" fmla="*/ 30 h 1674"/>
                <a:gd name="T30" fmla="*/ 92 w 3515"/>
                <a:gd name="T31" fmla="*/ 34 h 1674"/>
                <a:gd name="T32" fmla="*/ 84 w 3515"/>
                <a:gd name="T33" fmla="*/ 38 h 1674"/>
                <a:gd name="T34" fmla="*/ 74 w 3515"/>
                <a:gd name="T35" fmla="*/ 44 h 1674"/>
                <a:gd name="T36" fmla="*/ 62 w 3515"/>
                <a:gd name="T37" fmla="*/ 50 h 1674"/>
                <a:gd name="T38" fmla="*/ 49 w 3515"/>
                <a:gd name="T39" fmla="*/ 58 h 1674"/>
                <a:gd name="T40" fmla="*/ 32 w 3515"/>
                <a:gd name="T41" fmla="*/ 66 h 1674"/>
                <a:gd name="T42" fmla="*/ 13 w 3515"/>
                <a:gd name="T43" fmla="*/ 77 h 1674"/>
                <a:gd name="T44" fmla="*/ 2 w 3515"/>
                <a:gd name="T45" fmla="*/ 83 h 1674"/>
                <a:gd name="T46" fmla="*/ 1 w 3515"/>
                <a:gd name="T47" fmla="*/ 85 h 1674"/>
                <a:gd name="T48" fmla="*/ 0 w 3515"/>
                <a:gd name="T49" fmla="*/ 87 h 1674"/>
                <a:gd name="T50" fmla="*/ 0 w 3515"/>
                <a:gd name="T51" fmla="*/ 90 h 1674"/>
                <a:gd name="T52" fmla="*/ 1 w 3515"/>
                <a:gd name="T53" fmla="*/ 91 h 1674"/>
                <a:gd name="T54" fmla="*/ 1 w 3515"/>
                <a:gd name="T55" fmla="*/ 92 h 1674"/>
                <a:gd name="T56" fmla="*/ 6 w 3515"/>
                <a:gd name="T57" fmla="*/ 90 h 1674"/>
                <a:gd name="T58" fmla="*/ 14 w 3515"/>
                <a:gd name="T59" fmla="*/ 86 h 1674"/>
                <a:gd name="T60" fmla="*/ 22 w 3515"/>
                <a:gd name="T61" fmla="*/ 82 h 1674"/>
                <a:gd name="T62" fmla="*/ 28 w 3515"/>
                <a:gd name="T63" fmla="*/ 78 h 1674"/>
                <a:gd name="T64" fmla="*/ 34 w 3515"/>
                <a:gd name="T65" fmla="*/ 75 h 1674"/>
                <a:gd name="T66" fmla="*/ 39 w 3515"/>
                <a:gd name="T67" fmla="*/ 72 h 1674"/>
                <a:gd name="T68" fmla="*/ 45 w 3515"/>
                <a:gd name="T69" fmla="*/ 69 h 1674"/>
                <a:gd name="T70" fmla="*/ 51 w 3515"/>
                <a:gd name="T71" fmla="*/ 66 h 1674"/>
                <a:gd name="T72" fmla="*/ 58 w 3515"/>
                <a:gd name="T73" fmla="*/ 62 h 1674"/>
                <a:gd name="T74" fmla="*/ 65 w 3515"/>
                <a:gd name="T75" fmla="*/ 58 h 1674"/>
                <a:gd name="T76" fmla="*/ 74 w 3515"/>
                <a:gd name="T77" fmla="*/ 53 h 1674"/>
                <a:gd name="T78" fmla="*/ 85 w 3515"/>
                <a:gd name="T79" fmla="*/ 47 h 1674"/>
                <a:gd name="T80" fmla="*/ 97 w 3515"/>
                <a:gd name="T81" fmla="*/ 40 h 1674"/>
                <a:gd name="T82" fmla="*/ 112 w 3515"/>
                <a:gd name="T83" fmla="*/ 32 h 1674"/>
                <a:gd name="T84" fmla="*/ 129 w 3515"/>
                <a:gd name="T85" fmla="*/ 23 h 1674"/>
                <a:gd name="T86" fmla="*/ 149 w 3515"/>
                <a:gd name="T87" fmla="*/ 12 h 16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15"/>
                <a:gd name="T133" fmla="*/ 0 h 1674"/>
                <a:gd name="T134" fmla="*/ 3515 w 3515"/>
                <a:gd name="T135" fmla="*/ 1674 h 16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15" h="1674">
                  <a:moveTo>
                    <a:pt x="3515" y="103"/>
                  </a:moveTo>
                  <a:lnTo>
                    <a:pt x="3513" y="96"/>
                  </a:lnTo>
                  <a:lnTo>
                    <a:pt x="3511" y="91"/>
                  </a:lnTo>
                  <a:lnTo>
                    <a:pt x="3508" y="8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2" y="1644"/>
                  </a:lnTo>
                  <a:lnTo>
                    <a:pt x="15" y="1649"/>
                  </a:lnTo>
                  <a:lnTo>
                    <a:pt x="18" y="1657"/>
                  </a:lnTo>
                  <a:lnTo>
                    <a:pt x="25" y="1674"/>
                  </a:lnTo>
                  <a:lnTo>
                    <a:pt x="130" y="1627"/>
                  </a:lnTo>
                  <a:lnTo>
                    <a:pt x="225" y="1583"/>
                  </a:lnTo>
                  <a:lnTo>
                    <a:pt x="315" y="1543"/>
                  </a:lnTo>
                  <a:lnTo>
                    <a:pt x="398" y="1506"/>
                  </a:lnTo>
                  <a:lnTo>
                    <a:pt x="474" y="1472"/>
                  </a:lnTo>
                  <a:lnTo>
                    <a:pt x="547" y="1439"/>
                  </a:lnTo>
                  <a:lnTo>
                    <a:pt x="615" y="1408"/>
                  </a:lnTo>
                  <a:lnTo>
                    <a:pt x="679" y="1379"/>
                  </a:lnTo>
                  <a:lnTo>
                    <a:pt x="743" y="1352"/>
                  </a:lnTo>
                  <a:lnTo>
                    <a:pt x="804" y="1324"/>
                  </a:lnTo>
                  <a:lnTo>
                    <a:pt x="864" y="1297"/>
                  </a:lnTo>
                  <a:lnTo>
                    <a:pt x="925" y="1269"/>
                  </a:lnTo>
                  <a:lnTo>
                    <a:pt x="987" y="1241"/>
                  </a:lnTo>
                  <a:lnTo>
                    <a:pt x="1052" y="1212"/>
                  </a:lnTo>
                  <a:lnTo>
                    <a:pt x="1119" y="1182"/>
                  </a:lnTo>
                  <a:lnTo>
                    <a:pt x="1189" y="1150"/>
                  </a:lnTo>
                  <a:lnTo>
                    <a:pt x="1265" y="1116"/>
                  </a:lnTo>
                  <a:lnTo>
                    <a:pt x="1345" y="1081"/>
                  </a:lnTo>
                  <a:lnTo>
                    <a:pt x="1432" y="1042"/>
                  </a:lnTo>
                  <a:lnTo>
                    <a:pt x="1526" y="999"/>
                  </a:lnTo>
                  <a:lnTo>
                    <a:pt x="1628" y="953"/>
                  </a:lnTo>
                  <a:lnTo>
                    <a:pt x="1738" y="903"/>
                  </a:lnTo>
                  <a:lnTo>
                    <a:pt x="1859" y="850"/>
                  </a:lnTo>
                  <a:lnTo>
                    <a:pt x="1989" y="791"/>
                  </a:lnTo>
                  <a:lnTo>
                    <a:pt x="2132" y="726"/>
                  </a:lnTo>
                  <a:lnTo>
                    <a:pt x="2286" y="657"/>
                  </a:lnTo>
                  <a:lnTo>
                    <a:pt x="2453" y="582"/>
                  </a:lnTo>
                  <a:lnTo>
                    <a:pt x="2635" y="500"/>
                  </a:lnTo>
                  <a:lnTo>
                    <a:pt x="2830" y="412"/>
                  </a:lnTo>
                  <a:lnTo>
                    <a:pt x="3042" y="316"/>
                  </a:lnTo>
                  <a:lnTo>
                    <a:pt x="3269" y="214"/>
                  </a:lnTo>
                  <a:lnTo>
                    <a:pt x="3515" y="103"/>
                  </a:lnTo>
                  <a:close/>
                </a:path>
              </a:pathLst>
            </a:custGeom>
            <a:solidFill>
              <a:srgbClr val="D6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4" name="Freeform 408"/>
            <p:cNvSpPr>
              <a:spLocks/>
            </p:cNvSpPr>
            <p:nvPr/>
          </p:nvSpPr>
          <p:spPr bwMode="auto">
            <a:xfrm>
              <a:off x="1104" y="3024"/>
              <a:ext cx="159" cy="92"/>
            </a:xfrm>
            <a:custGeom>
              <a:avLst/>
              <a:gdLst>
                <a:gd name="T0" fmla="*/ 159 w 3503"/>
                <a:gd name="T1" fmla="*/ 5 h 1649"/>
                <a:gd name="T2" fmla="*/ 159 w 3503"/>
                <a:gd name="T3" fmla="*/ 4 h 1649"/>
                <a:gd name="T4" fmla="*/ 158 w 3503"/>
                <a:gd name="T5" fmla="*/ 3 h 1649"/>
                <a:gd name="T6" fmla="*/ 158 w 3503"/>
                <a:gd name="T7" fmla="*/ 2 h 1649"/>
                <a:gd name="T8" fmla="*/ 157 w 3503"/>
                <a:gd name="T9" fmla="*/ 1 h 1649"/>
                <a:gd name="T10" fmla="*/ 156 w 3503"/>
                <a:gd name="T11" fmla="*/ 0 h 1649"/>
                <a:gd name="T12" fmla="*/ 155 w 3503"/>
                <a:gd name="T13" fmla="*/ 0 h 1649"/>
                <a:gd name="T14" fmla="*/ 154 w 3503"/>
                <a:gd name="T15" fmla="*/ 0 h 1649"/>
                <a:gd name="T16" fmla="*/ 153 w 3503"/>
                <a:gd name="T17" fmla="*/ 0 h 1649"/>
                <a:gd name="T18" fmla="*/ 152 w 3503"/>
                <a:gd name="T19" fmla="*/ 0 h 1649"/>
                <a:gd name="T20" fmla="*/ 3 w 3503"/>
                <a:gd name="T21" fmla="*/ 83 h 1649"/>
                <a:gd name="T22" fmla="*/ 2 w 3503"/>
                <a:gd name="T23" fmla="*/ 84 h 1649"/>
                <a:gd name="T24" fmla="*/ 1 w 3503"/>
                <a:gd name="T25" fmla="*/ 84 h 1649"/>
                <a:gd name="T26" fmla="*/ 1 w 3503"/>
                <a:gd name="T27" fmla="*/ 85 h 1649"/>
                <a:gd name="T28" fmla="*/ 0 w 3503"/>
                <a:gd name="T29" fmla="*/ 86 h 1649"/>
                <a:gd name="T30" fmla="*/ 0 w 3503"/>
                <a:gd name="T31" fmla="*/ 88 h 1649"/>
                <a:gd name="T32" fmla="*/ 0 w 3503"/>
                <a:gd name="T33" fmla="*/ 89 h 1649"/>
                <a:gd name="T34" fmla="*/ 0 w 3503"/>
                <a:gd name="T35" fmla="*/ 90 h 1649"/>
                <a:gd name="T36" fmla="*/ 0 w 3503"/>
                <a:gd name="T37" fmla="*/ 91 h 1649"/>
                <a:gd name="T38" fmla="*/ 1 w 3503"/>
                <a:gd name="T39" fmla="*/ 92 h 1649"/>
                <a:gd name="T40" fmla="*/ 159 w 3503"/>
                <a:gd name="T41" fmla="*/ 5 h 1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03"/>
                <a:gd name="T64" fmla="*/ 0 h 1649"/>
                <a:gd name="T65" fmla="*/ 3503 w 3503"/>
                <a:gd name="T66" fmla="*/ 1649 h 16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03" h="1649">
                  <a:moveTo>
                    <a:pt x="3503" y="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9"/>
                  </a:lnTo>
                  <a:lnTo>
                    <a:pt x="3503" y="8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5" name="Freeform 409"/>
            <p:cNvSpPr>
              <a:spLocks/>
            </p:cNvSpPr>
            <p:nvPr/>
          </p:nvSpPr>
          <p:spPr bwMode="auto">
            <a:xfrm>
              <a:off x="1277" y="3064"/>
              <a:ext cx="2" cy="3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1 h 40"/>
                <a:gd name="T8" fmla="*/ 2 w 28"/>
                <a:gd name="T9" fmla="*/ 1 h 40"/>
                <a:gd name="T10" fmla="*/ 2 w 28"/>
                <a:gd name="T11" fmla="*/ 2 h 40"/>
                <a:gd name="T12" fmla="*/ 2 w 28"/>
                <a:gd name="T13" fmla="*/ 2 h 40"/>
                <a:gd name="T14" fmla="*/ 2 w 28"/>
                <a:gd name="T15" fmla="*/ 3 h 40"/>
                <a:gd name="T16" fmla="*/ 1 w 28"/>
                <a:gd name="T17" fmla="*/ 3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7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6" name="Freeform 410"/>
            <p:cNvSpPr>
              <a:spLocks/>
            </p:cNvSpPr>
            <p:nvPr/>
          </p:nvSpPr>
          <p:spPr bwMode="auto">
            <a:xfrm>
              <a:off x="1118" y="3064"/>
              <a:ext cx="160" cy="90"/>
            </a:xfrm>
            <a:custGeom>
              <a:avLst/>
              <a:gdLst>
                <a:gd name="T0" fmla="*/ 0 w 3529"/>
                <a:gd name="T1" fmla="*/ 89 h 1614"/>
                <a:gd name="T2" fmla="*/ 0 w 3529"/>
                <a:gd name="T3" fmla="*/ 88 h 1614"/>
                <a:gd name="T4" fmla="*/ 159 w 3529"/>
                <a:gd name="T5" fmla="*/ 0 h 1614"/>
                <a:gd name="T6" fmla="*/ 160 w 3529"/>
                <a:gd name="T7" fmla="*/ 2 h 1614"/>
                <a:gd name="T8" fmla="*/ 1 w 3529"/>
                <a:gd name="T9" fmla="*/ 90 h 1614"/>
                <a:gd name="T10" fmla="*/ 0 w 3529"/>
                <a:gd name="T11" fmla="*/ 89 h 16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1614"/>
                <a:gd name="T20" fmla="*/ 3529 w 3529"/>
                <a:gd name="T21" fmla="*/ 1614 h 16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1614">
                  <a:moveTo>
                    <a:pt x="8" y="1596"/>
                  </a:moveTo>
                  <a:lnTo>
                    <a:pt x="0" y="1577"/>
                  </a:lnTo>
                  <a:lnTo>
                    <a:pt x="3513" y="0"/>
                  </a:lnTo>
                  <a:lnTo>
                    <a:pt x="3529" y="38"/>
                  </a:lnTo>
                  <a:lnTo>
                    <a:pt x="16" y="1614"/>
                  </a:lnTo>
                  <a:lnTo>
                    <a:pt x="8" y="1596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7" name="Freeform 411"/>
            <p:cNvSpPr>
              <a:spLocks/>
            </p:cNvSpPr>
            <p:nvPr/>
          </p:nvSpPr>
          <p:spPr bwMode="auto">
            <a:xfrm>
              <a:off x="1117" y="3152"/>
              <a:ext cx="1" cy="2"/>
            </a:xfrm>
            <a:custGeom>
              <a:avLst/>
              <a:gdLst>
                <a:gd name="T0" fmla="*/ 1 w 28"/>
                <a:gd name="T1" fmla="*/ 2 h 40"/>
                <a:gd name="T2" fmla="*/ 1 w 28"/>
                <a:gd name="T3" fmla="*/ 2 h 40"/>
                <a:gd name="T4" fmla="*/ 0 w 28"/>
                <a:gd name="T5" fmla="*/ 2 h 40"/>
                <a:gd name="T6" fmla="*/ 0 w 28"/>
                <a:gd name="T7" fmla="*/ 2 h 40"/>
                <a:gd name="T8" fmla="*/ 0 w 28"/>
                <a:gd name="T9" fmla="*/ 1 h 40"/>
                <a:gd name="T10" fmla="*/ 0 w 28"/>
                <a:gd name="T11" fmla="*/ 1 h 40"/>
                <a:gd name="T12" fmla="*/ 0 w 28"/>
                <a:gd name="T13" fmla="*/ 1 h 40"/>
                <a:gd name="T14" fmla="*/ 0 w 28"/>
                <a:gd name="T15" fmla="*/ 0 h 40"/>
                <a:gd name="T16" fmla="*/ 0 w 28"/>
                <a:gd name="T17" fmla="*/ 0 h 40"/>
                <a:gd name="T18" fmla="*/ 1 w 28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28" y="37"/>
                  </a:moveTo>
                  <a:lnTo>
                    <a:pt x="19" y="40"/>
                  </a:lnTo>
                  <a:lnTo>
                    <a:pt x="12" y="37"/>
                  </a:lnTo>
                  <a:lnTo>
                    <a:pt x="6" y="33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2" y="0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8" name="Freeform 412"/>
            <p:cNvSpPr>
              <a:spLocks/>
            </p:cNvSpPr>
            <p:nvPr/>
          </p:nvSpPr>
          <p:spPr bwMode="auto">
            <a:xfrm>
              <a:off x="1281" y="3075"/>
              <a:ext cx="2" cy="2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0 h 40"/>
                <a:gd name="T8" fmla="*/ 2 w 28"/>
                <a:gd name="T9" fmla="*/ 1 h 40"/>
                <a:gd name="T10" fmla="*/ 2 w 28"/>
                <a:gd name="T11" fmla="*/ 1 h 40"/>
                <a:gd name="T12" fmla="*/ 2 w 28"/>
                <a:gd name="T13" fmla="*/ 1 h 40"/>
                <a:gd name="T14" fmla="*/ 2 w 28"/>
                <a:gd name="T15" fmla="*/ 2 h 40"/>
                <a:gd name="T16" fmla="*/ 1 w 28"/>
                <a:gd name="T17" fmla="*/ 2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6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99" name="Freeform 413"/>
            <p:cNvSpPr>
              <a:spLocks/>
            </p:cNvSpPr>
            <p:nvPr/>
          </p:nvSpPr>
          <p:spPr bwMode="auto">
            <a:xfrm>
              <a:off x="1121" y="3075"/>
              <a:ext cx="161" cy="91"/>
            </a:xfrm>
            <a:custGeom>
              <a:avLst/>
              <a:gdLst>
                <a:gd name="T0" fmla="*/ 0 w 3547"/>
                <a:gd name="T1" fmla="*/ 90 h 1633"/>
                <a:gd name="T2" fmla="*/ 0 w 3547"/>
                <a:gd name="T3" fmla="*/ 89 h 1633"/>
                <a:gd name="T4" fmla="*/ 160 w 3547"/>
                <a:gd name="T5" fmla="*/ 0 h 1633"/>
                <a:gd name="T6" fmla="*/ 161 w 3547"/>
                <a:gd name="T7" fmla="*/ 2 h 1633"/>
                <a:gd name="T8" fmla="*/ 1 w 3547"/>
                <a:gd name="T9" fmla="*/ 91 h 1633"/>
                <a:gd name="T10" fmla="*/ 0 w 3547"/>
                <a:gd name="T11" fmla="*/ 90 h 16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7"/>
                <a:gd name="T19" fmla="*/ 0 h 1633"/>
                <a:gd name="T20" fmla="*/ 3547 w 3547"/>
                <a:gd name="T21" fmla="*/ 1633 h 16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7" h="1633">
                  <a:moveTo>
                    <a:pt x="8" y="1614"/>
                  </a:moveTo>
                  <a:lnTo>
                    <a:pt x="0" y="1595"/>
                  </a:lnTo>
                  <a:lnTo>
                    <a:pt x="3531" y="0"/>
                  </a:lnTo>
                  <a:lnTo>
                    <a:pt x="3547" y="38"/>
                  </a:lnTo>
                  <a:lnTo>
                    <a:pt x="17" y="1633"/>
                  </a:lnTo>
                  <a:lnTo>
                    <a:pt x="8" y="161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0" name="Freeform 414"/>
            <p:cNvSpPr>
              <a:spLocks/>
            </p:cNvSpPr>
            <p:nvPr/>
          </p:nvSpPr>
          <p:spPr bwMode="auto">
            <a:xfrm>
              <a:off x="1120" y="3164"/>
              <a:ext cx="2" cy="2"/>
            </a:xfrm>
            <a:custGeom>
              <a:avLst/>
              <a:gdLst>
                <a:gd name="T0" fmla="*/ 2 w 29"/>
                <a:gd name="T1" fmla="*/ 2 h 40"/>
                <a:gd name="T2" fmla="*/ 1 w 29"/>
                <a:gd name="T3" fmla="*/ 2 h 40"/>
                <a:gd name="T4" fmla="*/ 1 w 29"/>
                <a:gd name="T5" fmla="*/ 2 h 40"/>
                <a:gd name="T6" fmla="*/ 0 w 29"/>
                <a:gd name="T7" fmla="*/ 2 h 40"/>
                <a:gd name="T8" fmla="*/ 0 w 29"/>
                <a:gd name="T9" fmla="*/ 1 h 40"/>
                <a:gd name="T10" fmla="*/ 0 w 29"/>
                <a:gd name="T11" fmla="*/ 1 h 40"/>
                <a:gd name="T12" fmla="*/ 0 w 29"/>
                <a:gd name="T13" fmla="*/ 1 h 40"/>
                <a:gd name="T14" fmla="*/ 0 w 29"/>
                <a:gd name="T15" fmla="*/ 0 h 40"/>
                <a:gd name="T16" fmla="*/ 1 w 29"/>
                <a:gd name="T17" fmla="*/ 0 h 40"/>
                <a:gd name="T18" fmla="*/ 2 w 29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40"/>
                <a:gd name="T32" fmla="*/ 29 w 29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40">
                  <a:moveTo>
                    <a:pt x="29" y="38"/>
                  </a:moveTo>
                  <a:lnTo>
                    <a:pt x="19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5" y="6"/>
                  </a:lnTo>
                  <a:lnTo>
                    <a:pt x="12" y="0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1" name="Freeform 415"/>
            <p:cNvSpPr>
              <a:spLocks/>
            </p:cNvSpPr>
            <p:nvPr/>
          </p:nvSpPr>
          <p:spPr bwMode="auto">
            <a:xfrm>
              <a:off x="1112" y="3169"/>
              <a:ext cx="50" cy="122"/>
            </a:xfrm>
            <a:custGeom>
              <a:avLst/>
              <a:gdLst>
                <a:gd name="T0" fmla="*/ 10 w 1103"/>
                <a:gd name="T1" fmla="*/ 3 h 2201"/>
                <a:gd name="T2" fmla="*/ 50 w 1103"/>
                <a:gd name="T3" fmla="*/ 115 h 2201"/>
                <a:gd name="T4" fmla="*/ 48 w 1103"/>
                <a:gd name="T5" fmla="*/ 122 h 2201"/>
                <a:gd name="T6" fmla="*/ 47 w 1103"/>
                <a:gd name="T7" fmla="*/ 121 h 2201"/>
                <a:gd name="T8" fmla="*/ 45 w 1103"/>
                <a:gd name="T9" fmla="*/ 120 h 2201"/>
                <a:gd name="T10" fmla="*/ 43 w 1103"/>
                <a:gd name="T11" fmla="*/ 119 h 2201"/>
                <a:gd name="T12" fmla="*/ 42 w 1103"/>
                <a:gd name="T13" fmla="*/ 119 h 2201"/>
                <a:gd name="T14" fmla="*/ 40 w 1103"/>
                <a:gd name="T15" fmla="*/ 117 h 2201"/>
                <a:gd name="T16" fmla="*/ 39 w 1103"/>
                <a:gd name="T17" fmla="*/ 116 h 2201"/>
                <a:gd name="T18" fmla="*/ 37 w 1103"/>
                <a:gd name="T19" fmla="*/ 115 h 2201"/>
                <a:gd name="T20" fmla="*/ 35 w 1103"/>
                <a:gd name="T21" fmla="*/ 114 h 2201"/>
                <a:gd name="T22" fmla="*/ 34 w 1103"/>
                <a:gd name="T23" fmla="*/ 113 h 2201"/>
                <a:gd name="T24" fmla="*/ 32 w 1103"/>
                <a:gd name="T25" fmla="*/ 112 h 2201"/>
                <a:gd name="T26" fmla="*/ 31 w 1103"/>
                <a:gd name="T27" fmla="*/ 110 h 2201"/>
                <a:gd name="T28" fmla="*/ 29 w 1103"/>
                <a:gd name="T29" fmla="*/ 109 h 2201"/>
                <a:gd name="T30" fmla="*/ 28 w 1103"/>
                <a:gd name="T31" fmla="*/ 107 h 2201"/>
                <a:gd name="T32" fmla="*/ 26 w 1103"/>
                <a:gd name="T33" fmla="*/ 106 h 2201"/>
                <a:gd name="T34" fmla="*/ 25 w 1103"/>
                <a:gd name="T35" fmla="*/ 104 h 2201"/>
                <a:gd name="T36" fmla="*/ 23 w 1103"/>
                <a:gd name="T37" fmla="*/ 103 h 2201"/>
                <a:gd name="T38" fmla="*/ 22 w 1103"/>
                <a:gd name="T39" fmla="*/ 101 h 2201"/>
                <a:gd name="T40" fmla="*/ 21 w 1103"/>
                <a:gd name="T41" fmla="*/ 100 h 2201"/>
                <a:gd name="T42" fmla="*/ 19 w 1103"/>
                <a:gd name="T43" fmla="*/ 98 h 2201"/>
                <a:gd name="T44" fmla="*/ 18 w 1103"/>
                <a:gd name="T45" fmla="*/ 96 h 2201"/>
                <a:gd name="T46" fmla="*/ 17 w 1103"/>
                <a:gd name="T47" fmla="*/ 95 h 2201"/>
                <a:gd name="T48" fmla="*/ 16 w 1103"/>
                <a:gd name="T49" fmla="*/ 93 h 2201"/>
                <a:gd name="T50" fmla="*/ 14 w 1103"/>
                <a:gd name="T51" fmla="*/ 91 h 2201"/>
                <a:gd name="T52" fmla="*/ 13 w 1103"/>
                <a:gd name="T53" fmla="*/ 89 h 2201"/>
                <a:gd name="T54" fmla="*/ 12 w 1103"/>
                <a:gd name="T55" fmla="*/ 87 h 2201"/>
                <a:gd name="T56" fmla="*/ 11 w 1103"/>
                <a:gd name="T57" fmla="*/ 85 h 2201"/>
                <a:gd name="T58" fmla="*/ 10 w 1103"/>
                <a:gd name="T59" fmla="*/ 83 h 2201"/>
                <a:gd name="T60" fmla="*/ 9 w 1103"/>
                <a:gd name="T61" fmla="*/ 81 h 2201"/>
                <a:gd name="T62" fmla="*/ 8 w 1103"/>
                <a:gd name="T63" fmla="*/ 79 h 2201"/>
                <a:gd name="T64" fmla="*/ 7 w 1103"/>
                <a:gd name="T65" fmla="*/ 77 h 2201"/>
                <a:gd name="T66" fmla="*/ 6 w 1103"/>
                <a:gd name="T67" fmla="*/ 75 h 2201"/>
                <a:gd name="T68" fmla="*/ 6 w 1103"/>
                <a:gd name="T69" fmla="*/ 73 h 2201"/>
                <a:gd name="T70" fmla="*/ 4 w 1103"/>
                <a:gd name="T71" fmla="*/ 69 h 2201"/>
                <a:gd name="T72" fmla="*/ 3 w 1103"/>
                <a:gd name="T73" fmla="*/ 65 h 2201"/>
                <a:gd name="T74" fmla="*/ 2 w 1103"/>
                <a:gd name="T75" fmla="*/ 60 h 2201"/>
                <a:gd name="T76" fmla="*/ 1 w 1103"/>
                <a:gd name="T77" fmla="*/ 55 h 2201"/>
                <a:gd name="T78" fmla="*/ 1 w 1103"/>
                <a:gd name="T79" fmla="*/ 50 h 2201"/>
                <a:gd name="T80" fmla="*/ 0 w 1103"/>
                <a:gd name="T81" fmla="*/ 46 h 2201"/>
                <a:gd name="T82" fmla="*/ 0 w 1103"/>
                <a:gd name="T83" fmla="*/ 41 h 2201"/>
                <a:gd name="T84" fmla="*/ 0 w 1103"/>
                <a:gd name="T85" fmla="*/ 36 h 2201"/>
                <a:gd name="T86" fmla="*/ 0 w 1103"/>
                <a:gd name="T87" fmla="*/ 31 h 2201"/>
                <a:gd name="T88" fmla="*/ 0 w 1103"/>
                <a:gd name="T89" fmla="*/ 26 h 2201"/>
                <a:gd name="T90" fmla="*/ 1 w 1103"/>
                <a:gd name="T91" fmla="*/ 21 h 2201"/>
                <a:gd name="T92" fmla="*/ 1 w 1103"/>
                <a:gd name="T93" fmla="*/ 16 h 2201"/>
                <a:gd name="T94" fmla="*/ 2 w 1103"/>
                <a:gd name="T95" fmla="*/ 12 h 2201"/>
                <a:gd name="T96" fmla="*/ 3 w 1103"/>
                <a:gd name="T97" fmla="*/ 8 h 2201"/>
                <a:gd name="T98" fmla="*/ 4 w 1103"/>
                <a:gd name="T99" fmla="*/ 4 h 2201"/>
                <a:gd name="T100" fmla="*/ 6 w 1103"/>
                <a:gd name="T101" fmla="*/ 0 h 2201"/>
                <a:gd name="T102" fmla="*/ 10 w 1103"/>
                <a:gd name="T103" fmla="*/ 3 h 22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1"/>
                <a:gd name="T158" fmla="*/ 1103 w 1103"/>
                <a:gd name="T159" fmla="*/ 2201 h 220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1">
                  <a:moveTo>
                    <a:pt x="230" y="56"/>
                  </a:moveTo>
                  <a:lnTo>
                    <a:pt x="1103" y="2072"/>
                  </a:lnTo>
                  <a:lnTo>
                    <a:pt x="1067" y="2201"/>
                  </a:lnTo>
                  <a:lnTo>
                    <a:pt x="1031" y="2186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80" y="2058"/>
                  </a:lnTo>
                  <a:lnTo>
                    <a:pt x="745" y="2036"/>
                  </a:lnTo>
                  <a:lnTo>
                    <a:pt x="711" y="2012"/>
                  </a:lnTo>
                  <a:lnTo>
                    <a:pt x="677" y="1988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9" y="1911"/>
                  </a:lnTo>
                  <a:lnTo>
                    <a:pt x="547" y="1884"/>
                  </a:lnTo>
                  <a:lnTo>
                    <a:pt x="515" y="1856"/>
                  </a:lnTo>
                  <a:lnTo>
                    <a:pt x="485" y="1827"/>
                  </a:lnTo>
                  <a:lnTo>
                    <a:pt x="455" y="1797"/>
                  </a:lnTo>
                  <a:lnTo>
                    <a:pt x="426" y="1767"/>
                  </a:lnTo>
                  <a:lnTo>
                    <a:pt x="397" y="1736"/>
                  </a:lnTo>
                  <a:lnTo>
                    <a:pt x="370" y="1705"/>
                  </a:lnTo>
                  <a:lnTo>
                    <a:pt x="342" y="1672"/>
                  </a:lnTo>
                  <a:lnTo>
                    <a:pt x="316" y="1638"/>
                  </a:lnTo>
                  <a:lnTo>
                    <a:pt x="291" y="1604"/>
                  </a:lnTo>
                  <a:lnTo>
                    <a:pt x="267" y="1571"/>
                  </a:lnTo>
                  <a:lnTo>
                    <a:pt x="243" y="1536"/>
                  </a:lnTo>
                  <a:lnTo>
                    <a:pt x="221" y="1500"/>
                  </a:lnTo>
                  <a:lnTo>
                    <a:pt x="199" y="1463"/>
                  </a:lnTo>
                  <a:lnTo>
                    <a:pt x="178" y="1427"/>
                  </a:lnTo>
                  <a:lnTo>
                    <a:pt x="158" y="1389"/>
                  </a:lnTo>
                  <a:lnTo>
                    <a:pt x="140" y="1351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70" y="1164"/>
                  </a:lnTo>
                  <a:lnTo>
                    <a:pt x="49" y="1083"/>
                  </a:lnTo>
                  <a:lnTo>
                    <a:pt x="32" y="997"/>
                  </a:lnTo>
                  <a:lnTo>
                    <a:pt x="19" y="910"/>
                  </a:lnTo>
                  <a:lnTo>
                    <a:pt x="8" y="822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1"/>
                  </a:lnTo>
                  <a:lnTo>
                    <a:pt x="8" y="463"/>
                  </a:lnTo>
                  <a:lnTo>
                    <a:pt x="18" y="375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9" y="136"/>
                  </a:lnTo>
                  <a:lnTo>
                    <a:pt x="94" y="65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2" name="Freeform 416"/>
            <p:cNvSpPr>
              <a:spLocks/>
            </p:cNvSpPr>
            <p:nvPr/>
          </p:nvSpPr>
          <p:spPr bwMode="auto">
            <a:xfrm>
              <a:off x="1111" y="3169"/>
              <a:ext cx="50" cy="122"/>
            </a:xfrm>
            <a:custGeom>
              <a:avLst/>
              <a:gdLst>
                <a:gd name="T0" fmla="*/ 10 w 1103"/>
                <a:gd name="T1" fmla="*/ 3 h 2202"/>
                <a:gd name="T2" fmla="*/ 50 w 1103"/>
                <a:gd name="T3" fmla="*/ 115 h 2202"/>
                <a:gd name="T4" fmla="*/ 48 w 1103"/>
                <a:gd name="T5" fmla="*/ 122 h 2202"/>
                <a:gd name="T6" fmla="*/ 47 w 1103"/>
                <a:gd name="T7" fmla="*/ 121 h 2202"/>
                <a:gd name="T8" fmla="*/ 45 w 1103"/>
                <a:gd name="T9" fmla="*/ 120 h 2202"/>
                <a:gd name="T10" fmla="*/ 43 w 1103"/>
                <a:gd name="T11" fmla="*/ 119 h 2202"/>
                <a:gd name="T12" fmla="*/ 42 w 1103"/>
                <a:gd name="T13" fmla="*/ 118 h 2202"/>
                <a:gd name="T14" fmla="*/ 40 w 1103"/>
                <a:gd name="T15" fmla="*/ 117 h 2202"/>
                <a:gd name="T16" fmla="*/ 39 w 1103"/>
                <a:gd name="T17" fmla="*/ 116 h 2202"/>
                <a:gd name="T18" fmla="*/ 37 w 1103"/>
                <a:gd name="T19" fmla="*/ 115 h 2202"/>
                <a:gd name="T20" fmla="*/ 35 w 1103"/>
                <a:gd name="T21" fmla="*/ 114 h 2202"/>
                <a:gd name="T22" fmla="*/ 34 w 1103"/>
                <a:gd name="T23" fmla="*/ 113 h 2202"/>
                <a:gd name="T24" fmla="*/ 32 w 1103"/>
                <a:gd name="T25" fmla="*/ 112 h 2202"/>
                <a:gd name="T26" fmla="*/ 31 w 1103"/>
                <a:gd name="T27" fmla="*/ 110 h 2202"/>
                <a:gd name="T28" fmla="*/ 29 w 1103"/>
                <a:gd name="T29" fmla="*/ 109 h 2202"/>
                <a:gd name="T30" fmla="*/ 28 w 1103"/>
                <a:gd name="T31" fmla="*/ 107 h 2202"/>
                <a:gd name="T32" fmla="*/ 26 w 1103"/>
                <a:gd name="T33" fmla="*/ 106 h 2202"/>
                <a:gd name="T34" fmla="*/ 25 w 1103"/>
                <a:gd name="T35" fmla="*/ 104 h 2202"/>
                <a:gd name="T36" fmla="*/ 23 w 1103"/>
                <a:gd name="T37" fmla="*/ 103 h 2202"/>
                <a:gd name="T38" fmla="*/ 22 w 1103"/>
                <a:gd name="T39" fmla="*/ 101 h 2202"/>
                <a:gd name="T40" fmla="*/ 21 w 1103"/>
                <a:gd name="T41" fmla="*/ 100 h 2202"/>
                <a:gd name="T42" fmla="*/ 19 w 1103"/>
                <a:gd name="T43" fmla="*/ 98 h 2202"/>
                <a:gd name="T44" fmla="*/ 18 w 1103"/>
                <a:gd name="T45" fmla="*/ 96 h 2202"/>
                <a:gd name="T46" fmla="*/ 17 w 1103"/>
                <a:gd name="T47" fmla="*/ 94 h 2202"/>
                <a:gd name="T48" fmla="*/ 16 w 1103"/>
                <a:gd name="T49" fmla="*/ 93 h 2202"/>
                <a:gd name="T50" fmla="*/ 14 w 1103"/>
                <a:gd name="T51" fmla="*/ 91 h 2202"/>
                <a:gd name="T52" fmla="*/ 13 w 1103"/>
                <a:gd name="T53" fmla="*/ 89 h 2202"/>
                <a:gd name="T54" fmla="*/ 12 w 1103"/>
                <a:gd name="T55" fmla="*/ 87 h 2202"/>
                <a:gd name="T56" fmla="*/ 11 w 1103"/>
                <a:gd name="T57" fmla="*/ 85 h 2202"/>
                <a:gd name="T58" fmla="*/ 10 w 1103"/>
                <a:gd name="T59" fmla="*/ 83 h 2202"/>
                <a:gd name="T60" fmla="*/ 9 w 1103"/>
                <a:gd name="T61" fmla="*/ 81 h 2202"/>
                <a:gd name="T62" fmla="*/ 8 w 1103"/>
                <a:gd name="T63" fmla="*/ 79 h 2202"/>
                <a:gd name="T64" fmla="*/ 7 w 1103"/>
                <a:gd name="T65" fmla="*/ 77 h 2202"/>
                <a:gd name="T66" fmla="*/ 6 w 1103"/>
                <a:gd name="T67" fmla="*/ 75 h 2202"/>
                <a:gd name="T68" fmla="*/ 6 w 1103"/>
                <a:gd name="T69" fmla="*/ 73 h 2202"/>
                <a:gd name="T70" fmla="*/ 4 w 1103"/>
                <a:gd name="T71" fmla="*/ 69 h 2202"/>
                <a:gd name="T72" fmla="*/ 3 w 1103"/>
                <a:gd name="T73" fmla="*/ 64 h 2202"/>
                <a:gd name="T74" fmla="*/ 2 w 1103"/>
                <a:gd name="T75" fmla="*/ 60 h 2202"/>
                <a:gd name="T76" fmla="*/ 1 w 1103"/>
                <a:gd name="T77" fmla="*/ 55 h 2202"/>
                <a:gd name="T78" fmla="*/ 1 w 1103"/>
                <a:gd name="T79" fmla="*/ 50 h 2202"/>
                <a:gd name="T80" fmla="*/ 0 w 1103"/>
                <a:gd name="T81" fmla="*/ 46 h 2202"/>
                <a:gd name="T82" fmla="*/ 0 w 1103"/>
                <a:gd name="T83" fmla="*/ 41 h 2202"/>
                <a:gd name="T84" fmla="*/ 0 w 1103"/>
                <a:gd name="T85" fmla="*/ 36 h 2202"/>
                <a:gd name="T86" fmla="*/ 0 w 1103"/>
                <a:gd name="T87" fmla="*/ 31 h 2202"/>
                <a:gd name="T88" fmla="*/ 0 w 1103"/>
                <a:gd name="T89" fmla="*/ 26 h 2202"/>
                <a:gd name="T90" fmla="*/ 1 w 1103"/>
                <a:gd name="T91" fmla="*/ 21 h 2202"/>
                <a:gd name="T92" fmla="*/ 1 w 1103"/>
                <a:gd name="T93" fmla="*/ 16 h 2202"/>
                <a:gd name="T94" fmla="*/ 2 w 1103"/>
                <a:gd name="T95" fmla="*/ 12 h 2202"/>
                <a:gd name="T96" fmla="*/ 3 w 1103"/>
                <a:gd name="T97" fmla="*/ 8 h 2202"/>
                <a:gd name="T98" fmla="*/ 4 w 1103"/>
                <a:gd name="T99" fmla="*/ 4 h 2202"/>
                <a:gd name="T100" fmla="*/ 6 w 1103"/>
                <a:gd name="T101" fmla="*/ 0 h 2202"/>
                <a:gd name="T102" fmla="*/ 10 w 1103"/>
                <a:gd name="T103" fmla="*/ 3 h 2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2"/>
                <a:gd name="T158" fmla="*/ 1103 w 1103"/>
                <a:gd name="T159" fmla="*/ 2202 h 2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2">
                  <a:moveTo>
                    <a:pt x="230" y="56"/>
                  </a:moveTo>
                  <a:lnTo>
                    <a:pt x="1103" y="2072"/>
                  </a:lnTo>
                  <a:lnTo>
                    <a:pt x="1067" y="2202"/>
                  </a:lnTo>
                  <a:lnTo>
                    <a:pt x="1030" y="2187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79" y="2058"/>
                  </a:lnTo>
                  <a:lnTo>
                    <a:pt x="745" y="2036"/>
                  </a:lnTo>
                  <a:lnTo>
                    <a:pt x="711" y="2013"/>
                  </a:lnTo>
                  <a:lnTo>
                    <a:pt x="676" y="1989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8" y="1912"/>
                  </a:lnTo>
                  <a:lnTo>
                    <a:pt x="547" y="1884"/>
                  </a:lnTo>
                  <a:lnTo>
                    <a:pt x="515" y="1857"/>
                  </a:lnTo>
                  <a:lnTo>
                    <a:pt x="485" y="1827"/>
                  </a:lnTo>
                  <a:lnTo>
                    <a:pt x="455" y="1798"/>
                  </a:lnTo>
                  <a:lnTo>
                    <a:pt x="425" y="1767"/>
                  </a:lnTo>
                  <a:lnTo>
                    <a:pt x="397" y="1737"/>
                  </a:lnTo>
                  <a:lnTo>
                    <a:pt x="369" y="1705"/>
                  </a:lnTo>
                  <a:lnTo>
                    <a:pt x="342" y="1672"/>
                  </a:lnTo>
                  <a:lnTo>
                    <a:pt x="316" y="1639"/>
                  </a:lnTo>
                  <a:lnTo>
                    <a:pt x="291" y="1605"/>
                  </a:lnTo>
                  <a:lnTo>
                    <a:pt x="266" y="1571"/>
                  </a:lnTo>
                  <a:lnTo>
                    <a:pt x="243" y="1536"/>
                  </a:lnTo>
                  <a:lnTo>
                    <a:pt x="220" y="1500"/>
                  </a:lnTo>
                  <a:lnTo>
                    <a:pt x="199" y="1464"/>
                  </a:lnTo>
                  <a:lnTo>
                    <a:pt x="178" y="1428"/>
                  </a:lnTo>
                  <a:lnTo>
                    <a:pt x="158" y="1390"/>
                  </a:lnTo>
                  <a:lnTo>
                    <a:pt x="140" y="1352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69" y="1164"/>
                  </a:lnTo>
                  <a:lnTo>
                    <a:pt x="49" y="1083"/>
                  </a:lnTo>
                  <a:lnTo>
                    <a:pt x="32" y="998"/>
                  </a:lnTo>
                  <a:lnTo>
                    <a:pt x="18" y="910"/>
                  </a:lnTo>
                  <a:lnTo>
                    <a:pt x="8" y="823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2"/>
                  </a:lnTo>
                  <a:lnTo>
                    <a:pt x="8" y="463"/>
                  </a:lnTo>
                  <a:lnTo>
                    <a:pt x="17" y="376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8" y="136"/>
                  </a:lnTo>
                  <a:lnTo>
                    <a:pt x="94" y="66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3" name="Freeform 417"/>
            <p:cNvSpPr>
              <a:spLocks/>
            </p:cNvSpPr>
            <p:nvPr/>
          </p:nvSpPr>
          <p:spPr bwMode="auto">
            <a:xfrm>
              <a:off x="1288" y="3074"/>
              <a:ext cx="52" cy="121"/>
            </a:xfrm>
            <a:custGeom>
              <a:avLst/>
              <a:gdLst>
                <a:gd name="T0" fmla="*/ 42 w 1133"/>
                <a:gd name="T1" fmla="*/ 118 h 2181"/>
                <a:gd name="T2" fmla="*/ 0 w 1133"/>
                <a:gd name="T3" fmla="*/ 7 h 2181"/>
                <a:gd name="T4" fmla="*/ 1 w 1133"/>
                <a:gd name="T5" fmla="*/ 0 h 2181"/>
                <a:gd name="T6" fmla="*/ 3 w 1133"/>
                <a:gd name="T7" fmla="*/ 1 h 2181"/>
                <a:gd name="T8" fmla="*/ 5 w 1133"/>
                <a:gd name="T9" fmla="*/ 2 h 2181"/>
                <a:gd name="T10" fmla="*/ 7 w 1133"/>
                <a:gd name="T11" fmla="*/ 2 h 2181"/>
                <a:gd name="T12" fmla="*/ 8 w 1133"/>
                <a:gd name="T13" fmla="*/ 3 h 2181"/>
                <a:gd name="T14" fmla="*/ 10 w 1133"/>
                <a:gd name="T15" fmla="*/ 4 h 2181"/>
                <a:gd name="T16" fmla="*/ 12 w 1133"/>
                <a:gd name="T17" fmla="*/ 5 h 2181"/>
                <a:gd name="T18" fmla="*/ 13 w 1133"/>
                <a:gd name="T19" fmla="*/ 6 h 2181"/>
                <a:gd name="T20" fmla="*/ 15 w 1133"/>
                <a:gd name="T21" fmla="*/ 8 h 2181"/>
                <a:gd name="T22" fmla="*/ 16 w 1133"/>
                <a:gd name="T23" fmla="*/ 9 h 2181"/>
                <a:gd name="T24" fmla="*/ 18 w 1133"/>
                <a:gd name="T25" fmla="*/ 10 h 2181"/>
                <a:gd name="T26" fmla="*/ 20 w 1133"/>
                <a:gd name="T27" fmla="*/ 11 h 2181"/>
                <a:gd name="T28" fmla="*/ 21 w 1133"/>
                <a:gd name="T29" fmla="*/ 13 h 2181"/>
                <a:gd name="T30" fmla="*/ 23 w 1133"/>
                <a:gd name="T31" fmla="*/ 14 h 2181"/>
                <a:gd name="T32" fmla="*/ 24 w 1133"/>
                <a:gd name="T33" fmla="*/ 15 h 2181"/>
                <a:gd name="T34" fmla="*/ 26 w 1133"/>
                <a:gd name="T35" fmla="*/ 17 h 2181"/>
                <a:gd name="T36" fmla="*/ 27 w 1133"/>
                <a:gd name="T37" fmla="*/ 18 h 2181"/>
                <a:gd name="T38" fmla="*/ 29 w 1133"/>
                <a:gd name="T39" fmla="*/ 20 h 2181"/>
                <a:gd name="T40" fmla="*/ 30 w 1133"/>
                <a:gd name="T41" fmla="*/ 22 h 2181"/>
                <a:gd name="T42" fmla="*/ 31 w 1133"/>
                <a:gd name="T43" fmla="*/ 23 h 2181"/>
                <a:gd name="T44" fmla="*/ 33 w 1133"/>
                <a:gd name="T45" fmla="*/ 25 h 2181"/>
                <a:gd name="T46" fmla="*/ 34 w 1133"/>
                <a:gd name="T47" fmla="*/ 27 h 2181"/>
                <a:gd name="T48" fmla="*/ 35 w 1133"/>
                <a:gd name="T49" fmla="*/ 28 h 2181"/>
                <a:gd name="T50" fmla="*/ 36 w 1133"/>
                <a:gd name="T51" fmla="*/ 30 h 2181"/>
                <a:gd name="T52" fmla="*/ 38 w 1133"/>
                <a:gd name="T53" fmla="*/ 32 h 2181"/>
                <a:gd name="T54" fmla="*/ 39 w 1133"/>
                <a:gd name="T55" fmla="*/ 34 h 2181"/>
                <a:gd name="T56" fmla="*/ 40 w 1133"/>
                <a:gd name="T57" fmla="*/ 36 h 2181"/>
                <a:gd name="T58" fmla="*/ 41 w 1133"/>
                <a:gd name="T59" fmla="*/ 38 h 2181"/>
                <a:gd name="T60" fmla="*/ 42 w 1133"/>
                <a:gd name="T61" fmla="*/ 40 h 2181"/>
                <a:gd name="T62" fmla="*/ 43 w 1133"/>
                <a:gd name="T63" fmla="*/ 42 h 2181"/>
                <a:gd name="T64" fmla="*/ 44 w 1133"/>
                <a:gd name="T65" fmla="*/ 44 h 2181"/>
                <a:gd name="T66" fmla="*/ 45 w 1133"/>
                <a:gd name="T67" fmla="*/ 46 h 2181"/>
                <a:gd name="T68" fmla="*/ 46 w 1133"/>
                <a:gd name="T69" fmla="*/ 48 h 2181"/>
                <a:gd name="T70" fmla="*/ 47 w 1133"/>
                <a:gd name="T71" fmla="*/ 52 h 2181"/>
                <a:gd name="T72" fmla="*/ 48 w 1133"/>
                <a:gd name="T73" fmla="*/ 56 h 2181"/>
                <a:gd name="T74" fmla="*/ 49 w 1133"/>
                <a:gd name="T75" fmla="*/ 61 h 2181"/>
                <a:gd name="T76" fmla="*/ 50 w 1133"/>
                <a:gd name="T77" fmla="*/ 65 h 2181"/>
                <a:gd name="T78" fmla="*/ 51 w 1133"/>
                <a:gd name="T79" fmla="*/ 70 h 2181"/>
                <a:gd name="T80" fmla="*/ 51 w 1133"/>
                <a:gd name="T81" fmla="*/ 75 h 2181"/>
                <a:gd name="T82" fmla="*/ 52 w 1133"/>
                <a:gd name="T83" fmla="*/ 80 h 2181"/>
                <a:gd name="T84" fmla="*/ 52 w 1133"/>
                <a:gd name="T85" fmla="*/ 85 h 2181"/>
                <a:gd name="T86" fmla="*/ 52 w 1133"/>
                <a:gd name="T87" fmla="*/ 90 h 2181"/>
                <a:gd name="T88" fmla="*/ 52 w 1133"/>
                <a:gd name="T89" fmla="*/ 95 h 2181"/>
                <a:gd name="T90" fmla="*/ 51 w 1133"/>
                <a:gd name="T91" fmla="*/ 100 h 2181"/>
                <a:gd name="T92" fmla="*/ 51 w 1133"/>
                <a:gd name="T93" fmla="*/ 105 h 2181"/>
                <a:gd name="T94" fmla="*/ 50 w 1133"/>
                <a:gd name="T95" fmla="*/ 109 h 2181"/>
                <a:gd name="T96" fmla="*/ 49 w 1133"/>
                <a:gd name="T97" fmla="*/ 113 h 2181"/>
                <a:gd name="T98" fmla="*/ 48 w 1133"/>
                <a:gd name="T99" fmla="*/ 117 h 2181"/>
                <a:gd name="T100" fmla="*/ 47 w 1133"/>
                <a:gd name="T101" fmla="*/ 121 h 2181"/>
                <a:gd name="T102" fmla="*/ 42 w 1133"/>
                <a:gd name="T103" fmla="*/ 118 h 2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3"/>
                <a:gd name="T157" fmla="*/ 0 h 2181"/>
                <a:gd name="T158" fmla="*/ 1133 w 1133"/>
                <a:gd name="T159" fmla="*/ 2181 h 21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3" h="2181">
                  <a:moveTo>
                    <a:pt x="917" y="2127"/>
                  </a:moveTo>
                  <a:lnTo>
                    <a:pt x="0" y="131"/>
                  </a:lnTo>
                  <a:lnTo>
                    <a:pt x="32" y="0"/>
                  </a:lnTo>
                  <a:lnTo>
                    <a:pt x="69" y="14"/>
                  </a:lnTo>
                  <a:lnTo>
                    <a:pt x="106" y="29"/>
                  </a:lnTo>
                  <a:lnTo>
                    <a:pt x="142" y="44"/>
                  </a:lnTo>
                  <a:lnTo>
                    <a:pt x="179" y="60"/>
                  </a:lnTo>
                  <a:lnTo>
                    <a:pt x="216" y="78"/>
                  </a:lnTo>
                  <a:lnTo>
                    <a:pt x="252" y="96"/>
                  </a:lnTo>
                  <a:lnTo>
                    <a:pt x="287" y="116"/>
                  </a:lnTo>
                  <a:lnTo>
                    <a:pt x="323" y="136"/>
                  </a:lnTo>
                  <a:lnTo>
                    <a:pt x="358" y="159"/>
                  </a:lnTo>
                  <a:lnTo>
                    <a:pt x="392" y="181"/>
                  </a:lnTo>
                  <a:lnTo>
                    <a:pt x="427" y="204"/>
                  </a:lnTo>
                  <a:lnTo>
                    <a:pt x="461" y="228"/>
                  </a:lnTo>
                  <a:lnTo>
                    <a:pt x="494" y="252"/>
                  </a:lnTo>
                  <a:lnTo>
                    <a:pt x="527" y="279"/>
                  </a:lnTo>
                  <a:lnTo>
                    <a:pt x="560" y="305"/>
                  </a:lnTo>
                  <a:lnTo>
                    <a:pt x="591" y="332"/>
                  </a:lnTo>
                  <a:lnTo>
                    <a:pt x="623" y="361"/>
                  </a:lnTo>
                  <a:lnTo>
                    <a:pt x="653" y="389"/>
                  </a:lnTo>
                  <a:lnTo>
                    <a:pt x="683" y="419"/>
                  </a:lnTo>
                  <a:lnTo>
                    <a:pt x="713" y="449"/>
                  </a:lnTo>
                  <a:lnTo>
                    <a:pt x="741" y="481"/>
                  </a:lnTo>
                  <a:lnTo>
                    <a:pt x="769" y="513"/>
                  </a:lnTo>
                  <a:lnTo>
                    <a:pt x="795" y="545"/>
                  </a:lnTo>
                  <a:lnTo>
                    <a:pt x="822" y="578"/>
                  </a:lnTo>
                  <a:lnTo>
                    <a:pt x="846" y="612"/>
                  </a:lnTo>
                  <a:lnTo>
                    <a:pt x="871" y="647"/>
                  </a:lnTo>
                  <a:lnTo>
                    <a:pt x="894" y="681"/>
                  </a:lnTo>
                  <a:lnTo>
                    <a:pt x="917" y="717"/>
                  </a:lnTo>
                  <a:lnTo>
                    <a:pt x="938" y="754"/>
                  </a:lnTo>
                  <a:lnTo>
                    <a:pt x="958" y="791"/>
                  </a:lnTo>
                  <a:lnTo>
                    <a:pt x="978" y="828"/>
                  </a:lnTo>
                  <a:lnTo>
                    <a:pt x="996" y="866"/>
                  </a:lnTo>
                  <a:lnTo>
                    <a:pt x="1026" y="938"/>
                  </a:lnTo>
                  <a:lnTo>
                    <a:pt x="1052" y="1015"/>
                  </a:lnTo>
                  <a:lnTo>
                    <a:pt x="1075" y="1096"/>
                  </a:lnTo>
                  <a:lnTo>
                    <a:pt x="1094" y="1180"/>
                  </a:lnTo>
                  <a:lnTo>
                    <a:pt x="1109" y="1266"/>
                  </a:lnTo>
                  <a:lnTo>
                    <a:pt x="1121" y="1356"/>
                  </a:lnTo>
                  <a:lnTo>
                    <a:pt x="1129" y="1446"/>
                  </a:lnTo>
                  <a:lnTo>
                    <a:pt x="1133" y="1536"/>
                  </a:lnTo>
                  <a:lnTo>
                    <a:pt x="1133" y="1626"/>
                  </a:lnTo>
                  <a:lnTo>
                    <a:pt x="1130" y="1716"/>
                  </a:lnTo>
                  <a:lnTo>
                    <a:pt x="1122" y="1802"/>
                  </a:lnTo>
                  <a:lnTo>
                    <a:pt x="1110" y="1886"/>
                  </a:lnTo>
                  <a:lnTo>
                    <a:pt x="1095" y="1967"/>
                  </a:lnTo>
                  <a:lnTo>
                    <a:pt x="1076" y="2043"/>
                  </a:lnTo>
                  <a:lnTo>
                    <a:pt x="1052" y="2115"/>
                  </a:lnTo>
                  <a:lnTo>
                    <a:pt x="1025" y="2181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4" name="Freeform 418"/>
            <p:cNvSpPr>
              <a:spLocks/>
            </p:cNvSpPr>
            <p:nvPr/>
          </p:nvSpPr>
          <p:spPr bwMode="auto">
            <a:xfrm>
              <a:off x="1288" y="3074"/>
              <a:ext cx="51" cy="122"/>
            </a:xfrm>
            <a:custGeom>
              <a:avLst/>
              <a:gdLst>
                <a:gd name="T0" fmla="*/ 41 w 1134"/>
                <a:gd name="T1" fmla="*/ 119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6 h 2180"/>
                <a:gd name="T34" fmla="*/ 25 w 1134"/>
                <a:gd name="T35" fmla="*/ 17 h 2180"/>
                <a:gd name="T36" fmla="*/ 27 w 1134"/>
                <a:gd name="T37" fmla="*/ 19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9 h 2180"/>
                <a:gd name="T50" fmla="*/ 36 w 1134"/>
                <a:gd name="T51" fmla="*/ 31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7 h 2180"/>
                <a:gd name="T74" fmla="*/ 48 w 1134"/>
                <a:gd name="T75" fmla="*/ 61 h 2180"/>
                <a:gd name="T76" fmla="*/ 49 w 1134"/>
                <a:gd name="T77" fmla="*/ 66 h 2180"/>
                <a:gd name="T78" fmla="*/ 50 w 1134"/>
                <a:gd name="T79" fmla="*/ 71 h 2180"/>
                <a:gd name="T80" fmla="*/ 50 w 1134"/>
                <a:gd name="T81" fmla="*/ 76 h 2180"/>
                <a:gd name="T82" fmla="*/ 51 w 1134"/>
                <a:gd name="T83" fmla="*/ 81 h 2180"/>
                <a:gd name="T84" fmla="*/ 51 w 1134"/>
                <a:gd name="T85" fmla="*/ 86 h 2180"/>
                <a:gd name="T86" fmla="*/ 51 w 1134"/>
                <a:gd name="T87" fmla="*/ 91 h 2180"/>
                <a:gd name="T88" fmla="*/ 51 w 1134"/>
                <a:gd name="T89" fmla="*/ 96 h 2180"/>
                <a:gd name="T90" fmla="*/ 51 w 1134"/>
                <a:gd name="T91" fmla="*/ 101 h 2180"/>
                <a:gd name="T92" fmla="*/ 50 w 1134"/>
                <a:gd name="T93" fmla="*/ 106 h 2180"/>
                <a:gd name="T94" fmla="*/ 49 w 1134"/>
                <a:gd name="T95" fmla="*/ 110 h 2180"/>
                <a:gd name="T96" fmla="*/ 48 w 1134"/>
                <a:gd name="T97" fmla="*/ 114 h 2180"/>
                <a:gd name="T98" fmla="*/ 47 w 1134"/>
                <a:gd name="T99" fmla="*/ 118 h 2180"/>
                <a:gd name="T100" fmla="*/ 46 w 1134"/>
                <a:gd name="T101" fmla="*/ 122 h 2180"/>
                <a:gd name="T102" fmla="*/ 41 w 1134"/>
                <a:gd name="T103" fmla="*/ 119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8" y="2126"/>
                  </a:moveTo>
                  <a:lnTo>
                    <a:pt x="0" y="130"/>
                  </a:lnTo>
                  <a:lnTo>
                    <a:pt x="33" y="0"/>
                  </a:lnTo>
                  <a:lnTo>
                    <a:pt x="70" y="13"/>
                  </a:lnTo>
                  <a:lnTo>
                    <a:pt x="107" y="28"/>
                  </a:lnTo>
                  <a:lnTo>
                    <a:pt x="143" y="43"/>
                  </a:lnTo>
                  <a:lnTo>
                    <a:pt x="180" y="60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9" y="158"/>
                  </a:lnTo>
                  <a:lnTo>
                    <a:pt x="393" y="180"/>
                  </a:lnTo>
                  <a:lnTo>
                    <a:pt x="428" y="203"/>
                  </a:lnTo>
                  <a:lnTo>
                    <a:pt x="462" y="227"/>
                  </a:lnTo>
                  <a:lnTo>
                    <a:pt x="495" y="252"/>
                  </a:lnTo>
                  <a:lnTo>
                    <a:pt x="528" y="278"/>
                  </a:lnTo>
                  <a:lnTo>
                    <a:pt x="561" y="304"/>
                  </a:lnTo>
                  <a:lnTo>
                    <a:pt x="592" y="332"/>
                  </a:lnTo>
                  <a:lnTo>
                    <a:pt x="624" y="360"/>
                  </a:lnTo>
                  <a:lnTo>
                    <a:pt x="654" y="389"/>
                  </a:lnTo>
                  <a:lnTo>
                    <a:pt x="684" y="418"/>
                  </a:lnTo>
                  <a:lnTo>
                    <a:pt x="714" y="449"/>
                  </a:lnTo>
                  <a:lnTo>
                    <a:pt x="742" y="480"/>
                  </a:lnTo>
                  <a:lnTo>
                    <a:pt x="770" y="512"/>
                  </a:lnTo>
                  <a:lnTo>
                    <a:pt x="796" y="545"/>
                  </a:lnTo>
                  <a:lnTo>
                    <a:pt x="823" y="577"/>
                  </a:lnTo>
                  <a:lnTo>
                    <a:pt x="847" y="611"/>
                  </a:lnTo>
                  <a:lnTo>
                    <a:pt x="872" y="646"/>
                  </a:lnTo>
                  <a:lnTo>
                    <a:pt x="895" y="681"/>
                  </a:lnTo>
                  <a:lnTo>
                    <a:pt x="918" y="717"/>
                  </a:lnTo>
                  <a:lnTo>
                    <a:pt x="939" y="754"/>
                  </a:lnTo>
                  <a:lnTo>
                    <a:pt x="959" y="790"/>
                  </a:lnTo>
                  <a:lnTo>
                    <a:pt x="979" y="827"/>
                  </a:lnTo>
                  <a:lnTo>
                    <a:pt x="997" y="865"/>
                  </a:lnTo>
                  <a:lnTo>
                    <a:pt x="1027" y="937"/>
                  </a:lnTo>
                  <a:lnTo>
                    <a:pt x="1053" y="1014"/>
                  </a:lnTo>
                  <a:lnTo>
                    <a:pt x="1076" y="1095"/>
                  </a:lnTo>
                  <a:lnTo>
                    <a:pt x="1095" y="1179"/>
                  </a:lnTo>
                  <a:lnTo>
                    <a:pt x="1110" y="1266"/>
                  </a:lnTo>
                  <a:lnTo>
                    <a:pt x="1122" y="1355"/>
                  </a:lnTo>
                  <a:lnTo>
                    <a:pt x="1130" y="1445"/>
                  </a:lnTo>
                  <a:lnTo>
                    <a:pt x="1134" y="1536"/>
                  </a:lnTo>
                  <a:lnTo>
                    <a:pt x="1134" y="1625"/>
                  </a:lnTo>
                  <a:lnTo>
                    <a:pt x="1131" y="1715"/>
                  </a:lnTo>
                  <a:lnTo>
                    <a:pt x="1123" y="1801"/>
                  </a:lnTo>
                  <a:lnTo>
                    <a:pt x="1111" y="1886"/>
                  </a:lnTo>
                  <a:lnTo>
                    <a:pt x="1096" y="1966"/>
                  </a:lnTo>
                  <a:lnTo>
                    <a:pt x="1077" y="2043"/>
                  </a:lnTo>
                  <a:lnTo>
                    <a:pt x="1053" y="2115"/>
                  </a:lnTo>
                  <a:lnTo>
                    <a:pt x="1026" y="2180"/>
                  </a:lnTo>
                  <a:lnTo>
                    <a:pt x="918" y="2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5" name="Freeform 419"/>
            <p:cNvSpPr>
              <a:spLocks/>
            </p:cNvSpPr>
            <p:nvPr/>
          </p:nvSpPr>
          <p:spPr bwMode="auto">
            <a:xfrm>
              <a:off x="1170" y="3144"/>
              <a:ext cx="164" cy="228"/>
            </a:xfrm>
            <a:custGeom>
              <a:avLst/>
              <a:gdLst>
                <a:gd name="T0" fmla="*/ 64 w 3622"/>
                <a:gd name="T1" fmla="*/ 228 h 4112"/>
                <a:gd name="T2" fmla="*/ 164 w 3622"/>
                <a:gd name="T3" fmla="*/ 168 h 4112"/>
                <a:gd name="T4" fmla="*/ 100 w 3622"/>
                <a:gd name="T5" fmla="*/ 0 h 4112"/>
                <a:gd name="T6" fmla="*/ 0 w 3622"/>
                <a:gd name="T7" fmla="*/ 55 h 4112"/>
                <a:gd name="T8" fmla="*/ 64 w 3622"/>
                <a:gd name="T9" fmla="*/ 228 h 4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2"/>
                <a:gd name="T17" fmla="*/ 3622 w 3622"/>
                <a:gd name="T18" fmla="*/ 4112 h 4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2">
                  <a:moveTo>
                    <a:pt x="1404" y="4112"/>
                  </a:moveTo>
                  <a:lnTo>
                    <a:pt x="3622" y="3023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6" name="Freeform 420"/>
            <p:cNvSpPr>
              <a:spLocks/>
            </p:cNvSpPr>
            <p:nvPr/>
          </p:nvSpPr>
          <p:spPr bwMode="auto">
            <a:xfrm>
              <a:off x="1170" y="3141"/>
              <a:ext cx="164" cy="228"/>
            </a:xfrm>
            <a:custGeom>
              <a:avLst/>
              <a:gdLst>
                <a:gd name="T0" fmla="*/ 64 w 3622"/>
                <a:gd name="T1" fmla="*/ 228 h 4113"/>
                <a:gd name="T2" fmla="*/ 164 w 3622"/>
                <a:gd name="T3" fmla="*/ 168 h 4113"/>
                <a:gd name="T4" fmla="*/ 100 w 3622"/>
                <a:gd name="T5" fmla="*/ 0 h 4113"/>
                <a:gd name="T6" fmla="*/ 0 w 3622"/>
                <a:gd name="T7" fmla="*/ 55 h 4113"/>
                <a:gd name="T8" fmla="*/ 64 w 3622"/>
                <a:gd name="T9" fmla="*/ 228 h 4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3"/>
                <a:gd name="T17" fmla="*/ 3622 w 3622"/>
                <a:gd name="T18" fmla="*/ 4113 h 4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3">
                  <a:moveTo>
                    <a:pt x="1404" y="4113"/>
                  </a:moveTo>
                  <a:lnTo>
                    <a:pt x="3622" y="3024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3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7" name="Freeform 421"/>
            <p:cNvSpPr>
              <a:spLocks/>
            </p:cNvSpPr>
            <p:nvPr/>
          </p:nvSpPr>
          <p:spPr bwMode="auto">
            <a:xfrm>
              <a:off x="1176" y="3146"/>
              <a:ext cx="157" cy="218"/>
            </a:xfrm>
            <a:custGeom>
              <a:avLst/>
              <a:gdLst>
                <a:gd name="T0" fmla="*/ 61 w 3446"/>
                <a:gd name="T1" fmla="*/ 218 h 3913"/>
                <a:gd name="T2" fmla="*/ 157 w 3446"/>
                <a:gd name="T3" fmla="*/ 160 h 3913"/>
                <a:gd name="T4" fmla="*/ 96 w 3446"/>
                <a:gd name="T5" fmla="*/ 0 h 3913"/>
                <a:gd name="T6" fmla="*/ 0 w 3446"/>
                <a:gd name="T7" fmla="*/ 52 h 3913"/>
                <a:gd name="T8" fmla="*/ 61 w 3446"/>
                <a:gd name="T9" fmla="*/ 218 h 3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6"/>
                <a:gd name="T16" fmla="*/ 0 h 3913"/>
                <a:gd name="T17" fmla="*/ 3446 w 3446"/>
                <a:gd name="T18" fmla="*/ 3913 h 39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6" h="3913">
                  <a:moveTo>
                    <a:pt x="1335" y="3913"/>
                  </a:moveTo>
                  <a:lnTo>
                    <a:pt x="3446" y="2878"/>
                  </a:lnTo>
                  <a:lnTo>
                    <a:pt x="2111" y="0"/>
                  </a:lnTo>
                  <a:lnTo>
                    <a:pt x="0" y="942"/>
                  </a:lnTo>
                  <a:lnTo>
                    <a:pt x="1335" y="3913"/>
                  </a:lnTo>
                  <a:close/>
                </a:path>
              </a:pathLst>
            </a:custGeom>
            <a:solidFill>
              <a:srgbClr val="1A7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8" name="Freeform 422"/>
            <p:cNvSpPr>
              <a:spLocks/>
            </p:cNvSpPr>
            <p:nvPr/>
          </p:nvSpPr>
          <p:spPr bwMode="auto">
            <a:xfrm>
              <a:off x="1183" y="3109"/>
              <a:ext cx="19" cy="19"/>
            </a:xfrm>
            <a:custGeom>
              <a:avLst/>
              <a:gdLst>
                <a:gd name="T0" fmla="*/ 19 w 431"/>
                <a:gd name="T1" fmla="*/ 10 h 343"/>
                <a:gd name="T2" fmla="*/ 3 w 431"/>
                <a:gd name="T3" fmla="*/ 19 h 343"/>
                <a:gd name="T4" fmla="*/ 0 w 431"/>
                <a:gd name="T5" fmla="*/ 9 h 343"/>
                <a:gd name="T6" fmla="*/ 16 w 431"/>
                <a:gd name="T7" fmla="*/ 0 h 343"/>
                <a:gd name="T8" fmla="*/ 19 w 431"/>
                <a:gd name="T9" fmla="*/ 1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343"/>
                <a:gd name="T17" fmla="*/ 431 w 431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343">
                  <a:moveTo>
                    <a:pt x="431" y="186"/>
                  </a:moveTo>
                  <a:lnTo>
                    <a:pt x="79" y="343"/>
                  </a:lnTo>
                  <a:lnTo>
                    <a:pt x="0" y="157"/>
                  </a:lnTo>
                  <a:lnTo>
                    <a:pt x="352" y="0"/>
                  </a:lnTo>
                  <a:lnTo>
                    <a:pt x="431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09" name="Freeform 423"/>
            <p:cNvSpPr>
              <a:spLocks/>
            </p:cNvSpPr>
            <p:nvPr/>
          </p:nvSpPr>
          <p:spPr bwMode="auto">
            <a:xfrm>
              <a:off x="1186" y="3112"/>
              <a:ext cx="16" cy="15"/>
            </a:xfrm>
            <a:custGeom>
              <a:avLst/>
              <a:gdLst>
                <a:gd name="T0" fmla="*/ 16 w 347"/>
                <a:gd name="T1" fmla="*/ 7 h 257"/>
                <a:gd name="T2" fmla="*/ 2 w 347"/>
                <a:gd name="T3" fmla="*/ 15 h 257"/>
                <a:gd name="T4" fmla="*/ 0 w 347"/>
                <a:gd name="T5" fmla="*/ 8 h 257"/>
                <a:gd name="T6" fmla="*/ 14 w 347"/>
                <a:gd name="T7" fmla="*/ 0 h 257"/>
                <a:gd name="T8" fmla="*/ 16 w 347"/>
                <a:gd name="T9" fmla="*/ 7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7"/>
                <a:gd name="T17" fmla="*/ 347 w 347"/>
                <a:gd name="T18" fmla="*/ 257 h 2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7">
                  <a:moveTo>
                    <a:pt x="347" y="126"/>
                  </a:moveTo>
                  <a:lnTo>
                    <a:pt x="53" y="257"/>
                  </a:lnTo>
                  <a:lnTo>
                    <a:pt x="0" y="132"/>
                  </a:lnTo>
                  <a:lnTo>
                    <a:pt x="294" y="0"/>
                  </a:lnTo>
                  <a:lnTo>
                    <a:pt x="347" y="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0" name="Freeform 424"/>
            <p:cNvSpPr>
              <a:spLocks/>
            </p:cNvSpPr>
            <p:nvPr/>
          </p:nvSpPr>
          <p:spPr bwMode="auto">
            <a:xfrm>
              <a:off x="1191" y="311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3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5" y="73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3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4" y="232"/>
                  </a:lnTo>
                  <a:lnTo>
                    <a:pt x="60" y="228"/>
                  </a:lnTo>
                  <a:lnTo>
                    <a:pt x="56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1" name="Freeform 425"/>
            <p:cNvSpPr>
              <a:spLocks/>
            </p:cNvSpPr>
            <p:nvPr/>
          </p:nvSpPr>
          <p:spPr bwMode="auto">
            <a:xfrm>
              <a:off x="1191" y="311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2" y="0"/>
                  </a:lnTo>
                  <a:lnTo>
                    <a:pt x="146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2" name="Freeform 426"/>
            <p:cNvSpPr>
              <a:spLocks/>
            </p:cNvSpPr>
            <p:nvPr/>
          </p:nvSpPr>
          <p:spPr bwMode="auto">
            <a:xfrm>
              <a:off x="1194" y="3113"/>
              <a:ext cx="6" cy="8"/>
            </a:xfrm>
            <a:custGeom>
              <a:avLst/>
              <a:gdLst>
                <a:gd name="T0" fmla="*/ 4 w 118"/>
                <a:gd name="T1" fmla="*/ 0 h 154"/>
                <a:gd name="T2" fmla="*/ 6 w 118"/>
                <a:gd name="T3" fmla="*/ 4 h 154"/>
                <a:gd name="T4" fmla="*/ 6 w 118"/>
                <a:gd name="T5" fmla="*/ 4 h 154"/>
                <a:gd name="T6" fmla="*/ 6 w 118"/>
                <a:gd name="T7" fmla="*/ 5 h 154"/>
                <a:gd name="T8" fmla="*/ 6 w 118"/>
                <a:gd name="T9" fmla="*/ 5 h 154"/>
                <a:gd name="T10" fmla="*/ 6 w 118"/>
                <a:gd name="T11" fmla="*/ 6 h 154"/>
                <a:gd name="T12" fmla="*/ 1 w 118"/>
                <a:gd name="T13" fmla="*/ 8 h 154"/>
                <a:gd name="T14" fmla="*/ 0 w 118"/>
                <a:gd name="T15" fmla="*/ 8 h 154"/>
                <a:gd name="T16" fmla="*/ 0 w 118"/>
                <a:gd name="T17" fmla="*/ 8 h 154"/>
                <a:gd name="T18" fmla="*/ 0 w 118"/>
                <a:gd name="T19" fmla="*/ 7 h 154"/>
                <a:gd name="T20" fmla="*/ 0 w 118"/>
                <a:gd name="T21" fmla="*/ 7 h 154"/>
                <a:gd name="T22" fmla="*/ 0 w 118"/>
                <a:gd name="T23" fmla="*/ 6 h 154"/>
                <a:gd name="T24" fmla="*/ 0 w 118"/>
                <a:gd name="T25" fmla="*/ 5 h 154"/>
                <a:gd name="T26" fmla="*/ 1 w 118"/>
                <a:gd name="T27" fmla="*/ 4 h 154"/>
                <a:gd name="T28" fmla="*/ 1 w 118"/>
                <a:gd name="T29" fmla="*/ 3 h 154"/>
                <a:gd name="T30" fmla="*/ 1 w 118"/>
                <a:gd name="T31" fmla="*/ 2 h 154"/>
                <a:gd name="T32" fmla="*/ 2 w 118"/>
                <a:gd name="T33" fmla="*/ 2 h 154"/>
                <a:gd name="T34" fmla="*/ 2 w 118"/>
                <a:gd name="T35" fmla="*/ 1 h 154"/>
                <a:gd name="T36" fmla="*/ 3 w 118"/>
                <a:gd name="T37" fmla="*/ 1 h 154"/>
                <a:gd name="T38" fmla="*/ 3 w 118"/>
                <a:gd name="T39" fmla="*/ 0 h 154"/>
                <a:gd name="T40" fmla="*/ 4 w 118"/>
                <a:gd name="T41" fmla="*/ 0 h 154"/>
                <a:gd name="T42" fmla="*/ 4 w 118"/>
                <a:gd name="T43" fmla="*/ 0 h 154"/>
                <a:gd name="T44" fmla="*/ 4 w 118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154"/>
                <a:gd name="T71" fmla="*/ 118 w 118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154">
                  <a:moveTo>
                    <a:pt x="88" y="6"/>
                  </a:moveTo>
                  <a:lnTo>
                    <a:pt x="116" y="77"/>
                  </a:lnTo>
                  <a:lnTo>
                    <a:pt x="118" y="85"/>
                  </a:lnTo>
                  <a:lnTo>
                    <a:pt x="118" y="95"/>
                  </a:lnTo>
                  <a:lnTo>
                    <a:pt x="116" y="103"/>
                  </a:lnTo>
                  <a:lnTo>
                    <a:pt x="112" y="108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7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7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3" name="Freeform 427"/>
            <p:cNvSpPr>
              <a:spLocks/>
            </p:cNvSpPr>
            <p:nvPr/>
          </p:nvSpPr>
          <p:spPr bwMode="auto">
            <a:xfrm>
              <a:off x="1207" y="3099"/>
              <a:ext cx="13" cy="16"/>
            </a:xfrm>
            <a:custGeom>
              <a:avLst/>
              <a:gdLst>
                <a:gd name="T0" fmla="*/ 13 w 287"/>
                <a:gd name="T1" fmla="*/ 11 h 280"/>
                <a:gd name="T2" fmla="*/ 4 w 287"/>
                <a:gd name="T3" fmla="*/ 16 h 280"/>
                <a:gd name="T4" fmla="*/ 0 w 287"/>
                <a:gd name="T5" fmla="*/ 5 h 280"/>
                <a:gd name="T6" fmla="*/ 10 w 287"/>
                <a:gd name="T7" fmla="*/ 0 h 280"/>
                <a:gd name="T8" fmla="*/ 13 w 287"/>
                <a:gd name="T9" fmla="*/ 11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80"/>
                <a:gd name="T17" fmla="*/ 287 w 287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80">
                  <a:moveTo>
                    <a:pt x="287" y="186"/>
                  </a:moveTo>
                  <a:lnTo>
                    <a:pt x="78" y="280"/>
                  </a:lnTo>
                  <a:lnTo>
                    <a:pt x="0" y="93"/>
                  </a:lnTo>
                  <a:lnTo>
                    <a:pt x="210" y="0"/>
                  </a:lnTo>
                  <a:lnTo>
                    <a:pt x="2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4" name="Freeform 428"/>
            <p:cNvSpPr>
              <a:spLocks/>
            </p:cNvSpPr>
            <p:nvPr/>
          </p:nvSpPr>
          <p:spPr bwMode="auto">
            <a:xfrm>
              <a:off x="1209" y="3102"/>
              <a:ext cx="11" cy="12"/>
            </a:xfrm>
            <a:custGeom>
              <a:avLst/>
              <a:gdLst>
                <a:gd name="T0" fmla="*/ 11 w 227"/>
                <a:gd name="T1" fmla="*/ 7 h 203"/>
                <a:gd name="T2" fmla="*/ 3 w 227"/>
                <a:gd name="T3" fmla="*/ 12 h 203"/>
                <a:gd name="T4" fmla="*/ 0 w 227"/>
                <a:gd name="T5" fmla="*/ 5 h 203"/>
                <a:gd name="T6" fmla="*/ 8 w 227"/>
                <a:gd name="T7" fmla="*/ 0 h 203"/>
                <a:gd name="T8" fmla="*/ 11 w 227"/>
                <a:gd name="T9" fmla="*/ 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203"/>
                <a:gd name="T17" fmla="*/ 227 w 227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203">
                  <a:moveTo>
                    <a:pt x="227" y="125"/>
                  </a:moveTo>
                  <a:lnTo>
                    <a:pt x="53" y="203"/>
                  </a:lnTo>
                  <a:lnTo>
                    <a:pt x="0" y="78"/>
                  </a:lnTo>
                  <a:lnTo>
                    <a:pt x="175" y="0"/>
                  </a:lnTo>
                  <a:lnTo>
                    <a:pt x="227" y="125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5" name="Freeform 429"/>
            <p:cNvSpPr>
              <a:spLocks/>
            </p:cNvSpPr>
            <p:nvPr/>
          </p:nvSpPr>
          <p:spPr bwMode="auto">
            <a:xfrm>
              <a:off x="1209" y="310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2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4" y="72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2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3" y="232"/>
                  </a:lnTo>
                  <a:lnTo>
                    <a:pt x="59" y="227"/>
                  </a:lnTo>
                  <a:lnTo>
                    <a:pt x="55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4" y="72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6" name="Freeform 430"/>
            <p:cNvSpPr>
              <a:spLocks/>
            </p:cNvSpPr>
            <p:nvPr/>
          </p:nvSpPr>
          <p:spPr bwMode="auto">
            <a:xfrm>
              <a:off x="1209" y="310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1" y="0"/>
                  </a:lnTo>
                  <a:lnTo>
                    <a:pt x="145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7" name="Freeform 431"/>
            <p:cNvSpPr>
              <a:spLocks/>
            </p:cNvSpPr>
            <p:nvPr/>
          </p:nvSpPr>
          <p:spPr bwMode="auto">
            <a:xfrm>
              <a:off x="1212" y="3103"/>
              <a:ext cx="6" cy="8"/>
            </a:xfrm>
            <a:custGeom>
              <a:avLst/>
              <a:gdLst>
                <a:gd name="T0" fmla="*/ 4 w 119"/>
                <a:gd name="T1" fmla="*/ 0 h 154"/>
                <a:gd name="T2" fmla="*/ 6 w 119"/>
                <a:gd name="T3" fmla="*/ 4 h 154"/>
                <a:gd name="T4" fmla="*/ 6 w 119"/>
                <a:gd name="T5" fmla="*/ 4 h 154"/>
                <a:gd name="T6" fmla="*/ 6 w 119"/>
                <a:gd name="T7" fmla="*/ 5 h 154"/>
                <a:gd name="T8" fmla="*/ 6 w 119"/>
                <a:gd name="T9" fmla="*/ 5 h 154"/>
                <a:gd name="T10" fmla="*/ 6 w 119"/>
                <a:gd name="T11" fmla="*/ 6 h 154"/>
                <a:gd name="T12" fmla="*/ 1 w 119"/>
                <a:gd name="T13" fmla="*/ 8 h 154"/>
                <a:gd name="T14" fmla="*/ 0 w 119"/>
                <a:gd name="T15" fmla="*/ 8 h 154"/>
                <a:gd name="T16" fmla="*/ 0 w 119"/>
                <a:gd name="T17" fmla="*/ 8 h 154"/>
                <a:gd name="T18" fmla="*/ 0 w 119"/>
                <a:gd name="T19" fmla="*/ 7 h 154"/>
                <a:gd name="T20" fmla="*/ 0 w 119"/>
                <a:gd name="T21" fmla="*/ 7 h 154"/>
                <a:gd name="T22" fmla="*/ 0 w 119"/>
                <a:gd name="T23" fmla="*/ 6 h 154"/>
                <a:gd name="T24" fmla="*/ 0 w 119"/>
                <a:gd name="T25" fmla="*/ 5 h 154"/>
                <a:gd name="T26" fmla="*/ 1 w 119"/>
                <a:gd name="T27" fmla="*/ 4 h 154"/>
                <a:gd name="T28" fmla="*/ 1 w 119"/>
                <a:gd name="T29" fmla="*/ 3 h 154"/>
                <a:gd name="T30" fmla="*/ 1 w 119"/>
                <a:gd name="T31" fmla="*/ 2 h 154"/>
                <a:gd name="T32" fmla="*/ 2 w 119"/>
                <a:gd name="T33" fmla="*/ 2 h 154"/>
                <a:gd name="T34" fmla="*/ 2 w 119"/>
                <a:gd name="T35" fmla="*/ 1 h 154"/>
                <a:gd name="T36" fmla="*/ 3 w 119"/>
                <a:gd name="T37" fmla="*/ 1 h 154"/>
                <a:gd name="T38" fmla="*/ 3 w 119"/>
                <a:gd name="T39" fmla="*/ 0 h 154"/>
                <a:gd name="T40" fmla="*/ 4 w 119"/>
                <a:gd name="T41" fmla="*/ 0 h 154"/>
                <a:gd name="T42" fmla="*/ 4 w 119"/>
                <a:gd name="T43" fmla="*/ 0 h 154"/>
                <a:gd name="T44" fmla="*/ 4 w 119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9"/>
                <a:gd name="T70" fmla="*/ 0 h 154"/>
                <a:gd name="T71" fmla="*/ 119 w 119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9" h="154">
                  <a:moveTo>
                    <a:pt x="88" y="6"/>
                  </a:moveTo>
                  <a:lnTo>
                    <a:pt x="116" y="78"/>
                  </a:lnTo>
                  <a:lnTo>
                    <a:pt x="118" y="86"/>
                  </a:lnTo>
                  <a:lnTo>
                    <a:pt x="119" y="95"/>
                  </a:lnTo>
                  <a:lnTo>
                    <a:pt x="117" y="103"/>
                  </a:lnTo>
                  <a:lnTo>
                    <a:pt x="112" y="109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8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2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8" name="Freeform 432"/>
            <p:cNvSpPr>
              <a:spLocks/>
            </p:cNvSpPr>
            <p:nvPr/>
          </p:nvSpPr>
          <p:spPr bwMode="auto">
            <a:xfrm>
              <a:off x="1232" y="3092"/>
              <a:ext cx="4" cy="6"/>
            </a:xfrm>
            <a:custGeom>
              <a:avLst/>
              <a:gdLst>
                <a:gd name="T0" fmla="*/ 2 w 100"/>
                <a:gd name="T1" fmla="*/ 6 h 104"/>
                <a:gd name="T2" fmla="*/ 2 w 100"/>
                <a:gd name="T3" fmla="*/ 6 h 104"/>
                <a:gd name="T4" fmla="*/ 1 w 100"/>
                <a:gd name="T5" fmla="*/ 6 h 104"/>
                <a:gd name="T6" fmla="*/ 1 w 100"/>
                <a:gd name="T7" fmla="*/ 5 h 104"/>
                <a:gd name="T8" fmla="*/ 1 w 100"/>
                <a:gd name="T9" fmla="*/ 5 h 104"/>
                <a:gd name="T10" fmla="*/ 0 w 100"/>
                <a:gd name="T11" fmla="*/ 5 h 104"/>
                <a:gd name="T12" fmla="*/ 0 w 100"/>
                <a:gd name="T13" fmla="*/ 4 h 104"/>
                <a:gd name="T14" fmla="*/ 0 w 100"/>
                <a:gd name="T15" fmla="*/ 4 h 104"/>
                <a:gd name="T16" fmla="*/ 0 w 100"/>
                <a:gd name="T17" fmla="*/ 3 h 104"/>
                <a:gd name="T18" fmla="*/ 0 w 100"/>
                <a:gd name="T19" fmla="*/ 2 h 104"/>
                <a:gd name="T20" fmla="*/ 0 w 100"/>
                <a:gd name="T21" fmla="*/ 2 h 104"/>
                <a:gd name="T22" fmla="*/ 0 w 100"/>
                <a:gd name="T23" fmla="*/ 1 h 104"/>
                <a:gd name="T24" fmla="*/ 1 w 100"/>
                <a:gd name="T25" fmla="*/ 1 h 104"/>
                <a:gd name="T26" fmla="*/ 1 w 100"/>
                <a:gd name="T27" fmla="*/ 1 h 104"/>
                <a:gd name="T28" fmla="*/ 1 w 100"/>
                <a:gd name="T29" fmla="*/ 0 h 104"/>
                <a:gd name="T30" fmla="*/ 2 w 100"/>
                <a:gd name="T31" fmla="*/ 0 h 104"/>
                <a:gd name="T32" fmla="*/ 2 w 100"/>
                <a:gd name="T33" fmla="*/ 0 h 104"/>
                <a:gd name="T34" fmla="*/ 2 w 100"/>
                <a:gd name="T35" fmla="*/ 0 h 104"/>
                <a:gd name="T36" fmla="*/ 3 w 100"/>
                <a:gd name="T37" fmla="*/ 0 h 104"/>
                <a:gd name="T38" fmla="*/ 3 w 100"/>
                <a:gd name="T39" fmla="*/ 1 h 104"/>
                <a:gd name="T40" fmla="*/ 3 w 100"/>
                <a:gd name="T41" fmla="*/ 1 h 104"/>
                <a:gd name="T42" fmla="*/ 4 w 100"/>
                <a:gd name="T43" fmla="*/ 1 h 104"/>
                <a:gd name="T44" fmla="*/ 4 w 100"/>
                <a:gd name="T45" fmla="*/ 2 h 104"/>
                <a:gd name="T46" fmla="*/ 4 w 100"/>
                <a:gd name="T47" fmla="*/ 2 h 104"/>
                <a:gd name="T48" fmla="*/ 4 w 100"/>
                <a:gd name="T49" fmla="*/ 3 h 104"/>
                <a:gd name="T50" fmla="*/ 4 w 100"/>
                <a:gd name="T51" fmla="*/ 4 h 104"/>
                <a:gd name="T52" fmla="*/ 4 w 100"/>
                <a:gd name="T53" fmla="*/ 4 h 104"/>
                <a:gd name="T54" fmla="*/ 4 w 100"/>
                <a:gd name="T55" fmla="*/ 5 h 104"/>
                <a:gd name="T56" fmla="*/ 3 w 100"/>
                <a:gd name="T57" fmla="*/ 5 h 104"/>
                <a:gd name="T58" fmla="*/ 3 w 100"/>
                <a:gd name="T59" fmla="*/ 5 h 104"/>
                <a:gd name="T60" fmla="*/ 3 w 100"/>
                <a:gd name="T61" fmla="*/ 6 h 104"/>
                <a:gd name="T62" fmla="*/ 2 w 100"/>
                <a:gd name="T63" fmla="*/ 6 h 104"/>
                <a:gd name="T64" fmla="*/ 2 w 100"/>
                <a:gd name="T65" fmla="*/ 6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4"/>
                <a:gd name="T101" fmla="*/ 100 w 100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4">
                  <a:moveTo>
                    <a:pt x="50" y="104"/>
                  </a:moveTo>
                  <a:lnTo>
                    <a:pt x="40" y="103"/>
                  </a:lnTo>
                  <a:lnTo>
                    <a:pt x="31" y="99"/>
                  </a:lnTo>
                  <a:lnTo>
                    <a:pt x="23" y="95"/>
                  </a:lnTo>
                  <a:lnTo>
                    <a:pt x="15" y="89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1" y="41"/>
                  </a:lnTo>
                  <a:lnTo>
                    <a:pt x="4" y="3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0" y="5"/>
                  </a:lnTo>
                  <a:lnTo>
                    <a:pt x="78" y="9"/>
                  </a:lnTo>
                  <a:lnTo>
                    <a:pt x="86" y="15"/>
                  </a:lnTo>
                  <a:lnTo>
                    <a:pt x="92" y="23"/>
                  </a:lnTo>
                  <a:lnTo>
                    <a:pt x="96" y="32"/>
                  </a:lnTo>
                  <a:lnTo>
                    <a:pt x="99" y="41"/>
                  </a:lnTo>
                  <a:lnTo>
                    <a:pt x="100" y="52"/>
                  </a:lnTo>
                  <a:lnTo>
                    <a:pt x="99" y="62"/>
                  </a:lnTo>
                  <a:lnTo>
                    <a:pt x="96" y="72"/>
                  </a:lnTo>
                  <a:lnTo>
                    <a:pt x="92" y="80"/>
                  </a:lnTo>
                  <a:lnTo>
                    <a:pt x="86" y="89"/>
                  </a:lnTo>
                  <a:lnTo>
                    <a:pt x="78" y="95"/>
                  </a:lnTo>
                  <a:lnTo>
                    <a:pt x="70" y="99"/>
                  </a:lnTo>
                  <a:lnTo>
                    <a:pt x="60" y="103"/>
                  </a:lnTo>
                  <a:lnTo>
                    <a:pt x="50" y="104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19" name="Freeform 433"/>
            <p:cNvSpPr>
              <a:spLocks/>
            </p:cNvSpPr>
            <p:nvPr/>
          </p:nvSpPr>
          <p:spPr bwMode="auto">
            <a:xfrm>
              <a:off x="1163" y="3131"/>
              <a:ext cx="5" cy="5"/>
            </a:xfrm>
            <a:custGeom>
              <a:avLst/>
              <a:gdLst>
                <a:gd name="T0" fmla="*/ 3 w 100"/>
                <a:gd name="T1" fmla="*/ 5 h 103"/>
                <a:gd name="T2" fmla="*/ 2 w 100"/>
                <a:gd name="T3" fmla="*/ 5 h 103"/>
                <a:gd name="T4" fmla="*/ 1 w 100"/>
                <a:gd name="T5" fmla="*/ 5 h 103"/>
                <a:gd name="T6" fmla="*/ 1 w 100"/>
                <a:gd name="T7" fmla="*/ 5 h 103"/>
                <a:gd name="T8" fmla="*/ 1 w 100"/>
                <a:gd name="T9" fmla="*/ 4 h 103"/>
                <a:gd name="T10" fmla="*/ 0 w 100"/>
                <a:gd name="T11" fmla="*/ 4 h 103"/>
                <a:gd name="T12" fmla="*/ 0 w 100"/>
                <a:gd name="T13" fmla="*/ 3 h 103"/>
                <a:gd name="T14" fmla="*/ 0 w 100"/>
                <a:gd name="T15" fmla="*/ 3 h 103"/>
                <a:gd name="T16" fmla="*/ 0 w 100"/>
                <a:gd name="T17" fmla="*/ 2 h 103"/>
                <a:gd name="T18" fmla="*/ 0 w 100"/>
                <a:gd name="T19" fmla="*/ 2 h 103"/>
                <a:gd name="T20" fmla="*/ 0 w 100"/>
                <a:gd name="T21" fmla="*/ 2 h 103"/>
                <a:gd name="T22" fmla="*/ 0 w 100"/>
                <a:gd name="T23" fmla="*/ 1 h 103"/>
                <a:gd name="T24" fmla="*/ 1 w 100"/>
                <a:gd name="T25" fmla="*/ 1 h 103"/>
                <a:gd name="T26" fmla="*/ 1 w 100"/>
                <a:gd name="T27" fmla="*/ 0 h 103"/>
                <a:gd name="T28" fmla="*/ 1 w 100"/>
                <a:gd name="T29" fmla="*/ 0 h 103"/>
                <a:gd name="T30" fmla="*/ 2 w 100"/>
                <a:gd name="T31" fmla="*/ 0 h 103"/>
                <a:gd name="T32" fmla="*/ 3 w 100"/>
                <a:gd name="T33" fmla="*/ 0 h 103"/>
                <a:gd name="T34" fmla="*/ 3 w 100"/>
                <a:gd name="T35" fmla="*/ 0 h 103"/>
                <a:gd name="T36" fmla="*/ 3 w 100"/>
                <a:gd name="T37" fmla="*/ 0 h 103"/>
                <a:gd name="T38" fmla="*/ 4 w 100"/>
                <a:gd name="T39" fmla="*/ 0 h 103"/>
                <a:gd name="T40" fmla="*/ 4 w 100"/>
                <a:gd name="T41" fmla="*/ 1 h 103"/>
                <a:gd name="T42" fmla="*/ 5 w 100"/>
                <a:gd name="T43" fmla="*/ 1 h 103"/>
                <a:gd name="T44" fmla="*/ 5 w 100"/>
                <a:gd name="T45" fmla="*/ 2 h 103"/>
                <a:gd name="T46" fmla="*/ 5 w 100"/>
                <a:gd name="T47" fmla="*/ 2 h 103"/>
                <a:gd name="T48" fmla="*/ 5 w 100"/>
                <a:gd name="T49" fmla="*/ 2 h 103"/>
                <a:gd name="T50" fmla="*/ 5 w 100"/>
                <a:gd name="T51" fmla="*/ 3 h 103"/>
                <a:gd name="T52" fmla="*/ 5 w 100"/>
                <a:gd name="T53" fmla="*/ 3 h 103"/>
                <a:gd name="T54" fmla="*/ 5 w 100"/>
                <a:gd name="T55" fmla="*/ 4 h 103"/>
                <a:gd name="T56" fmla="*/ 4 w 100"/>
                <a:gd name="T57" fmla="*/ 4 h 103"/>
                <a:gd name="T58" fmla="*/ 4 w 100"/>
                <a:gd name="T59" fmla="*/ 5 h 103"/>
                <a:gd name="T60" fmla="*/ 3 w 100"/>
                <a:gd name="T61" fmla="*/ 5 h 103"/>
                <a:gd name="T62" fmla="*/ 3 w 100"/>
                <a:gd name="T63" fmla="*/ 5 h 103"/>
                <a:gd name="T64" fmla="*/ 3 w 100"/>
                <a:gd name="T65" fmla="*/ 5 h 1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3"/>
                <a:gd name="T101" fmla="*/ 100 w 100"/>
                <a:gd name="T102" fmla="*/ 103 h 1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3">
                  <a:moveTo>
                    <a:pt x="50" y="103"/>
                  </a:moveTo>
                  <a:lnTo>
                    <a:pt x="39" y="102"/>
                  </a:lnTo>
                  <a:lnTo>
                    <a:pt x="30" y="99"/>
                  </a:lnTo>
                  <a:lnTo>
                    <a:pt x="22" y="95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1"/>
                  </a:lnTo>
                  <a:lnTo>
                    <a:pt x="1" y="41"/>
                  </a:lnTo>
                  <a:lnTo>
                    <a:pt x="4" y="31"/>
                  </a:lnTo>
                  <a:lnTo>
                    <a:pt x="8" y="23"/>
                  </a:lnTo>
                  <a:lnTo>
                    <a:pt x="14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9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8"/>
                  </a:lnTo>
                  <a:lnTo>
                    <a:pt x="85" y="15"/>
                  </a:lnTo>
                  <a:lnTo>
                    <a:pt x="91" y="23"/>
                  </a:lnTo>
                  <a:lnTo>
                    <a:pt x="96" y="31"/>
                  </a:lnTo>
                  <a:lnTo>
                    <a:pt x="99" y="41"/>
                  </a:lnTo>
                  <a:lnTo>
                    <a:pt x="100" y="51"/>
                  </a:lnTo>
                  <a:lnTo>
                    <a:pt x="99" y="62"/>
                  </a:lnTo>
                  <a:lnTo>
                    <a:pt x="96" y="71"/>
                  </a:lnTo>
                  <a:lnTo>
                    <a:pt x="91" y="80"/>
                  </a:lnTo>
                  <a:lnTo>
                    <a:pt x="85" y="88"/>
                  </a:lnTo>
                  <a:lnTo>
                    <a:pt x="77" y="95"/>
                  </a:lnTo>
                  <a:lnTo>
                    <a:pt x="69" y="99"/>
                  </a:lnTo>
                  <a:lnTo>
                    <a:pt x="60" y="102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0" name="Freeform 434"/>
            <p:cNvSpPr>
              <a:spLocks/>
            </p:cNvSpPr>
            <p:nvPr/>
          </p:nvSpPr>
          <p:spPr bwMode="auto">
            <a:xfrm>
              <a:off x="1234" y="3094"/>
              <a:ext cx="2" cy="3"/>
            </a:xfrm>
            <a:custGeom>
              <a:avLst/>
              <a:gdLst>
                <a:gd name="T0" fmla="*/ 1 w 55"/>
                <a:gd name="T1" fmla="*/ 3 h 57"/>
                <a:gd name="T2" fmla="*/ 1 w 55"/>
                <a:gd name="T3" fmla="*/ 3 h 57"/>
                <a:gd name="T4" fmla="*/ 0 w 55"/>
                <a:gd name="T5" fmla="*/ 3 h 57"/>
                <a:gd name="T6" fmla="*/ 0 w 55"/>
                <a:gd name="T7" fmla="*/ 2 h 57"/>
                <a:gd name="T8" fmla="*/ 0 w 55"/>
                <a:gd name="T9" fmla="*/ 1 h 57"/>
                <a:gd name="T10" fmla="*/ 0 w 55"/>
                <a:gd name="T11" fmla="*/ 1 h 57"/>
                <a:gd name="T12" fmla="*/ 0 w 55"/>
                <a:gd name="T13" fmla="*/ 0 h 57"/>
                <a:gd name="T14" fmla="*/ 1 w 55"/>
                <a:gd name="T15" fmla="*/ 0 h 57"/>
                <a:gd name="T16" fmla="*/ 1 w 55"/>
                <a:gd name="T17" fmla="*/ 0 h 57"/>
                <a:gd name="T18" fmla="*/ 1 w 55"/>
                <a:gd name="T19" fmla="*/ 0 h 57"/>
                <a:gd name="T20" fmla="*/ 2 w 55"/>
                <a:gd name="T21" fmla="*/ 0 h 57"/>
                <a:gd name="T22" fmla="*/ 2 w 55"/>
                <a:gd name="T23" fmla="*/ 1 h 57"/>
                <a:gd name="T24" fmla="*/ 2 w 55"/>
                <a:gd name="T25" fmla="*/ 1 h 57"/>
                <a:gd name="T26" fmla="*/ 2 w 55"/>
                <a:gd name="T27" fmla="*/ 2 h 57"/>
                <a:gd name="T28" fmla="*/ 2 w 55"/>
                <a:gd name="T29" fmla="*/ 3 h 57"/>
                <a:gd name="T30" fmla="*/ 1 w 55"/>
                <a:gd name="T31" fmla="*/ 3 h 57"/>
                <a:gd name="T32" fmla="*/ 1 w 55"/>
                <a:gd name="T33" fmla="*/ 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7"/>
                <a:gd name="T53" fmla="*/ 55 w 55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7">
                  <a:moveTo>
                    <a:pt x="28" y="57"/>
                  </a:moveTo>
                  <a:lnTo>
                    <a:pt x="16" y="55"/>
                  </a:lnTo>
                  <a:lnTo>
                    <a:pt x="8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7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9"/>
                  </a:lnTo>
                  <a:lnTo>
                    <a:pt x="39" y="55"/>
                  </a:lnTo>
                  <a:lnTo>
                    <a:pt x="28" y="57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1" name="Freeform 435"/>
            <p:cNvSpPr>
              <a:spLocks/>
            </p:cNvSpPr>
            <p:nvPr/>
          </p:nvSpPr>
          <p:spPr bwMode="auto">
            <a:xfrm>
              <a:off x="1165" y="3133"/>
              <a:ext cx="2" cy="3"/>
            </a:xfrm>
            <a:custGeom>
              <a:avLst/>
              <a:gdLst>
                <a:gd name="T0" fmla="*/ 1 w 55"/>
                <a:gd name="T1" fmla="*/ 3 h 56"/>
                <a:gd name="T2" fmla="*/ 1 w 55"/>
                <a:gd name="T3" fmla="*/ 3 h 56"/>
                <a:gd name="T4" fmla="*/ 0 w 55"/>
                <a:gd name="T5" fmla="*/ 3 h 56"/>
                <a:gd name="T6" fmla="*/ 0 w 55"/>
                <a:gd name="T7" fmla="*/ 2 h 56"/>
                <a:gd name="T8" fmla="*/ 0 w 55"/>
                <a:gd name="T9" fmla="*/ 2 h 56"/>
                <a:gd name="T10" fmla="*/ 0 w 55"/>
                <a:gd name="T11" fmla="*/ 1 h 56"/>
                <a:gd name="T12" fmla="*/ 0 w 55"/>
                <a:gd name="T13" fmla="*/ 0 h 56"/>
                <a:gd name="T14" fmla="*/ 1 w 55"/>
                <a:gd name="T15" fmla="*/ 0 h 56"/>
                <a:gd name="T16" fmla="*/ 1 w 55"/>
                <a:gd name="T17" fmla="*/ 0 h 56"/>
                <a:gd name="T18" fmla="*/ 1 w 55"/>
                <a:gd name="T19" fmla="*/ 0 h 56"/>
                <a:gd name="T20" fmla="*/ 2 w 55"/>
                <a:gd name="T21" fmla="*/ 0 h 56"/>
                <a:gd name="T22" fmla="*/ 2 w 55"/>
                <a:gd name="T23" fmla="*/ 1 h 56"/>
                <a:gd name="T24" fmla="*/ 2 w 55"/>
                <a:gd name="T25" fmla="*/ 2 h 56"/>
                <a:gd name="T26" fmla="*/ 2 w 55"/>
                <a:gd name="T27" fmla="*/ 2 h 56"/>
                <a:gd name="T28" fmla="*/ 2 w 55"/>
                <a:gd name="T29" fmla="*/ 3 h 56"/>
                <a:gd name="T30" fmla="*/ 1 w 55"/>
                <a:gd name="T31" fmla="*/ 3 h 56"/>
                <a:gd name="T32" fmla="*/ 1 w 55"/>
                <a:gd name="T33" fmla="*/ 3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6"/>
                <a:gd name="T53" fmla="*/ 55 w 55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6">
                  <a:moveTo>
                    <a:pt x="28" y="56"/>
                  </a:moveTo>
                  <a:lnTo>
                    <a:pt x="17" y="54"/>
                  </a:lnTo>
                  <a:lnTo>
                    <a:pt x="9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9" y="8"/>
                  </a:lnTo>
                  <a:lnTo>
                    <a:pt x="17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8"/>
                  </a:lnTo>
                  <a:lnTo>
                    <a:pt x="39" y="54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2" name="Freeform 436"/>
            <p:cNvSpPr>
              <a:spLocks/>
            </p:cNvSpPr>
            <p:nvPr/>
          </p:nvSpPr>
          <p:spPr bwMode="auto">
            <a:xfrm>
              <a:off x="1177" y="3076"/>
              <a:ext cx="29" cy="29"/>
            </a:xfrm>
            <a:custGeom>
              <a:avLst/>
              <a:gdLst>
                <a:gd name="T0" fmla="*/ 23 w 624"/>
                <a:gd name="T1" fmla="*/ 0 h 522"/>
                <a:gd name="T2" fmla="*/ 0 w 624"/>
                <a:gd name="T3" fmla="*/ 12 h 522"/>
                <a:gd name="T4" fmla="*/ 6 w 624"/>
                <a:gd name="T5" fmla="*/ 29 h 522"/>
                <a:gd name="T6" fmla="*/ 29 w 624"/>
                <a:gd name="T7" fmla="*/ 17 h 522"/>
                <a:gd name="T8" fmla="*/ 23 w 624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22"/>
                <a:gd name="T17" fmla="*/ 624 w 624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22">
                  <a:moveTo>
                    <a:pt x="498" y="0"/>
                  </a:moveTo>
                  <a:lnTo>
                    <a:pt x="0" y="222"/>
                  </a:lnTo>
                  <a:lnTo>
                    <a:pt x="125" y="522"/>
                  </a:lnTo>
                  <a:lnTo>
                    <a:pt x="624" y="30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3" name="Freeform 437"/>
            <p:cNvSpPr>
              <a:spLocks/>
            </p:cNvSpPr>
            <p:nvPr/>
          </p:nvSpPr>
          <p:spPr bwMode="auto">
            <a:xfrm>
              <a:off x="1178" y="3077"/>
              <a:ext cx="27" cy="27"/>
            </a:xfrm>
            <a:custGeom>
              <a:avLst/>
              <a:gdLst>
                <a:gd name="T0" fmla="*/ 22 w 589"/>
                <a:gd name="T1" fmla="*/ 0 h 484"/>
                <a:gd name="T2" fmla="*/ 0 w 589"/>
                <a:gd name="T3" fmla="*/ 12 h 484"/>
                <a:gd name="T4" fmla="*/ 5 w 589"/>
                <a:gd name="T5" fmla="*/ 27 h 484"/>
                <a:gd name="T6" fmla="*/ 27 w 589"/>
                <a:gd name="T7" fmla="*/ 15 h 484"/>
                <a:gd name="T8" fmla="*/ 22 w 589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484"/>
                <a:gd name="T17" fmla="*/ 589 w 589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484">
                  <a:moveTo>
                    <a:pt x="474" y="0"/>
                  </a:moveTo>
                  <a:lnTo>
                    <a:pt x="0" y="211"/>
                  </a:lnTo>
                  <a:lnTo>
                    <a:pt x="114" y="484"/>
                  </a:lnTo>
                  <a:lnTo>
                    <a:pt x="589" y="27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4" name="Freeform 438"/>
            <p:cNvSpPr>
              <a:spLocks/>
            </p:cNvSpPr>
            <p:nvPr/>
          </p:nvSpPr>
          <p:spPr bwMode="auto">
            <a:xfrm>
              <a:off x="1178" y="3078"/>
              <a:ext cx="27" cy="26"/>
            </a:xfrm>
            <a:custGeom>
              <a:avLst/>
              <a:gdLst>
                <a:gd name="T0" fmla="*/ 22 w 583"/>
                <a:gd name="T1" fmla="*/ 0 h 471"/>
                <a:gd name="T2" fmla="*/ 0 w 583"/>
                <a:gd name="T3" fmla="*/ 12 h 471"/>
                <a:gd name="T4" fmla="*/ 5 w 583"/>
                <a:gd name="T5" fmla="*/ 26 h 471"/>
                <a:gd name="T6" fmla="*/ 27 w 583"/>
                <a:gd name="T7" fmla="*/ 14 h 471"/>
                <a:gd name="T8" fmla="*/ 22 w 583"/>
                <a:gd name="T9" fmla="*/ 0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3"/>
                <a:gd name="T16" fmla="*/ 0 h 471"/>
                <a:gd name="T17" fmla="*/ 583 w 583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3" h="471">
                  <a:moveTo>
                    <a:pt x="473" y="0"/>
                  </a:moveTo>
                  <a:lnTo>
                    <a:pt x="0" y="211"/>
                  </a:lnTo>
                  <a:lnTo>
                    <a:pt x="108" y="471"/>
                  </a:lnTo>
                  <a:lnTo>
                    <a:pt x="583" y="260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5" name="Freeform 439"/>
            <p:cNvSpPr>
              <a:spLocks/>
            </p:cNvSpPr>
            <p:nvPr/>
          </p:nvSpPr>
          <p:spPr bwMode="auto">
            <a:xfrm>
              <a:off x="1191" y="3082"/>
              <a:ext cx="10" cy="13"/>
            </a:xfrm>
            <a:custGeom>
              <a:avLst/>
              <a:gdLst>
                <a:gd name="T0" fmla="*/ 7 w 227"/>
                <a:gd name="T1" fmla="*/ 12 h 234"/>
                <a:gd name="T2" fmla="*/ 6 w 227"/>
                <a:gd name="T3" fmla="*/ 13 h 234"/>
                <a:gd name="T4" fmla="*/ 5 w 227"/>
                <a:gd name="T5" fmla="*/ 13 h 234"/>
                <a:gd name="T6" fmla="*/ 4 w 227"/>
                <a:gd name="T7" fmla="*/ 13 h 234"/>
                <a:gd name="T8" fmla="*/ 3 w 227"/>
                <a:gd name="T9" fmla="*/ 13 h 234"/>
                <a:gd name="T10" fmla="*/ 2 w 227"/>
                <a:gd name="T11" fmla="*/ 12 h 234"/>
                <a:gd name="T12" fmla="*/ 2 w 227"/>
                <a:gd name="T13" fmla="*/ 11 h 234"/>
                <a:gd name="T14" fmla="*/ 1 w 227"/>
                <a:gd name="T15" fmla="*/ 10 h 234"/>
                <a:gd name="T16" fmla="*/ 0 w 227"/>
                <a:gd name="T17" fmla="*/ 9 h 234"/>
                <a:gd name="T18" fmla="*/ 0 w 227"/>
                <a:gd name="T19" fmla="*/ 8 h 234"/>
                <a:gd name="T20" fmla="*/ 0 w 227"/>
                <a:gd name="T21" fmla="*/ 7 h 234"/>
                <a:gd name="T22" fmla="*/ 0 w 227"/>
                <a:gd name="T23" fmla="*/ 5 h 234"/>
                <a:gd name="T24" fmla="*/ 0 w 227"/>
                <a:gd name="T25" fmla="*/ 4 h 234"/>
                <a:gd name="T26" fmla="*/ 1 w 227"/>
                <a:gd name="T27" fmla="*/ 3 h 234"/>
                <a:gd name="T28" fmla="*/ 1 w 227"/>
                <a:gd name="T29" fmla="*/ 2 h 234"/>
                <a:gd name="T30" fmla="*/ 2 w 227"/>
                <a:gd name="T31" fmla="*/ 1 h 234"/>
                <a:gd name="T32" fmla="*/ 3 w 227"/>
                <a:gd name="T33" fmla="*/ 1 h 234"/>
                <a:gd name="T34" fmla="*/ 4 w 227"/>
                <a:gd name="T35" fmla="*/ 0 h 234"/>
                <a:gd name="T36" fmla="*/ 5 w 227"/>
                <a:gd name="T37" fmla="*/ 0 h 234"/>
                <a:gd name="T38" fmla="*/ 6 w 227"/>
                <a:gd name="T39" fmla="*/ 0 h 234"/>
                <a:gd name="T40" fmla="*/ 7 w 227"/>
                <a:gd name="T41" fmla="*/ 0 h 234"/>
                <a:gd name="T42" fmla="*/ 8 w 227"/>
                <a:gd name="T43" fmla="*/ 1 h 234"/>
                <a:gd name="T44" fmla="*/ 8 w 227"/>
                <a:gd name="T45" fmla="*/ 2 h 234"/>
                <a:gd name="T46" fmla="*/ 9 w 227"/>
                <a:gd name="T47" fmla="*/ 3 h 234"/>
                <a:gd name="T48" fmla="*/ 10 w 227"/>
                <a:gd name="T49" fmla="*/ 4 h 234"/>
                <a:gd name="T50" fmla="*/ 10 w 227"/>
                <a:gd name="T51" fmla="*/ 5 h 234"/>
                <a:gd name="T52" fmla="*/ 10 w 227"/>
                <a:gd name="T53" fmla="*/ 6 h 234"/>
                <a:gd name="T54" fmla="*/ 10 w 227"/>
                <a:gd name="T55" fmla="*/ 8 h 234"/>
                <a:gd name="T56" fmla="*/ 10 w 227"/>
                <a:gd name="T57" fmla="*/ 9 h 234"/>
                <a:gd name="T58" fmla="*/ 9 w 227"/>
                <a:gd name="T59" fmla="*/ 10 h 234"/>
                <a:gd name="T60" fmla="*/ 9 w 227"/>
                <a:gd name="T61" fmla="*/ 11 h 234"/>
                <a:gd name="T62" fmla="*/ 8 w 227"/>
                <a:gd name="T63" fmla="*/ 12 h 234"/>
                <a:gd name="T64" fmla="*/ 7 w 227"/>
                <a:gd name="T65" fmla="*/ 12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234"/>
                <a:gd name="T101" fmla="*/ 227 w 227"/>
                <a:gd name="T102" fmla="*/ 234 h 2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234">
                  <a:moveTo>
                    <a:pt x="159" y="223"/>
                  </a:moveTo>
                  <a:lnTo>
                    <a:pt x="137" y="231"/>
                  </a:lnTo>
                  <a:lnTo>
                    <a:pt x="115" y="234"/>
                  </a:lnTo>
                  <a:lnTo>
                    <a:pt x="93" y="232"/>
                  </a:lnTo>
                  <a:lnTo>
                    <a:pt x="73" y="225"/>
                  </a:lnTo>
                  <a:lnTo>
                    <a:pt x="54" y="215"/>
                  </a:lnTo>
                  <a:lnTo>
                    <a:pt x="36" y="201"/>
                  </a:lnTo>
                  <a:lnTo>
                    <a:pt x="22" y="184"/>
                  </a:lnTo>
                  <a:lnTo>
                    <a:pt x="11" y="163"/>
                  </a:lnTo>
                  <a:lnTo>
                    <a:pt x="4" y="141"/>
                  </a:lnTo>
                  <a:lnTo>
                    <a:pt x="0" y="118"/>
                  </a:lnTo>
                  <a:lnTo>
                    <a:pt x="3" y="96"/>
                  </a:lnTo>
                  <a:lnTo>
                    <a:pt x="9" y="74"/>
                  </a:lnTo>
                  <a:lnTo>
                    <a:pt x="19" y="55"/>
                  </a:lnTo>
                  <a:lnTo>
                    <a:pt x="32" y="37"/>
                  </a:lnTo>
                  <a:lnTo>
                    <a:pt x="48" y="22"/>
                  </a:lnTo>
                  <a:lnTo>
                    <a:pt x="69" y="10"/>
                  </a:lnTo>
                  <a:lnTo>
                    <a:pt x="90" y="3"/>
                  </a:lnTo>
                  <a:lnTo>
                    <a:pt x="113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9"/>
                  </a:lnTo>
                  <a:lnTo>
                    <a:pt x="191" y="32"/>
                  </a:lnTo>
                  <a:lnTo>
                    <a:pt x="206" y="49"/>
                  </a:lnTo>
                  <a:lnTo>
                    <a:pt x="217" y="70"/>
                  </a:lnTo>
                  <a:lnTo>
                    <a:pt x="224" y="93"/>
                  </a:lnTo>
                  <a:lnTo>
                    <a:pt x="227" y="116"/>
                  </a:lnTo>
                  <a:lnTo>
                    <a:pt x="225" y="138"/>
                  </a:lnTo>
                  <a:lnTo>
                    <a:pt x="219" y="159"/>
                  </a:lnTo>
                  <a:lnTo>
                    <a:pt x="209" y="179"/>
                  </a:lnTo>
                  <a:lnTo>
                    <a:pt x="195" y="197"/>
                  </a:lnTo>
                  <a:lnTo>
                    <a:pt x="179" y="212"/>
                  </a:lnTo>
                  <a:lnTo>
                    <a:pt x="159" y="223"/>
                  </a:lnTo>
                  <a:close/>
                </a:path>
              </a:pathLst>
            </a:custGeom>
            <a:solidFill>
              <a:srgbClr val="E33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6" name="Freeform 440"/>
            <p:cNvSpPr>
              <a:spLocks/>
            </p:cNvSpPr>
            <p:nvPr/>
          </p:nvSpPr>
          <p:spPr bwMode="auto">
            <a:xfrm>
              <a:off x="1191" y="3082"/>
              <a:ext cx="10" cy="12"/>
            </a:xfrm>
            <a:custGeom>
              <a:avLst/>
              <a:gdLst>
                <a:gd name="T0" fmla="*/ 7 w 208"/>
                <a:gd name="T1" fmla="*/ 12 h 214"/>
                <a:gd name="T2" fmla="*/ 6 w 208"/>
                <a:gd name="T3" fmla="*/ 12 h 214"/>
                <a:gd name="T4" fmla="*/ 5 w 208"/>
                <a:gd name="T5" fmla="*/ 12 h 214"/>
                <a:gd name="T6" fmla="*/ 4 w 208"/>
                <a:gd name="T7" fmla="*/ 12 h 214"/>
                <a:gd name="T8" fmla="*/ 3 w 208"/>
                <a:gd name="T9" fmla="*/ 12 h 214"/>
                <a:gd name="T10" fmla="*/ 2 w 208"/>
                <a:gd name="T11" fmla="*/ 11 h 214"/>
                <a:gd name="T12" fmla="*/ 1 w 208"/>
                <a:gd name="T13" fmla="*/ 10 h 214"/>
                <a:gd name="T14" fmla="*/ 1 w 208"/>
                <a:gd name="T15" fmla="*/ 9 h 214"/>
                <a:gd name="T16" fmla="*/ 0 w 208"/>
                <a:gd name="T17" fmla="*/ 8 h 214"/>
                <a:gd name="T18" fmla="*/ 0 w 208"/>
                <a:gd name="T19" fmla="*/ 7 h 214"/>
                <a:gd name="T20" fmla="*/ 0 w 208"/>
                <a:gd name="T21" fmla="*/ 6 h 214"/>
                <a:gd name="T22" fmla="*/ 0 w 208"/>
                <a:gd name="T23" fmla="*/ 5 h 214"/>
                <a:gd name="T24" fmla="*/ 0 w 208"/>
                <a:gd name="T25" fmla="*/ 4 h 214"/>
                <a:gd name="T26" fmla="*/ 1 w 208"/>
                <a:gd name="T27" fmla="*/ 3 h 214"/>
                <a:gd name="T28" fmla="*/ 1 w 208"/>
                <a:gd name="T29" fmla="*/ 2 h 214"/>
                <a:gd name="T30" fmla="*/ 2 w 208"/>
                <a:gd name="T31" fmla="*/ 1 h 214"/>
                <a:gd name="T32" fmla="*/ 3 w 208"/>
                <a:gd name="T33" fmla="*/ 0 h 214"/>
                <a:gd name="T34" fmla="*/ 4 w 208"/>
                <a:gd name="T35" fmla="*/ 0 h 214"/>
                <a:gd name="T36" fmla="*/ 5 w 208"/>
                <a:gd name="T37" fmla="*/ 0 h 214"/>
                <a:gd name="T38" fmla="*/ 6 w 208"/>
                <a:gd name="T39" fmla="*/ 0 h 214"/>
                <a:gd name="T40" fmla="*/ 7 w 208"/>
                <a:gd name="T41" fmla="*/ 0 h 214"/>
                <a:gd name="T42" fmla="*/ 8 w 208"/>
                <a:gd name="T43" fmla="*/ 1 h 214"/>
                <a:gd name="T44" fmla="*/ 8 w 208"/>
                <a:gd name="T45" fmla="*/ 2 h 214"/>
                <a:gd name="T46" fmla="*/ 9 w 208"/>
                <a:gd name="T47" fmla="*/ 3 h 214"/>
                <a:gd name="T48" fmla="*/ 10 w 208"/>
                <a:gd name="T49" fmla="*/ 4 h 214"/>
                <a:gd name="T50" fmla="*/ 10 w 208"/>
                <a:gd name="T51" fmla="*/ 5 h 214"/>
                <a:gd name="T52" fmla="*/ 10 w 208"/>
                <a:gd name="T53" fmla="*/ 6 h 214"/>
                <a:gd name="T54" fmla="*/ 10 w 208"/>
                <a:gd name="T55" fmla="*/ 7 h 214"/>
                <a:gd name="T56" fmla="*/ 10 w 208"/>
                <a:gd name="T57" fmla="*/ 8 h 214"/>
                <a:gd name="T58" fmla="*/ 9 w 208"/>
                <a:gd name="T59" fmla="*/ 9 h 214"/>
                <a:gd name="T60" fmla="*/ 9 w 208"/>
                <a:gd name="T61" fmla="*/ 10 h 214"/>
                <a:gd name="T62" fmla="*/ 8 w 208"/>
                <a:gd name="T63" fmla="*/ 11 h 214"/>
                <a:gd name="T64" fmla="*/ 7 w 208"/>
                <a:gd name="T65" fmla="*/ 12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214"/>
                <a:gd name="T101" fmla="*/ 208 w 208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214">
                  <a:moveTo>
                    <a:pt x="146" y="206"/>
                  </a:moveTo>
                  <a:lnTo>
                    <a:pt x="125" y="212"/>
                  </a:lnTo>
                  <a:lnTo>
                    <a:pt x="105" y="214"/>
                  </a:lnTo>
                  <a:lnTo>
                    <a:pt x="84" y="212"/>
                  </a:lnTo>
                  <a:lnTo>
                    <a:pt x="66" y="206"/>
                  </a:lnTo>
                  <a:lnTo>
                    <a:pt x="48" y="196"/>
                  </a:lnTo>
                  <a:lnTo>
                    <a:pt x="31" y="183"/>
                  </a:lnTo>
                  <a:lnTo>
                    <a:pt x="18" y="168"/>
                  </a:lnTo>
                  <a:lnTo>
                    <a:pt x="8" y="149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8" y="67"/>
                  </a:lnTo>
                  <a:lnTo>
                    <a:pt x="17" y="49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63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23" y="2"/>
                  </a:lnTo>
                  <a:lnTo>
                    <a:pt x="142" y="7"/>
                  </a:lnTo>
                  <a:lnTo>
                    <a:pt x="161" y="17"/>
                  </a:lnTo>
                  <a:lnTo>
                    <a:pt x="176" y="30"/>
                  </a:lnTo>
                  <a:lnTo>
                    <a:pt x="189" y="45"/>
                  </a:lnTo>
                  <a:lnTo>
                    <a:pt x="200" y="63"/>
                  </a:lnTo>
                  <a:lnTo>
                    <a:pt x="206" y="84"/>
                  </a:lnTo>
                  <a:lnTo>
                    <a:pt x="208" y="105"/>
                  </a:lnTo>
                  <a:lnTo>
                    <a:pt x="206" y="127"/>
                  </a:lnTo>
                  <a:lnTo>
                    <a:pt x="201" y="147"/>
                  </a:lnTo>
                  <a:lnTo>
                    <a:pt x="191" y="164"/>
                  </a:lnTo>
                  <a:lnTo>
                    <a:pt x="179" y="181"/>
                  </a:lnTo>
                  <a:lnTo>
                    <a:pt x="164" y="195"/>
                  </a:lnTo>
                  <a:lnTo>
                    <a:pt x="146" y="206"/>
                  </a:lnTo>
                  <a:close/>
                </a:path>
              </a:pathLst>
            </a:custGeom>
            <a:solidFill>
              <a:srgbClr val="EB5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7" name="Freeform 441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89"/>
                <a:gd name="T1" fmla="*/ 10 h 194"/>
                <a:gd name="T2" fmla="*/ 5 w 189"/>
                <a:gd name="T3" fmla="*/ 10 h 194"/>
                <a:gd name="T4" fmla="*/ 4 w 189"/>
                <a:gd name="T5" fmla="*/ 10 h 194"/>
                <a:gd name="T6" fmla="*/ 3 w 189"/>
                <a:gd name="T7" fmla="*/ 10 h 194"/>
                <a:gd name="T8" fmla="*/ 2 w 189"/>
                <a:gd name="T9" fmla="*/ 10 h 194"/>
                <a:gd name="T10" fmla="*/ 2 w 189"/>
                <a:gd name="T11" fmla="*/ 9 h 194"/>
                <a:gd name="T12" fmla="*/ 1 w 189"/>
                <a:gd name="T13" fmla="*/ 9 h 194"/>
                <a:gd name="T14" fmla="*/ 1 w 189"/>
                <a:gd name="T15" fmla="*/ 8 h 194"/>
                <a:gd name="T16" fmla="*/ 0 w 189"/>
                <a:gd name="T17" fmla="*/ 7 h 194"/>
                <a:gd name="T18" fmla="*/ 0 w 189"/>
                <a:gd name="T19" fmla="*/ 6 h 194"/>
                <a:gd name="T20" fmla="*/ 0 w 189"/>
                <a:gd name="T21" fmla="*/ 5 h 194"/>
                <a:gd name="T22" fmla="*/ 0 w 189"/>
                <a:gd name="T23" fmla="*/ 4 h 194"/>
                <a:gd name="T24" fmla="*/ 0 w 189"/>
                <a:gd name="T25" fmla="*/ 3 h 194"/>
                <a:gd name="T26" fmla="*/ 1 w 189"/>
                <a:gd name="T27" fmla="*/ 2 h 194"/>
                <a:gd name="T28" fmla="*/ 1 w 189"/>
                <a:gd name="T29" fmla="*/ 2 h 194"/>
                <a:gd name="T30" fmla="*/ 2 w 189"/>
                <a:gd name="T31" fmla="*/ 1 h 194"/>
                <a:gd name="T32" fmla="*/ 2 w 189"/>
                <a:gd name="T33" fmla="*/ 0 h 194"/>
                <a:gd name="T34" fmla="*/ 3 w 189"/>
                <a:gd name="T35" fmla="*/ 0 h 194"/>
                <a:gd name="T36" fmla="*/ 4 w 189"/>
                <a:gd name="T37" fmla="*/ 0 h 194"/>
                <a:gd name="T38" fmla="*/ 5 w 189"/>
                <a:gd name="T39" fmla="*/ 0 h 194"/>
                <a:gd name="T40" fmla="*/ 6 w 189"/>
                <a:gd name="T41" fmla="*/ 0 h 194"/>
                <a:gd name="T42" fmla="*/ 6 w 189"/>
                <a:gd name="T43" fmla="*/ 1 h 194"/>
                <a:gd name="T44" fmla="*/ 7 w 189"/>
                <a:gd name="T45" fmla="*/ 1 h 194"/>
                <a:gd name="T46" fmla="*/ 7 w 189"/>
                <a:gd name="T47" fmla="*/ 2 h 194"/>
                <a:gd name="T48" fmla="*/ 8 w 189"/>
                <a:gd name="T49" fmla="*/ 3 h 194"/>
                <a:gd name="T50" fmla="*/ 8 w 189"/>
                <a:gd name="T51" fmla="*/ 4 h 194"/>
                <a:gd name="T52" fmla="*/ 8 w 189"/>
                <a:gd name="T53" fmla="*/ 5 h 194"/>
                <a:gd name="T54" fmla="*/ 8 w 189"/>
                <a:gd name="T55" fmla="*/ 6 h 194"/>
                <a:gd name="T56" fmla="*/ 8 w 189"/>
                <a:gd name="T57" fmla="*/ 7 h 194"/>
                <a:gd name="T58" fmla="*/ 7 w 189"/>
                <a:gd name="T59" fmla="*/ 8 h 194"/>
                <a:gd name="T60" fmla="*/ 7 w 189"/>
                <a:gd name="T61" fmla="*/ 9 h 194"/>
                <a:gd name="T62" fmla="*/ 6 w 189"/>
                <a:gd name="T63" fmla="*/ 9 h 194"/>
                <a:gd name="T64" fmla="*/ 6 w 189"/>
                <a:gd name="T65" fmla="*/ 10 h 1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194"/>
                <a:gd name="T101" fmla="*/ 189 w 189"/>
                <a:gd name="T102" fmla="*/ 194 h 1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194">
                  <a:moveTo>
                    <a:pt x="131" y="187"/>
                  </a:moveTo>
                  <a:lnTo>
                    <a:pt x="113" y="193"/>
                  </a:lnTo>
                  <a:lnTo>
                    <a:pt x="95" y="194"/>
                  </a:lnTo>
                  <a:lnTo>
                    <a:pt x="76" y="192"/>
                  </a:lnTo>
                  <a:lnTo>
                    <a:pt x="59" y="187"/>
                  </a:lnTo>
                  <a:lnTo>
                    <a:pt x="44" y="178"/>
                  </a:lnTo>
                  <a:lnTo>
                    <a:pt x="29" y="167"/>
                  </a:lnTo>
                  <a:lnTo>
                    <a:pt x="17" y="152"/>
                  </a:lnTo>
                  <a:lnTo>
                    <a:pt x="8" y="135"/>
                  </a:lnTo>
                  <a:lnTo>
                    <a:pt x="2" y="116"/>
                  </a:lnTo>
                  <a:lnTo>
                    <a:pt x="0" y="97"/>
                  </a:lnTo>
                  <a:lnTo>
                    <a:pt x="2" y="79"/>
                  </a:lnTo>
                  <a:lnTo>
                    <a:pt x="7" y="61"/>
                  </a:lnTo>
                  <a:lnTo>
                    <a:pt x="15" y="45"/>
                  </a:lnTo>
                  <a:lnTo>
                    <a:pt x="26" y="30"/>
                  </a:lnTo>
                  <a:lnTo>
                    <a:pt x="41" y="17"/>
                  </a:lnTo>
                  <a:lnTo>
                    <a:pt x="57" y="8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2" y="1"/>
                  </a:lnTo>
                  <a:lnTo>
                    <a:pt x="130" y="7"/>
                  </a:lnTo>
                  <a:lnTo>
                    <a:pt x="146" y="15"/>
                  </a:lnTo>
                  <a:lnTo>
                    <a:pt x="160" y="27"/>
                  </a:lnTo>
                  <a:lnTo>
                    <a:pt x="172" y="41"/>
                  </a:lnTo>
                  <a:lnTo>
                    <a:pt x="181" y="58"/>
                  </a:lnTo>
                  <a:lnTo>
                    <a:pt x="187" y="77"/>
                  </a:lnTo>
                  <a:lnTo>
                    <a:pt x="189" y="96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9"/>
                  </a:lnTo>
                  <a:lnTo>
                    <a:pt x="163" y="165"/>
                  </a:lnTo>
                  <a:lnTo>
                    <a:pt x="149" y="177"/>
                  </a:lnTo>
                  <a:lnTo>
                    <a:pt x="131" y="187"/>
                  </a:lnTo>
                  <a:close/>
                </a:path>
              </a:pathLst>
            </a:custGeom>
            <a:solidFill>
              <a:srgbClr val="F08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8" name="Freeform 442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71"/>
                <a:gd name="T1" fmla="*/ 10 h 177"/>
                <a:gd name="T2" fmla="*/ 5 w 171"/>
                <a:gd name="T3" fmla="*/ 10 h 177"/>
                <a:gd name="T4" fmla="*/ 4 w 171"/>
                <a:gd name="T5" fmla="*/ 10 h 177"/>
                <a:gd name="T6" fmla="*/ 3 w 171"/>
                <a:gd name="T7" fmla="*/ 10 h 177"/>
                <a:gd name="T8" fmla="*/ 3 w 171"/>
                <a:gd name="T9" fmla="*/ 10 h 177"/>
                <a:gd name="T10" fmla="*/ 2 w 171"/>
                <a:gd name="T11" fmla="*/ 9 h 177"/>
                <a:gd name="T12" fmla="*/ 1 w 171"/>
                <a:gd name="T13" fmla="*/ 9 h 177"/>
                <a:gd name="T14" fmla="*/ 1 w 171"/>
                <a:gd name="T15" fmla="*/ 8 h 177"/>
                <a:gd name="T16" fmla="*/ 0 w 171"/>
                <a:gd name="T17" fmla="*/ 7 h 177"/>
                <a:gd name="T18" fmla="*/ 0 w 171"/>
                <a:gd name="T19" fmla="*/ 6 h 177"/>
                <a:gd name="T20" fmla="*/ 0 w 171"/>
                <a:gd name="T21" fmla="*/ 5 h 177"/>
                <a:gd name="T22" fmla="*/ 0 w 171"/>
                <a:gd name="T23" fmla="*/ 4 h 177"/>
                <a:gd name="T24" fmla="*/ 0 w 171"/>
                <a:gd name="T25" fmla="*/ 3 h 177"/>
                <a:gd name="T26" fmla="*/ 1 w 171"/>
                <a:gd name="T27" fmla="*/ 2 h 177"/>
                <a:gd name="T28" fmla="*/ 1 w 171"/>
                <a:gd name="T29" fmla="*/ 2 h 177"/>
                <a:gd name="T30" fmla="*/ 2 w 171"/>
                <a:gd name="T31" fmla="*/ 1 h 177"/>
                <a:gd name="T32" fmla="*/ 2 w 171"/>
                <a:gd name="T33" fmla="*/ 0 h 177"/>
                <a:gd name="T34" fmla="*/ 3 w 171"/>
                <a:gd name="T35" fmla="*/ 0 h 177"/>
                <a:gd name="T36" fmla="*/ 4 w 171"/>
                <a:gd name="T37" fmla="*/ 0 h 177"/>
                <a:gd name="T38" fmla="*/ 5 w 171"/>
                <a:gd name="T39" fmla="*/ 0 h 177"/>
                <a:gd name="T40" fmla="*/ 5 w 171"/>
                <a:gd name="T41" fmla="*/ 0 h 177"/>
                <a:gd name="T42" fmla="*/ 6 w 171"/>
                <a:gd name="T43" fmla="*/ 1 h 177"/>
                <a:gd name="T44" fmla="*/ 7 w 171"/>
                <a:gd name="T45" fmla="*/ 1 h 177"/>
                <a:gd name="T46" fmla="*/ 7 w 171"/>
                <a:gd name="T47" fmla="*/ 2 h 177"/>
                <a:gd name="T48" fmla="*/ 8 w 171"/>
                <a:gd name="T49" fmla="*/ 3 h 177"/>
                <a:gd name="T50" fmla="*/ 8 w 171"/>
                <a:gd name="T51" fmla="*/ 4 h 177"/>
                <a:gd name="T52" fmla="*/ 8 w 171"/>
                <a:gd name="T53" fmla="*/ 5 h 177"/>
                <a:gd name="T54" fmla="*/ 8 w 171"/>
                <a:gd name="T55" fmla="*/ 6 h 177"/>
                <a:gd name="T56" fmla="*/ 8 w 171"/>
                <a:gd name="T57" fmla="*/ 7 h 177"/>
                <a:gd name="T58" fmla="*/ 7 w 171"/>
                <a:gd name="T59" fmla="*/ 8 h 177"/>
                <a:gd name="T60" fmla="*/ 7 w 171"/>
                <a:gd name="T61" fmla="*/ 8 h 177"/>
                <a:gd name="T62" fmla="*/ 6 w 171"/>
                <a:gd name="T63" fmla="*/ 9 h 177"/>
                <a:gd name="T64" fmla="*/ 6 w 171"/>
                <a:gd name="T65" fmla="*/ 10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77"/>
                <a:gd name="T101" fmla="*/ 171 w 171"/>
                <a:gd name="T102" fmla="*/ 177 h 1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77">
                  <a:moveTo>
                    <a:pt x="120" y="170"/>
                  </a:moveTo>
                  <a:lnTo>
                    <a:pt x="104" y="175"/>
                  </a:lnTo>
                  <a:lnTo>
                    <a:pt x="87" y="177"/>
                  </a:lnTo>
                  <a:lnTo>
                    <a:pt x="70" y="176"/>
                  </a:lnTo>
                  <a:lnTo>
                    <a:pt x="54" y="171"/>
                  </a:lnTo>
                  <a:lnTo>
                    <a:pt x="40" y="163"/>
                  </a:lnTo>
                  <a:lnTo>
                    <a:pt x="27" y="152"/>
                  </a:lnTo>
                  <a:lnTo>
                    <a:pt x="15" y="139"/>
                  </a:lnTo>
                  <a:lnTo>
                    <a:pt x="7" y="124"/>
                  </a:lnTo>
                  <a:lnTo>
                    <a:pt x="2" y="107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7" y="56"/>
                  </a:lnTo>
                  <a:lnTo>
                    <a:pt x="14" y="41"/>
                  </a:lnTo>
                  <a:lnTo>
                    <a:pt x="25" y="28"/>
                  </a:lnTo>
                  <a:lnTo>
                    <a:pt x="37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7" y="7"/>
                  </a:lnTo>
                  <a:lnTo>
                    <a:pt x="132" y="15"/>
                  </a:lnTo>
                  <a:lnTo>
                    <a:pt x="145" y="25"/>
                  </a:lnTo>
                  <a:lnTo>
                    <a:pt x="156" y="38"/>
                  </a:lnTo>
                  <a:lnTo>
                    <a:pt x="164" y="53"/>
                  </a:lnTo>
                  <a:lnTo>
                    <a:pt x="169" y="70"/>
                  </a:lnTo>
                  <a:lnTo>
                    <a:pt x="171" y="88"/>
                  </a:lnTo>
                  <a:lnTo>
                    <a:pt x="169" y="105"/>
                  </a:lnTo>
                  <a:lnTo>
                    <a:pt x="165" y="121"/>
                  </a:lnTo>
                  <a:lnTo>
                    <a:pt x="158" y="136"/>
                  </a:lnTo>
                  <a:lnTo>
                    <a:pt x="148" y="150"/>
                  </a:lnTo>
                  <a:lnTo>
                    <a:pt x="136" y="162"/>
                  </a:lnTo>
                  <a:lnTo>
                    <a:pt x="120" y="170"/>
                  </a:lnTo>
                  <a:close/>
                </a:path>
              </a:pathLst>
            </a:custGeom>
            <a:solidFill>
              <a:srgbClr val="F5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29" name="Freeform 443"/>
            <p:cNvSpPr>
              <a:spLocks/>
            </p:cNvSpPr>
            <p:nvPr/>
          </p:nvSpPr>
          <p:spPr bwMode="auto">
            <a:xfrm>
              <a:off x="1193" y="3083"/>
              <a:ext cx="7" cy="9"/>
            </a:xfrm>
            <a:custGeom>
              <a:avLst/>
              <a:gdLst>
                <a:gd name="T0" fmla="*/ 5 w 152"/>
                <a:gd name="T1" fmla="*/ 9 h 156"/>
                <a:gd name="T2" fmla="*/ 4 w 152"/>
                <a:gd name="T3" fmla="*/ 9 h 156"/>
                <a:gd name="T4" fmla="*/ 4 w 152"/>
                <a:gd name="T5" fmla="*/ 9 h 156"/>
                <a:gd name="T6" fmla="*/ 3 w 152"/>
                <a:gd name="T7" fmla="*/ 9 h 156"/>
                <a:gd name="T8" fmla="*/ 2 w 152"/>
                <a:gd name="T9" fmla="*/ 9 h 156"/>
                <a:gd name="T10" fmla="*/ 2 w 152"/>
                <a:gd name="T11" fmla="*/ 8 h 156"/>
                <a:gd name="T12" fmla="*/ 1 w 152"/>
                <a:gd name="T13" fmla="*/ 8 h 156"/>
                <a:gd name="T14" fmla="*/ 1 w 152"/>
                <a:gd name="T15" fmla="*/ 7 h 156"/>
                <a:gd name="T16" fmla="*/ 0 w 152"/>
                <a:gd name="T17" fmla="*/ 6 h 156"/>
                <a:gd name="T18" fmla="*/ 0 w 152"/>
                <a:gd name="T19" fmla="*/ 5 h 156"/>
                <a:gd name="T20" fmla="*/ 0 w 152"/>
                <a:gd name="T21" fmla="*/ 5 h 156"/>
                <a:gd name="T22" fmla="*/ 0 w 152"/>
                <a:gd name="T23" fmla="*/ 4 h 156"/>
                <a:gd name="T24" fmla="*/ 0 w 152"/>
                <a:gd name="T25" fmla="*/ 3 h 156"/>
                <a:gd name="T26" fmla="*/ 1 w 152"/>
                <a:gd name="T27" fmla="*/ 2 h 156"/>
                <a:gd name="T28" fmla="*/ 1 w 152"/>
                <a:gd name="T29" fmla="*/ 1 h 156"/>
                <a:gd name="T30" fmla="*/ 2 w 152"/>
                <a:gd name="T31" fmla="*/ 1 h 156"/>
                <a:gd name="T32" fmla="*/ 2 w 152"/>
                <a:gd name="T33" fmla="*/ 0 h 156"/>
                <a:gd name="T34" fmla="*/ 3 w 152"/>
                <a:gd name="T35" fmla="*/ 0 h 156"/>
                <a:gd name="T36" fmla="*/ 4 w 152"/>
                <a:gd name="T37" fmla="*/ 0 h 156"/>
                <a:gd name="T38" fmla="*/ 4 w 152"/>
                <a:gd name="T39" fmla="*/ 0 h 156"/>
                <a:gd name="T40" fmla="*/ 5 w 152"/>
                <a:gd name="T41" fmla="*/ 0 h 156"/>
                <a:gd name="T42" fmla="*/ 5 w 152"/>
                <a:gd name="T43" fmla="*/ 1 h 156"/>
                <a:gd name="T44" fmla="*/ 6 w 152"/>
                <a:gd name="T45" fmla="*/ 1 h 156"/>
                <a:gd name="T46" fmla="*/ 6 w 152"/>
                <a:gd name="T47" fmla="*/ 2 h 156"/>
                <a:gd name="T48" fmla="*/ 7 w 152"/>
                <a:gd name="T49" fmla="*/ 3 h 156"/>
                <a:gd name="T50" fmla="*/ 7 w 152"/>
                <a:gd name="T51" fmla="*/ 4 h 156"/>
                <a:gd name="T52" fmla="*/ 7 w 152"/>
                <a:gd name="T53" fmla="*/ 4 h 156"/>
                <a:gd name="T54" fmla="*/ 7 w 152"/>
                <a:gd name="T55" fmla="*/ 5 h 156"/>
                <a:gd name="T56" fmla="*/ 7 w 152"/>
                <a:gd name="T57" fmla="*/ 6 h 156"/>
                <a:gd name="T58" fmla="*/ 6 w 152"/>
                <a:gd name="T59" fmla="*/ 7 h 156"/>
                <a:gd name="T60" fmla="*/ 6 w 152"/>
                <a:gd name="T61" fmla="*/ 8 h 156"/>
                <a:gd name="T62" fmla="*/ 6 w 152"/>
                <a:gd name="T63" fmla="*/ 8 h 156"/>
                <a:gd name="T64" fmla="*/ 5 w 152"/>
                <a:gd name="T65" fmla="*/ 9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2"/>
                <a:gd name="T100" fmla="*/ 0 h 156"/>
                <a:gd name="T101" fmla="*/ 152 w 152"/>
                <a:gd name="T102" fmla="*/ 156 h 1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2" h="156">
                  <a:moveTo>
                    <a:pt x="106" y="149"/>
                  </a:moveTo>
                  <a:lnTo>
                    <a:pt x="92" y="155"/>
                  </a:lnTo>
                  <a:lnTo>
                    <a:pt x="77" y="156"/>
                  </a:lnTo>
                  <a:lnTo>
                    <a:pt x="63" y="155"/>
                  </a:lnTo>
                  <a:lnTo>
                    <a:pt x="48" y="150"/>
                  </a:lnTo>
                  <a:lnTo>
                    <a:pt x="35" y="143"/>
                  </a:lnTo>
                  <a:lnTo>
                    <a:pt x="24" y="133"/>
                  </a:lnTo>
                  <a:lnTo>
                    <a:pt x="14" y="122"/>
                  </a:lnTo>
                  <a:lnTo>
                    <a:pt x="6" y="108"/>
                  </a:lnTo>
                  <a:lnTo>
                    <a:pt x="2" y="93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5" y="49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3" y="13"/>
                  </a:lnTo>
                  <a:lnTo>
                    <a:pt x="46" y="6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8" y="11"/>
                  </a:lnTo>
                  <a:lnTo>
                    <a:pt x="129" y="21"/>
                  </a:lnTo>
                  <a:lnTo>
                    <a:pt x="139" y="32"/>
                  </a:lnTo>
                  <a:lnTo>
                    <a:pt x="146" y="46"/>
                  </a:lnTo>
                  <a:lnTo>
                    <a:pt x="150" y="61"/>
                  </a:lnTo>
                  <a:lnTo>
                    <a:pt x="152" y="77"/>
                  </a:lnTo>
                  <a:lnTo>
                    <a:pt x="151" y="91"/>
                  </a:lnTo>
                  <a:lnTo>
                    <a:pt x="147" y="106"/>
                  </a:lnTo>
                  <a:lnTo>
                    <a:pt x="140" y="120"/>
                  </a:lnTo>
                  <a:lnTo>
                    <a:pt x="131" y="131"/>
                  </a:lnTo>
                  <a:lnTo>
                    <a:pt x="120" y="142"/>
                  </a:lnTo>
                  <a:lnTo>
                    <a:pt x="106" y="149"/>
                  </a:lnTo>
                  <a:close/>
                </a:path>
              </a:pathLst>
            </a:custGeom>
            <a:solidFill>
              <a:srgbClr val="FA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0" name="Freeform 444"/>
            <p:cNvSpPr>
              <a:spLocks/>
            </p:cNvSpPr>
            <p:nvPr/>
          </p:nvSpPr>
          <p:spPr bwMode="auto">
            <a:xfrm>
              <a:off x="1193" y="3083"/>
              <a:ext cx="6" cy="8"/>
            </a:xfrm>
            <a:custGeom>
              <a:avLst/>
              <a:gdLst>
                <a:gd name="T0" fmla="*/ 4 w 134"/>
                <a:gd name="T1" fmla="*/ 8 h 139"/>
                <a:gd name="T2" fmla="*/ 4 w 134"/>
                <a:gd name="T3" fmla="*/ 8 h 139"/>
                <a:gd name="T4" fmla="*/ 3 w 134"/>
                <a:gd name="T5" fmla="*/ 8 h 139"/>
                <a:gd name="T6" fmla="*/ 2 w 134"/>
                <a:gd name="T7" fmla="*/ 8 h 139"/>
                <a:gd name="T8" fmla="*/ 2 w 134"/>
                <a:gd name="T9" fmla="*/ 8 h 139"/>
                <a:gd name="T10" fmla="*/ 1 w 134"/>
                <a:gd name="T11" fmla="*/ 7 h 139"/>
                <a:gd name="T12" fmla="*/ 1 w 134"/>
                <a:gd name="T13" fmla="*/ 7 h 139"/>
                <a:gd name="T14" fmla="*/ 1 w 134"/>
                <a:gd name="T15" fmla="*/ 6 h 139"/>
                <a:gd name="T16" fmla="*/ 0 w 134"/>
                <a:gd name="T17" fmla="*/ 6 h 139"/>
                <a:gd name="T18" fmla="*/ 0 w 134"/>
                <a:gd name="T19" fmla="*/ 5 h 139"/>
                <a:gd name="T20" fmla="*/ 0 w 134"/>
                <a:gd name="T21" fmla="*/ 4 h 139"/>
                <a:gd name="T22" fmla="*/ 0 w 134"/>
                <a:gd name="T23" fmla="*/ 3 h 139"/>
                <a:gd name="T24" fmla="*/ 0 w 134"/>
                <a:gd name="T25" fmla="*/ 3 h 139"/>
                <a:gd name="T26" fmla="*/ 0 w 134"/>
                <a:gd name="T27" fmla="*/ 2 h 139"/>
                <a:gd name="T28" fmla="*/ 1 w 134"/>
                <a:gd name="T29" fmla="*/ 1 h 139"/>
                <a:gd name="T30" fmla="*/ 1 w 134"/>
                <a:gd name="T31" fmla="*/ 1 h 139"/>
                <a:gd name="T32" fmla="*/ 2 w 134"/>
                <a:gd name="T33" fmla="*/ 0 h 139"/>
                <a:gd name="T34" fmla="*/ 2 w 134"/>
                <a:gd name="T35" fmla="*/ 0 h 139"/>
                <a:gd name="T36" fmla="*/ 3 w 134"/>
                <a:gd name="T37" fmla="*/ 0 h 139"/>
                <a:gd name="T38" fmla="*/ 4 w 134"/>
                <a:gd name="T39" fmla="*/ 0 h 139"/>
                <a:gd name="T40" fmla="*/ 4 w 134"/>
                <a:gd name="T41" fmla="*/ 0 h 139"/>
                <a:gd name="T42" fmla="*/ 5 w 134"/>
                <a:gd name="T43" fmla="*/ 1 h 139"/>
                <a:gd name="T44" fmla="*/ 5 w 134"/>
                <a:gd name="T45" fmla="*/ 1 h 139"/>
                <a:gd name="T46" fmla="*/ 5 w 134"/>
                <a:gd name="T47" fmla="*/ 2 h 139"/>
                <a:gd name="T48" fmla="*/ 6 w 134"/>
                <a:gd name="T49" fmla="*/ 2 h 139"/>
                <a:gd name="T50" fmla="*/ 6 w 134"/>
                <a:gd name="T51" fmla="*/ 3 h 139"/>
                <a:gd name="T52" fmla="*/ 6 w 134"/>
                <a:gd name="T53" fmla="*/ 4 h 139"/>
                <a:gd name="T54" fmla="*/ 6 w 134"/>
                <a:gd name="T55" fmla="*/ 5 h 139"/>
                <a:gd name="T56" fmla="*/ 6 w 134"/>
                <a:gd name="T57" fmla="*/ 5 h 139"/>
                <a:gd name="T58" fmla="*/ 6 w 134"/>
                <a:gd name="T59" fmla="*/ 6 h 139"/>
                <a:gd name="T60" fmla="*/ 5 w 134"/>
                <a:gd name="T61" fmla="*/ 7 h 139"/>
                <a:gd name="T62" fmla="*/ 5 w 134"/>
                <a:gd name="T63" fmla="*/ 7 h 139"/>
                <a:gd name="T64" fmla="*/ 4 w 134"/>
                <a:gd name="T65" fmla="*/ 8 h 1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4"/>
                <a:gd name="T100" fmla="*/ 0 h 139"/>
                <a:gd name="T101" fmla="*/ 134 w 134"/>
                <a:gd name="T102" fmla="*/ 139 h 13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4" h="139">
                  <a:moveTo>
                    <a:pt x="93" y="134"/>
                  </a:moveTo>
                  <a:lnTo>
                    <a:pt x="80" y="138"/>
                  </a:lnTo>
                  <a:lnTo>
                    <a:pt x="68" y="139"/>
                  </a:lnTo>
                  <a:lnTo>
                    <a:pt x="55" y="138"/>
                  </a:lnTo>
                  <a:lnTo>
                    <a:pt x="42" y="134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9"/>
                  </a:lnTo>
                  <a:lnTo>
                    <a:pt x="5" y="97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5" y="44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28" y="12"/>
                  </a:lnTo>
                  <a:lnTo>
                    <a:pt x="40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79" y="1"/>
                  </a:lnTo>
                  <a:lnTo>
                    <a:pt x="91" y="5"/>
                  </a:lnTo>
                  <a:lnTo>
                    <a:pt x="104" y="11"/>
                  </a:lnTo>
                  <a:lnTo>
                    <a:pt x="114" y="20"/>
                  </a:lnTo>
                  <a:lnTo>
                    <a:pt x="122" y="29"/>
                  </a:lnTo>
                  <a:lnTo>
                    <a:pt x="129" y="42"/>
                  </a:lnTo>
                  <a:lnTo>
                    <a:pt x="133" y="56"/>
                  </a:lnTo>
                  <a:lnTo>
                    <a:pt x="134" y="68"/>
                  </a:lnTo>
                  <a:lnTo>
                    <a:pt x="133" y="82"/>
                  </a:lnTo>
                  <a:lnTo>
                    <a:pt x="129" y="95"/>
                  </a:lnTo>
                  <a:lnTo>
                    <a:pt x="123" y="107"/>
                  </a:lnTo>
                  <a:lnTo>
                    <a:pt x="115" y="118"/>
                  </a:lnTo>
                  <a:lnTo>
                    <a:pt x="106" y="126"/>
                  </a:lnTo>
                  <a:lnTo>
                    <a:pt x="93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1" name="Freeform 445"/>
            <p:cNvSpPr>
              <a:spLocks/>
            </p:cNvSpPr>
            <p:nvPr/>
          </p:nvSpPr>
          <p:spPr bwMode="auto">
            <a:xfrm>
              <a:off x="1185" y="3093"/>
              <a:ext cx="1" cy="2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1 h 33"/>
                <a:gd name="T8" fmla="*/ 0 w 21"/>
                <a:gd name="T9" fmla="*/ 1 h 33"/>
                <a:gd name="T10" fmla="*/ 0 w 21"/>
                <a:gd name="T11" fmla="*/ 2 h 33"/>
                <a:gd name="T12" fmla="*/ 0 w 21"/>
                <a:gd name="T13" fmla="*/ 2 h 33"/>
                <a:gd name="T14" fmla="*/ 1 w 21"/>
                <a:gd name="T15" fmla="*/ 2 h 33"/>
                <a:gd name="T16" fmla="*/ 1 w 21"/>
                <a:gd name="T17" fmla="*/ 2 h 33"/>
                <a:gd name="T18" fmla="*/ 1 w 21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3"/>
                <a:gd name="T32" fmla="*/ 21 w 21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3">
                  <a:moveTo>
                    <a:pt x="11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2" name="Freeform 446"/>
            <p:cNvSpPr>
              <a:spLocks/>
            </p:cNvSpPr>
            <p:nvPr/>
          </p:nvSpPr>
          <p:spPr bwMode="auto">
            <a:xfrm>
              <a:off x="1186" y="3089"/>
              <a:ext cx="3" cy="6"/>
            </a:xfrm>
            <a:custGeom>
              <a:avLst/>
              <a:gdLst>
                <a:gd name="T0" fmla="*/ 2 w 75"/>
                <a:gd name="T1" fmla="*/ 1 h 98"/>
                <a:gd name="T2" fmla="*/ 2 w 75"/>
                <a:gd name="T3" fmla="*/ 1 h 98"/>
                <a:gd name="T4" fmla="*/ 2 w 75"/>
                <a:gd name="T5" fmla="*/ 1 h 98"/>
                <a:gd name="T6" fmla="*/ 2 w 75"/>
                <a:gd name="T7" fmla="*/ 2 h 98"/>
                <a:gd name="T8" fmla="*/ 2 w 75"/>
                <a:gd name="T9" fmla="*/ 2 h 98"/>
                <a:gd name="T10" fmla="*/ 1 w 75"/>
                <a:gd name="T11" fmla="*/ 3 h 98"/>
                <a:gd name="T12" fmla="*/ 1 w 75"/>
                <a:gd name="T13" fmla="*/ 3 h 98"/>
                <a:gd name="T14" fmla="*/ 1 w 75"/>
                <a:gd name="T15" fmla="*/ 3 h 98"/>
                <a:gd name="T16" fmla="*/ 0 w 75"/>
                <a:gd name="T17" fmla="*/ 4 h 98"/>
                <a:gd name="T18" fmla="*/ 0 w 75"/>
                <a:gd name="T19" fmla="*/ 4 h 98"/>
                <a:gd name="T20" fmla="*/ 0 w 75"/>
                <a:gd name="T21" fmla="*/ 6 h 98"/>
                <a:gd name="T22" fmla="*/ 1 w 75"/>
                <a:gd name="T23" fmla="*/ 6 h 98"/>
                <a:gd name="T24" fmla="*/ 2 w 75"/>
                <a:gd name="T25" fmla="*/ 5 h 98"/>
                <a:gd name="T26" fmla="*/ 2 w 75"/>
                <a:gd name="T27" fmla="*/ 5 h 98"/>
                <a:gd name="T28" fmla="*/ 3 w 75"/>
                <a:gd name="T29" fmla="*/ 4 h 98"/>
                <a:gd name="T30" fmla="*/ 3 w 75"/>
                <a:gd name="T31" fmla="*/ 3 h 98"/>
                <a:gd name="T32" fmla="*/ 3 w 75"/>
                <a:gd name="T33" fmla="*/ 2 h 98"/>
                <a:gd name="T34" fmla="*/ 3 w 75"/>
                <a:gd name="T35" fmla="*/ 1 h 98"/>
                <a:gd name="T36" fmla="*/ 3 w 75"/>
                <a:gd name="T37" fmla="*/ 0 h 98"/>
                <a:gd name="T38" fmla="*/ 3 w 75"/>
                <a:gd name="T39" fmla="*/ 0 h 98"/>
                <a:gd name="T40" fmla="*/ 2 w 75"/>
                <a:gd name="T41" fmla="*/ 1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5"/>
                <a:gd name="T64" fmla="*/ 0 h 98"/>
                <a:gd name="T65" fmla="*/ 75 w 7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5" h="98">
                  <a:moveTo>
                    <a:pt x="40" y="12"/>
                  </a:moveTo>
                  <a:lnTo>
                    <a:pt x="40" y="12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0" y="49"/>
                  </a:lnTo>
                  <a:lnTo>
                    <a:pt x="21" y="57"/>
                  </a:lnTo>
                  <a:lnTo>
                    <a:pt x="12" y="61"/>
                  </a:lnTo>
                  <a:lnTo>
                    <a:pt x="0" y="66"/>
                  </a:lnTo>
                  <a:lnTo>
                    <a:pt x="10" y="98"/>
                  </a:lnTo>
                  <a:lnTo>
                    <a:pt x="26" y="92"/>
                  </a:lnTo>
                  <a:lnTo>
                    <a:pt x="39" y="84"/>
                  </a:lnTo>
                  <a:lnTo>
                    <a:pt x="50" y="74"/>
                  </a:lnTo>
                  <a:lnTo>
                    <a:pt x="63" y="64"/>
                  </a:lnTo>
                  <a:lnTo>
                    <a:pt x="70" y="49"/>
                  </a:lnTo>
                  <a:lnTo>
                    <a:pt x="75" y="34"/>
                  </a:lnTo>
                  <a:lnTo>
                    <a:pt x="75" y="18"/>
                  </a:lnTo>
                  <a:lnTo>
                    <a:pt x="71" y="0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3" name="Freeform 447"/>
            <p:cNvSpPr>
              <a:spLocks/>
            </p:cNvSpPr>
            <p:nvPr/>
          </p:nvSpPr>
          <p:spPr bwMode="auto">
            <a:xfrm>
              <a:off x="1184" y="3087"/>
              <a:ext cx="5" cy="3"/>
            </a:xfrm>
            <a:custGeom>
              <a:avLst/>
              <a:gdLst>
                <a:gd name="T0" fmla="*/ 1 w 108"/>
                <a:gd name="T1" fmla="*/ 3 h 49"/>
                <a:gd name="T2" fmla="*/ 1 w 108"/>
                <a:gd name="T3" fmla="*/ 3 h 49"/>
                <a:gd name="T4" fmla="*/ 1 w 108"/>
                <a:gd name="T5" fmla="*/ 2 h 49"/>
                <a:gd name="T6" fmla="*/ 2 w 108"/>
                <a:gd name="T7" fmla="*/ 2 h 49"/>
                <a:gd name="T8" fmla="*/ 2 w 108"/>
                <a:gd name="T9" fmla="*/ 2 h 49"/>
                <a:gd name="T10" fmla="*/ 3 w 108"/>
                <a:gd name="T11" fmla="*/ 2 h 49"/>
                <a:gd name="T12" fmla="*/ 3 w 108"/>
                <a:gd name="T13" fmla="*/ 2 h 49"/>
                <a:gd name="T14" fmla="*/ 3 w 108"/>
                <a:gd name="T15" fmla="*/ 2 h 49"/>
                <a:gd name="T16" fmla="*/ 3 w 108"/>
                <a:gd name="T17" fmla="*/ 3 h 49"/>
                <a:gd name="T18" fmla="*/ 4 w 108"/>
                <a:gd name="T19" fmla="*/ 3 h 49"/>
                <a:gd name="T20" fmla="*/ 5 w 108"/>
                <a:gd name="T21" fmla="*/ 2 h 49"/>
                <a:gd name="T22" fmla="*/ 5 w 108"/>
                <a:gd name="T23" fmla="*/ 1 h 49"/>
                <a:gd name="T24" fmla="*/ 4 w 108"/>
                <a:gd name="T25" fmla="*/ 1 h 49"/>
                <a:gd name="T26" fmla="*/ 3 w 108"/>
                <a:gd name="T27" fmla="*/ 0 h 49"/>
                <a:gd name="T28" fmla="*/ 3 w 108"/>
                <a:gd name="T29" fmla="*/ 0 h 49"/>
                <a:gd name="T30" fmla="*/ 2 w 108"/>
                <a:gd name="T31" fmla="*/ 0 h 49"/>
                <a:gd name="T32" fmla="*/ 1 w 108"/>
                <a:gd name="T33" fmla="*/ 0 h 49"/>
                <a:gd name="T34" fmla="*/ 1 w 108"/>
                <a:gd name="T35" fmla="*/ 1 h 49"/>
                <a:gd name="T36" fmla="*/ 0 w 108"/>
                <a:gd name="T37" fmla="*/ 1 h 49"/>
                <a:gd name="T38" fmla="*/ 0 w 108"/>
                <a:gd name="T39" fmla="*/ 1 h 49"/>
                <a:gd name="T40" fmla="*/ 1 w 108"/>
                <a:gd name="T41" fmla="*/ 3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49"/>
                <a:gd name="T65" fmla="*/ 108 w 108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49">
                  <a:moveTo>
                    <a:pt x="20" y="43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6" y="35"/>
                  </a:lnTo>
                  <a:lnTo>
                    <a:pt x="45" y="33"/>
                  </a:lnTo>
                  <a:lnTo>
                    <a:pt x="54" y="33"/>
                  </a:lnTo>
                  <a:lnTo>
                    <a:pt x="62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49"/>
                  </a:lnTo>
                  <a:lnTo>
                    <a:pt x="108" y="37"/>
                  </a:lnTo>
                  <a:lnTo>
                    <a:pt x="98" y="22"/>
                  </a:lnTo>
                  <a:lnTo>
                    <a:pt x="87" y="11"/>
                  </a:lnTo>
                  <a:lnTo>
                    <a:pt x="74" y="4"/>
                  </a:lnTo>
                  <a:lnTo>
                    <a:pt x="58" y="0"/>
                  </a:lnTo>
                  <a:lnTo>
                    <a:pt x="41" y="0"/>
                  </a:lnTo>
                  <a:lnTo>
                    <a:pt x="26" y="3"/>
                  </a:lnTo>
                  <a:lnTo>
                    <a:pt x="13" y="9"/>
                  </a:lnTo>
                  <a:lnTo>
                    <a:pt x="0" y="18"/>
                  </a:lnTo>
                  <a:lnTo>
                    <a:pt x="20" y="43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4" name="Freeform 448"/>
            <p:cNvSpPr>
              <a:spLocks/>
            </p:cNvSpPr>
            <p:nvPr/>
          </p:nvSpPr>
          <p:spPr bwMode="auto">
            <a:xfrm>
              <a:off x="1182" y="3088"/>
              <a:ext cx="3" cy="8"/>
            </a:xfrm>
            <a:custGeom>
              <a:avLst/>
              <a:gdLst>
                <a:gd name="T0" fmla="*/ 2 w 69"/>
                <a:gd name="T1" fmla="*/ 7 h 129"/>
                <a:gd name="T2" fmla="*/ 2 w 69"/>
                <a:gd name="T3" fmla="*/ 7 h 129"/>
                <a:gd name="T4" fmla="*/ 1 w 69"/>
                <a:gd name="T5" fmla="*/ 6 h 129"/>
                <a:gd name="T6" fmla="*/ 1 w 69"/>
                <a:gd name="T7" fmla="*/ 6 h 129"/>
                <a:gd name="T8" fmla="*/ 1 w 69"/>
                <a:gd name="T9" fmla="*/ 5 h 129"/>
                <a:gd name="T10" fmla="*/ 2 w 69"/>
                <a:gd name="T11" fmla="*/ 4 h 129"/>
                <a:gd name="T12" fmla="*/ 2 w 69"/>
                <a:gd name="T13" fmla="*/ 4 h 129"/>
                <a:gd name="T14" fmla="*/ 2 w 69"/>
                <a:gd name="T15" fmla="*/ 3 h 129"/>
                <a:gd name="T16" fmla="*/ 3 w 69"/>
                <a:gd name="T17" fmla="*/ 2 h 129"/>
                <a:gd name="T18" fmla="*/ 3 w 69"/>
                <a:gd name="T19" fmla="*/ 2 h 129"/>
                <a:gd name="T20" fmla="*/ 2 w 69"/>
                <a:gd name="T21" fmla="*/ 0 h 129"/>
                <a:gd name="T22" fmla="*/ 2 w 69"/>
                <a:gd name="T23" fmla="*/ 1 h 129"/>
                <a:gd name="T24" fmla="*/ 1 w 69"/>
                <a:gd name="T25" fmla="*/ 2 h 129"/>
                <a:gd name="T26" fmla="*/ 1 w 69"/>
                <a:gd name="T27" fmla="*/ 3 h 129"/>
                <a:gd name="T28" fmla="*/ 0 w 69"/>
                <a:gd name="T29" fmla="*/ 4 h 129"/>
                <a:gd name="T30" fmla="*/ 0 w 69"/>
                <a:gd name="T31" fmla="*/ 5 h 129"/>
                <a:gd name="T32" fmla="*/ 0 w 69"/>
                <a:gd name="T33" fmla="*/ 6 h 129"/>
                <a:gd name="T34" fmla="*/ 0 w 69"/>
                <a:gd name="T35" fmla="*/ 7 h 129"/>
                <a:gd name="T36" fmla="*/ 0 w 69"/>
                <a:gd name="T37" fmla="*/ 8 h 129"/>
                <a:gd name="T38" fmla="*/ 0 w 69"/>
                <a:gd name="T39" fmla="*/ 8 h 129"/>
                <a:gd name="T40" fmla="*/ 2 w 69"/>
                <a:gd name="T41" fmla="*/ 7 h 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29"/>
                <a:gd name="T65" fmla="*/ 69 w 69"/>
                <a:gd name="T66" fmla="*/ 129 h 1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29">
                  <a:moveTo>
                    <a:pt x="36" y="112"/>
                  </a:moveTo>
                  <a:lnTo>
                    <a:pt x="36" y="112"/>
                  </a:lnTo>
                  <a:lnTo>
                    <a:pt x="33" y="104"/>
                  </a:lnTo>
                  <a:lnTo>
                    <a:pt x="32" y="95"/>
                  </a:lnTo>
                  <a:lnTo>
                    <a:pt x="34" y="83"/>
                  </a:lnTo>
                  <a:lnTo>
                    <a:pt x="38" y="69"/>
                  </a:lnTo>
                  <a:lnTo>
                    <a:pt x="44" y="58"/>
                  </a:lnTo>
                  <a:lnTo>
                    <a:pt x="52" y="44"/>
                  </a:lnTo>
                  <a:lnTo>
                    <a:pt x="60" y="34"/>
                  </a:lnTo>
                  <a:lnTo>
                    <a:pt x="69" y="25"/>
                  </a:lnTo>
                  <a:lnTo>
                    <a:pt x="49" y="0"/>
                  </a:lnTo>
                  <a:lnTo>
                    <a:pt x="37" y="11"/>
                  </a:lnTo>
                  <a:lnTo>
                    <a:pt x="25" y="25"/>
                  </a:lnTo>
                  <a:lnTo>
                    <a:pt x="16" y="41"/>
                  </a:lnTo>
                  <a:lnTo>
                    <a:pt x="8" y="57"/>
                  </a:lnTo>
                  <a:lnTo>
                    <a:pt x="2" y="75"/>
                  </a:lnTo>
                  <a:lnTo>
                    <a:pt x="0" y="92"/>
                  </a:lnTo>
                  <a:lnTo>
                    <a:pt x="1" y="112"/>
                  </a:lnTo>
                  <a:lnTo>
                    <a:pt x="8" y="129"/>
                  </a:lnTo>
                  <a:lnTo>
                    <a:pt x="36" y="1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5" name="Freeform 449"/>
            <p:cNvSpPr>
              <a:spLocks/>
            </p:cNvSpPr>
            <p:nvPr/>
          </p:nvSpPr>
          <p:spPr bwMode="auto">
            <a:xfrm>
              <a:off x="1182" y="3095"/>
              <a:ext cx="5" cy="4"/>
            </a:xfrm>
            <a:custGeom>
              <a:avLst/>
              <a:gdLst>
                <a:gd name="T0" fmla="*/ 5 w 117"/>
                <a:gd name="T1" fmla="*/ 2 h 76"/>
                <a:gd name="T2" fmla="*/ 5 w 117"/>
                <a:gd name="T3" fmla="*/ 2 h 76"/>
                <a:gd name="T4" fmla="*/ 4 w 117"/>
                <a:gd name="T5" fmla="*/ 2 h 76"/>
                <a:gd name="T6" fmla="*/ 4 w 117"/>
                <a:gd name="T7" fmla="*/ 2 h 76"/>
                <a:gd name="T8" fmla="*/ 3 w 117"/>
                <a:gd name="T9" fmla="*/ 2 h 76"/>
                <a:gd name="T10" fmla="*/ 3 w 117"/>
                <a:gd name="T11" fmla="*/ 2 h 76"/>
                <a:gd name="T12" fmla="*/ 2 w 117"/>
                <a:gd name="T13" fmla="*/ 2 h 76"/>
                <a:gd name="T14" fmla="*/ 2 w 117"/>
                <a:gd name="T15" fmla="*/ 1 h 76"/>
                <a:gd name="T16" fmla="*/ 1 w 117"/>
                <a:gd name="T17" fmla="*/ 1 h 76"/>
                <a:gd name="T18" fmla="*/ 1 w 117"/>
                <a:gd name="T19" fmla="*/ 0 h 76"/>
                <a:gd name="T20" fmla="*/ 0 w 117"/>
                <a:gd name="T21" fmla="*/ 1 h 76"/>
                <a:gd name="T22" fmla="*/ 0 w 117"/>
                <a:gd name="T23" fmla="*/ 2 h 76"/>
                <a:gd name="T24" fmla="*/ 1 w 117"/>
                <a:gd name="T25" fmla="*/ 2 h 76"/>
                <a:gd name="T26" fmla="*/ 1 w 117"/>
                <a:gd name="T27" fmla="*/ 3 h 76"/>
                <a:gd name="T28" fmla="*/ 2 w 117"/>
                <a:gd name="T29" fmla="*/ 3 h 76"/>
                <a:gd name="T30" fmla="*/ 3 w 117"/>
                <a:gd name="T31" fmla="*/ 4 h 76"/>
                <a:gd name="T32" fmla="*/ 3 w 117"/>
                <a:gd name="T33" fmla="*/ 4 h 76"/>
                <a:gd name="T34" fmla="*/ 4 w 117"/>
                <a:gd name="T35" fmla="*/ 4 h 76"/>
                <a:gd name="T36" fmla="*/ 5 w 117"/>
                <a:gd name="T37" fmla="*/ 4 h 76"/>
                <a:gd name="T38" fmla="*/ 5 w 117"/>
                <a:gd name="T39" fmla="*/ 4 h 76"/>
                <a:gd name="T40" fmla="*/ 5 w 117"/>
                <a:gd name="T41" fmla="*/ 2 h 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6"/>
                <a:gd name="T65" fmla="*/ 117 w 117"/>
                <a:gd name="T66" fmla="*/ 76 h 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6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3" y="43"/>
                  </a:lnTo>
                  <a:lnTo>
                    <a:pt x="72" y="42"/>
                  </a:lnTo>
                  <a:lnTo>
                    <a:pt x="62" y="36"/>
                  </a:lnTo>
                  <a:lnTo>
                    <a:pt x="52" y="30"/>
                  </a:lnTo>
                  <a:lnTo>
                    <a:pt x="43" y="23"/>
                  </a:lnTo>
                  <a:lnTo>
                    <a:pt x="35" y="13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0" y="46"/>
                  </a:lnTo>
                  <a:lnTo>
                    <a:pt x="33" y="57"/>
                  </a:lnTo>
                  <a:lnTo>
                    <a:pt x="48" y="66"/>
                  </a:lnTo>
                  <a:lnTo>
                    <a:pt x="64" y="73"/>
                  </a:lnTo>
                  <a:lnTo>
                    <a:pt x="81" y="76"/>
                  </a:lnTo>
                  <a:lnTo>
                    <a:pt x="98" y="76"/>
                  </a:lnTo>
                  <a:lnTo>
                    <a:pt x="117" y="72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6" name="Freeform 450"/>
            <p:cNvSpPr>
              <a:spLocks/>
            </p:cNvSpPr>
            <p:nvPr/>
          </p:nvSpPr>
          <p:spPr bwMode="auto">
            <a:xfrm>
              <a:off x="1187" y="3094"/>
              <a:ext cx="4" cy="5"/>
            </a:xfrm>
            <a:custGeom>
              <a:avLst/>
              <a:gdLst>
                <a:gd name="T0" fmla="*/ 2 w 79"/>
                <a:gd name="T1" fmla="*/ 0 h 88"/>
                <a:gd name="T2" fmla="*/ 2 w 79"/>
                <a:gd name="T3" fmla="*/ 0 h 88"/>
                <a:gd name="T4" fmla="*/ 2 w 79"/>
                <a:gd name="T5" fmla="*/ 1 h 88"/>
                <a:gd name="T6" fmla="*/ 2 w 79"/>
                <a:gd name="T7" fmla="*/ 1 h 88"/>
                <a:gd name="T8" fmla="*/ 2 w 79"/>
                <a:gd name="T9" fmla="*/ 2 h 88"/>
                <a:gd name="T10" fmla="*/ 1 w 79"/>
                <a:gd name="T11" fmla="*/ 2 h 88"/>
                <a:gd name="T12" fmla="*/ 1 w 79"/>
                <a:gd name="T13" fmla="*/ 3 h 88"/>
                <a:gd name="T14" fmla="*/ 1 w 79"/>
                <a:gd name="T15" fmla="*/ 3 h 88"/>
                <a:gd name="T16" fmla="*/ 0 w 79"/>
                <a:gd name="T17" fmla="*/ 3 h 88"/>
                <a:gd name="T18" fmla="*/ 1 w 79"/>
                <a:gd name="T19" fmla="*/ 5 h 88"/>
                <a:gd name="T20" fmla="*/ 1 w 79"/>
                <a:gd name="T21" fmla="*/ 5 h 88"/>
                <a:gd name="T22" fmla="*/ 2 w 79"/>
                <a:gd name="T23" fmla="*/ 4 h 88"/>
                <a:gd name="T24" fmla="*/ 3 w 79"/>
                <a:gd name="T25" fmla="*/ 4 h 88"/>
                <a:gd name="T26" fmla="*/ 3 w 79"/>
                <a:gd name="T27" fmla="*/ 3 h 88"/>
                <a:gd name="T28" fmla="*/ 3 w 79"/>
                <a:gd name="T29" fmla="*/ 2 h 88"/>
                <a:gd name="T30" fmla="*/ 4 w 79"/>
                <a:gd name="T31" fmla="*/ 2 h 88"/>
                <a:gd name="T32" fmla="*/ 4 w 79"/>
                <a:gd name="T33" fmla="*/ 1 h 88"/>
                <a:gd name="T34" fmla="*/ 4 w 79"/>
                <a:gd name="T35" fmla="*/ 0 h 88"/>
                <a:gd name="T36" fmla="*/ 2 w 79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88"/>
                <a:gd name="T59" fmla="*/ 79 w 79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88">
                  <a:moveTo>
                    <a:pt x="47" y="0"/>
                  </a:moveTo>
                  <a:lnTo>
                    <a:pt x="46" y="8"/>
                  </a:lnTo>
                  <a:lnTo>
                    <a:pt x="44" y="15"/>
                  </a:lnTo>
                  <a:lnTo>
                    <a:pt x="40" y="24"/>
                  </a:lnTo>
                  <a:lnTo>
                    <a:pt x="35" y="32"/>
                  </a:lnTo>
                  <a:lnTo>
                    <a:pt x="28" y="39"/>
                  </a:lnTo>
                  <a:lnTo>
                    <a:pt x="21" y="46"/>
                  </a:lnTo>
                  <a:lnTo>
                    <a:pt x="11" y="52"/>
                  </a:lnTo>
                  <a:lnTo>
                    <a:pt x="0" y="57"/>
                  </a:lnTo>
                  <a:lnTo>
                    <a:pt x="10" y="88"/>
                  </a:lnTo>
                  <a:lnTo>
                    <a:pt x="25" y="82"/>
                  </a:lnTo>
                  <a:lnTo>
                    <a:pt x="40" y="73"/>
                  </a:lnTo>
                  <a:lnTo>
                    <a:pt x="51" y="64"/>
                  </a:lnTo>
                  <a:lnTo>
                    <a:pt x="61" y="53"/>
                  </a:lnTo>
                  <a:lnTo>
                    <a:pt x="68" y="41"/>
                  </a:lnTo>
                  <a:lnTo>
                    <a:pt x="74" y="28"/>
                  </a:lnTo>
                  <a:lnTo>
                    <a:pt x="78" y="14"/>
                  </a:lnTo>
                  <a:lnTo>
                    <a:pt x="7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7" name="Freeform 451"/>
            <p:cNvSpPr>
              <a:spLocks/>
            </p:cNvSpPr>
            <p:nvPr/>
          </p:nvSpPr>
          <p:spPr bwMode="auto">
            <a:xfrm>
              <a:off x="1186" y="3097"/>
              <a:ext cx="2" cy="1"/>
            </a:xfrm>
            <a:custGeom>
              <a:avLst/>
              <a:gdLst>
                <a:gd name="T0" fmla="*/ 2 w 32"/>
                <a:gd name="T1" fmla="*/ 1 h 18"/>
                <a:gd name="T2" fmla="*/ 2 w 32"/>
                <a:gd name="T3" fmla="*/ 1 h 18"/>
                <a:gd name="T4" fmla="*/ 2 w 32"/>
                <a:gd name="T5" fmla="*/ 0 h 18"/>
                <a:gd name="T6" fmla="*/ 1 w 32"/>
                <a:gd name="T7" fmla="*/ 0 h 18"/>
                <a:gd name="T8" fmla="*/ 1 w 32"/>
                <a:gd name="T9" fmla="*/ 0 h 18"/>
                <a:gd name="T10" fmla="*/ 1 w 32"/>
                <a:gd name="T11" fmla="*/ 0 h 18"/>
                <a:gd name="T12" fmla="*/ 0 w 32"/>
                <a:gd name="T13" fmla="*/ 0 h 18"/>
                <a:gd name="T14" fmla="*/ 0 w 32"/>
                <a:gd name="T15" fmla="*/ 1 h 18"/>
                <a:gd name="T16" fmla="*/ 0 w 32"/>
                <a:gd name="T17" fmla="*/ 1 h 18"/>
                <a:gd name="T18" fmla="*/ 2 w 32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18"/>
                <a:gd name="T32" fmla="*/ 32 w 32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18">
                  <a:moveTo>
                    <a:pt x="32" y="18"/>
                  </a:moveTo>
                  <a:lnTo>
                    <a:pt x="31" y="11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8" name="Freeform 452"/>
            <p:cNvSpPr>
              <a:spLocks/>
            </p:cNvSpPr>
            <p:nvPr/>
          </p:nvSpPr>
          <p:spPr bwMode="auto">
            <a:xfrm>
              <a:off x="1186" y="3094"/>
              <a:ext cx="1" cy="2"/>
            </a:xfrm>
            <a:custGeom>
              <a:avLst/>
              <a:gdLst>
                <a:gd name="T0" fmla="*/ 1 w 22"/>
                <a:gd name="T1" fmla="*/ 0 h 32"/>
                <a:gd name="T2" fmla="*/ 0 w 22"/>
                <a:gd name="T3" fmla="*/ 0 h 32"/>
                <a:gd name="T4" fmla="*/ 0 w 22"/>
                <a:gd name="T5" fmla="*/ 1 h 32"/>
                <a:gd name="T6" fmla="*/ 0 w 22"/>
                <a:gd name="T7" fmla="*/ 1 h 32"/>
                <a:gd name="T8" fmla="*/ 0 w 22"/>
                <a:gd name="T9" fmla="*/ 1 h 32"/>
                <a:gd name="T10" fmla="*/ 0 w 22"/>
                <a:gd name="T11" fmla="*/ 2 h 32"/>
                <a:gd name="T12" fmla="*/ 0 w 22"/>
                <a:gd name="T13" fmla="*/ 2 h 32"/>
                <a:gd name="T14" fmla="*/ 1 w 22"/>
                <a:gd name="T15" fmla="*/ 2 h 32"/>
                <a:gd name="T16" fmla="*/ 1 w 22"/>
                <a:gd name="T17" fmla="*/ 2 h 32"/>
                <a:gd name="T18" fmla="*/ 1 w 2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2"/>
                <a:gd name="T32" fmla="*/ 22 w 2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2">
                  <a:moveTo>
                    <a:pt x="12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2"/>
                  </a:lnTo>
                  <a:lnTo>
                    <a:pt x="22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39" name="Freeform 453"/>
            <p:cNvSpPr>
              <a:spLocks/>
            </p:cNvSpPr>
            <p:nvPr/>
          </p:nvSpPr>
          <p:spPr bwMode="auto">
            <a:xfrm>
              <a:off x="1186" y="3090"/>
              <a:ext cx="4" cy="5"/>
            </a:xfrm>
            <a:custGeom>
              <a:avLst/>
              <a:gdLst>
                <a:gd name="T0" fmla="*/ 2 w 74"/>
                <a:gd name="T1" fmla="*/ 1 h 99"/>
                <a:gd name="T2" fmla="*/ 2 w 74"/>
                <a:gd name="T3" fmla="*/ 1 h 99"/>
                <a:gd name="T4" fmla="*/ 2 w 74"/>
                <a:gd name="T5" fmla="*/ 1 h 99"/>
                <a:gd name="T6" fmla="*/ 2 w 74"/>
                <a:gd name="T7" fmla="*/ 2 h 99"/>
                <a:gd name="T8" fmla="*/ 2 w 74"/>
                <a:gd name="T9" fmla="*/ 2 h 99"/>
                <a:gd name="T10" fmla="*/ 2 w 74"/>
                <a:gd name="T11" fmla="*/ 2 h 99"/>
                <a:gd name="T12" fmla="*/ 2 w 74"/>
                <a:gd name="T13" fmla="*/ 3 h 99"/>
                <a:gd name="T14" fmla="*/ 1 w 74"/>
                <a:gd name="T15" fmla="*/ 3 h 99"/>
                <a:gd name="T16" fmla="*/ 1 w 74"/>
                <a:gd name="T17" fmla="*/ 3 h 99"/>
                <a:gd name="T18" fmla="*/ 0 w 74"/>
                <a:gd name="T19" fmla="*/ 3 h 99"/>
                <a:gd name="T20" fmla="*/ 1 w 74"/>
                <a:gd name="T21" fmla="*/ 5 h 99"/>
                <a:gd name="T22" fmla="*/ 1 w 74"/>
                <a:gd name="T23" fmla="*/ 5 h 99"/>
                <a:gd name="T24" fmla="*/ 2 w 74"/>
                <a:gd name="T25" fmla="*/ 4 h 99"/>
                <a:gd name="T26" fmla="*/ 3 w 74"/>
                <a:gd name="T27" fmla="*/ 4 h 99"/>
                <a:gd name="T28" fmla="*/ 3 w 74"/>
                <a:gd name="T29" fmla="*/ 3 h 99"/>
                <a:gd name="T30" fmla="*/ 4 w 74"/>
                <a:gd name="T31" fmla="*/ 3 h 99"/>
                <a:gd name="T32" fmla="*/ 4 w 74"/>
                <a:gd name="T33" fmla="*/ 2 h 99"/>
                <a:gd name="T34" fmla="*/ 4 w 74"/>
                <a:gd name="T35" fmla="*/ 1 h 99"/>
                <a:gd name="T36" fmla="*/ 4 w 74"/>
                <a:gd name="T37" fmla="*/ 0 h 99"/>
                <a:gd name="T38" fmla="*/ 4 w 74"/>
                <a:gd name="T39" fmla="*/ 0 h 99"/>
                <a:gd name="T40" fmla="*/ 2 w 74"/>
                <a:gd name="T41" fmla="*/ 1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99"/>
                <a:gd name="T65" fmla="*/ 74 w 74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99">
                  <a:moveTo>
                    <a:pt x="39" y="13"/>
                  </a:moveTo>
                  <a:lnTo>
                    <a:pt x="39" y="12"/>
                  </a:lnTo>
                  <a:lnTo>
                    <a:pt x="41" y="22"/>
                  </a:lnTo>
                  <a:lnTo>
                    <a:pt x="41" y="30"/>
                  </a:lnTo>
                  <a:lnTo>
                    <a:pt x="38" y="37"/>
                  </a:lnTo>
                  <a:lnTo>
                    <a:pt x="35" y="43"/>
                  </a:lnTo>
                  <a:lnTo>
                    <a:pt x="28" y="51"/>
                  </a:lnTo>
                  <a:lnTo>
                    <a:pt x="20" y="58"/>
                  </a:lnTo>
                  <a:lnTo>
                    <a:pt x="11" y="62"/>
                  </a:lnTo>
                  <a:lnTo>
                    <a:pt x="0" y="68"/>
                  </a:lnTo>
                  <a:lnTo>
                    <a:pt x="10" y="99"/>
                  </a:lnTo>
                  <a:lnTo>
                    <a:pt x="25" y="94"/>
                  </a:lnTo>
                  <a:lnTo>
                    <a:pt x="38" y="85"/>
                  </a:lnTo>
                  <a:lnTo>
                    <a:pt x="51" y="76"/>
                  </a:lnTo>
                  <a:lnTo>
                    <a:pt x="62" y="64"/>
                  </a:lnTo>
                  <a:lnTo>
                    <a:pt x="69" y="52"/>
                  </a:lnTo>
                  <a:lnTo>
                    <a:pt x="74" y="36"/>
                  </a:lnTo>
                  <a:lnTo>
                    <a:pt x="74" y="18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39" y="13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0" name="Freeform 454"/>
            <p:cNvSpPr>
              <a:spLocks/>
            </p:cNvSpPr>
            <p:nvPr/>
          </p:nvSpPr>
          <p:spPr bwMode="auto">
            <a:xfrm>
              <a:off x="1185" y="3088"/>
              <a:ext cx="5" cy="3"/>
            </a:xfrm>
            <a:custGeom>
              <a:avLst/>
              <a:gdLst>
                <a:gd name="T0" fmla="*/ 1 w 108"/>
                <a:gd name="T1" fmla="*/ 3 h 50"/>
                <a:gd name="T2" fmla="*/ 1 w 108"/>
                <a:gd name="T3" fmla="*/ 3 h 50"/>
                <a:gd name="T4" fmla="*/ 1 w 108"/>
                <a:gd name="T5" fmla="*/ 2 h 50"/>
                <a:gd name="T6" fmla="*/ 2 w 108"/>
                <a:gd name="T7" fmla="*/ 2 h 50"/>
                <a:gd name="T8" fmla="*/ 2 w 108"/>
                <a:gd name="T9" fmla="*/ 2 h 50"/>
                <a:gd name="T10" fmla="*/ 3 w 108"/>
                <a:gd name="T11" fmla="*/ 2 h 50"/>
                <a:gd name="T12" fmla="*/ 3 w 108"/>
                <a:gd name="T13" fmla="*/ 2 h 50"/>
                <a:gd name="T14" fmla="*/ 3 w 108"/>
                <a:gd name="T15" fmla="*/ 2 h 50"/>
                <a:gd name="T16" fmla="*/ 3 w 108"/>
                <a:gd name="T17" fmla="*/ 3 h 50"/>
                <a:gd name="T18" fmla="*/ 4 w 108"/>
                <a:gd name="T19" fmla="*/ 3 h 50"/>
                <a:gd name="T20" fmla="*/ 5 w 108"/>
                <a:gd name="T21" fmla="*/ 2 h 50"/>
                <a:gd name="T22" fmla="*/ 5 w 108"/>
                <a:gd name="T23" fmla="*/ 1 h 50"/>
                <a:gd name="T24" fmla="*/ 4 w 108"/>
                <a:gd name="T25" fmla="*/ 1 h 50"/>
                <a:gd name="T26" fmla="*/ 3 w 108"/>
                <a:gd name="T27" fmla="*/ 0 h 50"/>
                <a:gd name="T28" fmla="*/ 3 w 108"/>
                <a:gd name="T29" fmla="*/ 0 h 50"/>
                <a:gd name="T30" fmla="*/ 2 w 108"/>
                <a:gd name="T31" fmla="*/ 0 h 50"/>
                <a:gd name="T32" fmla="*/ 1 w 108"/>
                <a:gd name="T33" fmla="*/ 0 h 50"/>
                <a:gd name="T34" fmla="*/ 1 w 108"/>
                <a:gd name="T35" fmla="*/ 1 h 50"/>
                <a:gd name="T36" fmla="*/ 0 w 108"/>
                <a:gd name="T37" fmla="*/ 1 h 50"/>
                <a:gd name="T38" fmla="*/ 0 w 108"/>
                <a:gd name="T39" fmla="*/ 1 h 50"/>
                <a:gd name="T40" fmla="*/ 1 w 108"/>
                <a:gd name="T41" fmla="*/ 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20" y="44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7" y="35"/>
                  </a:lnTo>
                  <a:lnTo>
                    <a:pt x="46" y="34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108" y="37"/>
                  </a:lnTo>
                  <a:lnTo>
                    <a:pt x="99" y="22"/>
                  </a:lnTo>
                  <a:lnTo>
                    <a:pt x="88" y="12"/>
                  </a:lnTo>
                  <a:lnTo>
                    <a:pt x="73" y="4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26" y="3"/>
                  </a:lnTo>
                  <a:lnTo>
                    <a:pt x="13" y="10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0" y="4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1" name="Freeform 455"/>
            <p:cNvSpPr>
              <a:spLocks/>
            </p:cNvSpPr>
            <p:nvPr/>
          </p:nvSpPr>
          <p:spPr bwMode="auto">
            <a:xfrm>
              <a:off x="1182" y="3089"/>
              <a:ext cx="4" cy="7"/>
            </a:xfrm>
            <a:custGeom>
              <a:avLst/>
              <a:gdLst>
                <a:gd name="T0" fmla="*/ 2 w 69"/>
                <a:gd name="T1" fmla="*/ 6 h 131"/>
                <a:gd name="T2" fmla="*/ 2 w 69"/>
                <a:gd name="T3" fmla="*/ 6 h 131"/>
                <a:gd name="T4" fmla="*/ 2 w 69"/>
                <a:gd name="T5" fmla="*/ 6 h 131"/>
                <a:gd name="T6" fmla="*/ 2 w 69"/>
                <a:gd name="T7" fmla="*/ 5 h 131"/>
                <a:gd name="T8" fmla="*/ 2 w 69"/>
                <a:gd name="T9" fmla="*/ 4 h 131"/>
                <a:gd name="T10" fmla="*/ 2 w 69"/>
                <a:gd name="T11" fmla="*/ 4 h 131"/>
                <a:gd name="T12" fmla="*/ 3 w 69"/>
                <a:gd name="T13" fmla="*/ 3 h 131"/>
                <a:gd name="T14" fmla="*/ 3 w 69"/>
                <a:gd name="T15" fmla="*/ 2 h 131"/>
                <a:gd name="T16" fmla="*/ 3 w 69"/>
                <a:gd name="T17" fmla="*/ 2 h 131"/>
                <a:gd name="T18" fmla="*/ 4 w 69"/>
                <a:gd name="T19" fmla="*/ 1 h 131"/>
                <a:gd name="T20" fmla="*/ 3 w 69"/>
                <a:gd name="T21" fmla="*/ 0 h 131"/>
                <a:gd name="T22" fmla="*/ 2 w 69"/>
                <a:gd name="T23" fmla="*/ 1 h 131"/>
                <a:gd name="T24" fmla="*/ 1 w 69"/>
                <a:gd name="T25" fmla="*/ 1 h 131"/>
                <a:gd name="T26" fmla="*/ 1 w 69"/>
                <a:gd name="T27" fmla="*/ 2 h 131"/>
                <a:gd name="T28" fmla="*/ 0 w 69"/>
                <a:gd name="T29" fmla="*/ 3 h 131"/>
                <a:gd name="T30" fmla="*/ 0 w 69"/>
                <a:gd name="T31" fmla="*/ 4 h 131"/>
                <a:gd name="T32" fmla="*/ 0 w 69"/>
                <a:gd name="T33" fmla="*/ 5 h 131"/>
                <a:gd name="T34" fmla="*/ 0 w 69"/>
                <a:gd name="T35" fmla="*/ 6 h 131"/>
                <a:gd name="T36" fmla="*/ 0 w 69"/>
                <a:gd name="T37" fmla="*/ 7 h 131"/>
                <a:gd name="T38" fmla="*/ 0 w 69"/>
                <a:gd name="T39" fmla="*/ 7 h 131"/>
                <a:gd name="T40" fmla="*/ 2 w 69"/>
                <a:gd name="T41" fmla="*/ 6 h 1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31"/>
                <a:gd name="T65" fmla="*/ 69 w 69"/>
                <a:gd name="T66" fmla="*/ 131 h 1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31">
                  <a:moveTo>
                    <a:pt x="36" y="114"/>
                  </a:moveTo>
                  <a:lnTo>
                    <a:pt x="36" y="114"/>
                  </a:lnTo>
                  <a:lnTo>
                    <a:pt x="34" y="107"/>
                  </a:lnTo>
                  <a:lnTo>
                    <a:pt x="33" y="96"/>
                  </a:lnTo>
                  <a:lnTo>
                    <a:pt x="35" y="83"/>
                  </a:lnTo>
                  <a:lnTo>
                    <a:pt x="38" y="72"/>
                  </a:lnTo>
                  <a:lnTo>
                    <a:pt x="44" y="59"/>
                  </a:lnTo>
                  <a:lnTo>
                    <a:pt x="52" y="46"/>
                  </a:lnTo>
                  <a:lnTo>
                    <a:pt x="60" y="36"/>
                  </a:lnTo>
                  <a:lnTo>
                    <a:pt x="69" y="27"/>
                  </a:lnTo>
                  <a:lnTo>
                    <a:pt x="49" y="0"/>
                  </a:lnTo>
                  <a:lnTo>
                    <a:pt x="36" y="13"/>
                  </a:lnTo>
                  <a:lnTo>
                    <a:pt x="25" y="27"/>
                  </a:lnTo>
                  <a:lnTo>
                    <a:pt x="15" y="42"/>
                  </a:lnTo>
                  <a:lnTo>
                    <a:pt x="7" y="59"/>
                  </a:lnTo>
                  <a:lnTo>
                    <a:pt x="2" y="77"/>
                  </a:lnTo>
                  <a:lnTo>
                    <a:pt x="0" y="94"/>
                  </a:lnTo>
                  <a:lnTo>
                    <a:pt x="1" y="113"/>
                  </a:lnTo>
                  <a:lnTo>
                    <a:pt x="7" y="131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2" name="Freeform 456"/>
            <p:cNvSpPr>
              <a:spLocks/>
            </p:cNvSpPr>
            <p:nvPr/>
          </p:nvSpPr>
          <p:spPr bwMode="auto">
            <a:xfrm>
              <a:off x="1183" y="3095"/>
              <a:ext cx="5" cy="4"/>
            </a:xfrm>
            <a:custGeom>
              <a:avLst/>
              <a:gdLst>
                <a:gd name="T0" fmla="*/ 5 w 117"/>
                <a:gd name="T1" fmla="*/ 2 h 77"/>
                <a:gd name="T2" fmla="*/ 5 w 117"/>
                <a:gd name="T3" fmla="*/ 2 h 77"/>
                <a:gd name="T4" fmla="*/ 4 w 117"/>
                <a:gd name="T5" fmla="*/ 2 h 77"/>
                <a:gd name="T6" fmla="*/ 4 w 117"/>
                <a:gd name="T7" fmla="*/ 2 h 77"/>
                <a:gd name="T8" fmla="*/ 3 w 117"/>
                <a:gd name="T9" fmla="*/ 2 h 77"/>
                <a:gd name="T10" fmla="*/ 3 w 117"/>
                <a:gd name="T11" fmla="*/ 2 h 77"/>
                <a:gd name="T12" fmla="*/ 2 w 117"/>
                <a:gd name="T13" fmla="*/ 2 h 77"/>
                <a:gd name="T14" fmla="*/ 2 w 117"/>
                <a:gd name="T15" fmla="*/ 1 h 77"/>
                <a:gd name="T16" fmla="*/ 2 w 117"/>
                <a:gd name="T17" fmla="*/ 1 h 77"/>
                <a:gd name="T18" fmla="*/ 1 w 117"/>
                <a:gd name="T19" fmla="*/ 0 h 77"/>
                <a:gd name="T20" fmla="*/ 0 w 117"/>
                <a:gd name="T21" fmla="*/ 1 h 77"/>
                <a:gd name="T22" fmla="*/ 0 w 117"/>
                <a:gd name="T23" fmla="*/ 2 h 77"/>
                <a:gd name="T24" fmla="*/ 1 w 117"/>
                <a:gd name="T25" fmla="*/ 2 h 77"/>
                <a:gd name="T26" fmla="*/ 1 w 117"/>
                <a:gd name="T27" fmla="*/ 3 h 77"/>
                <a:gd name="T28" fmla="*/ 2 w 117"/>
                <a:gd name="T29" fmla="*/ 3 h 77"/>
                <a:gd name="T30" fmla="*/ 3 w 117"/>
                <a:gd name="T31" fmla="*/ 4 h 77"/>
                <a:gd name="T32" fmla="*/ 3 w 117"/>
                <a:gd name="T33" fmla="*/ 4 h 77"/>
                <a:gd name="T34" fmla="*/ 4 w 117"/>
                <a:gd name="T35" fmla="*/ 4 h 77"/>
                <a:gd name="T36" fmla="*/ 5 w 117"/>
                <a:gd name="T37" fmla="*/ 4 h 77"/>
                <a:gd name="T38" fmla="*/ 5 w 117"/>
                <a:gd name="T39" fmla="*/ 4 h 77"/>
                <a:gd name="T40" fmla="*/ 5 w 117"/>
                <a:gd name="T41" fmla="*/ 2 h 7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7"/>
                <a:gd name="T65" fmla="*/ 117 w 117"/>
                <a:gd name="T66" fmla="*/ 77 h 7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7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5" y="43"/>
                  </a:lnTo>
                  <a:lnTo>
                    <a:pt x="75" y="41"/>
                  </a:lnTo>
                  <a:lnTo>
                    <a:pt x="63" y="37"/>
                  </a:lnTo>
                  <a:lnTo>
                    <a:pt x="54" y="29"/>
                  </a:lnTo>
                  <a:lnTo>
                    <a:pt x="44" y="22"/>
                  </a:lnTo>
                  <a:lnTo>
                    <a:pt x="36" y="13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1" y="45"/>
                  </a:lnTo>
                  <a:lnTo>
                    <a:pt x="34" y="57"/>
                  </a:lnTo>
                  <a:lnTo>
                    <a:pt x="49" y="66"/>
                  </a:lnTo>
                  <a:lnTo>
                    <a:pt x="64" y="73"/>
                  </a:lnTo>
                  <a:lnTo>
                    <a:pt x="81" y="77"/>
                  </a:lnTo>
                  <a:lnTo>
                    <a:pt x="98" y="77"/>
                  </a:lnTo>
                  <a:lnTo>
                    <a:pt x="117" y="73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3" name="Freeform 457"/>
            <p:cNvSpPr>
              <a:spLocks/>
            </p:cNvSpPr>
            <p:nvPr/>
          </p:nvSpPr>
          <p:spPr bwMode="auto">
            <a:xfrm>
              <a:off x="1188" y="3094"/>
              <a:ext cx="3" cy="5"/>
            </a:xfrm>
            <a:custGeom>
              <a:avLst/>
              <a:gdLst>
                <a:gd name="T0" fmla="*/ 2 w 81"/>
                <a:gd name="T1" fmla="*/ 0 h 90"/>
                <a:gd name="T2" fmla="*/ 2 w 81"/>
                <a:gd name="T3" fmla="*/ 0 h 90"/>
                <a:gd name="T4" fmla="*/ 2 w 81"/>
                <a:gd name="T5" fmla="*/ 1 h 90"/>
                <a:gd name="T6" fmla="*/ 2 w 81"/>
                <a:gd name="T7" fmla="*/ 1 h 90"/>
                <a:gd name="T8" fmla="*/ 1 w 81"/>
                <a:gd name="T9" fmla="*/ 2 h 90"/>
                <a:gd name="T10" fmla="*/ 1 w 81"/>
                <a:gd name="T11" fmla="*/ 2 h 90"/>
                <a:gd name="T12" fmla="*/ 1 w 81"/>
                <a:gd name="T13" fmla="*/ 3 h 90"/>
                <a:gd name="T14" fmla="*/ 0 w 81"/>
                <a:gd name="T15" fmla="*/ 3 h 90"/>
                <a:gd name="T16" fmla="*/ 0 w 81"/>
                <a:gd name="T17" fmla="*/ 3 h 90"/>
                <a:gd name="T18" fmla="*/ 0 w 81"/>
                <a:gd name="T19" fmla="*/ 5 h 90"/>
                <a:gd name="T20" fmla="*/ 1 w 81"/>
                <a:gd name="T21" fmla="*/ 5 h 90"/>
                <a:gd name="T22" fmla="*/ 1 w 81"/>
                <a:gd name="T23" fmla="*/ 4 h 90"/>
                <a:gd name="T24" fmla="*/ 2 w 81"/>
                <a:gd name="T25" fmla="*/ 4 h 90"/>
                <a:gd name="T26" fmla="*/ 2 w 81"/>
                <a:gd name="T27" fmla="*/ 3 h 90"/>
                <a:gd name="T28" fmla="*/ 3 w 81"/>
                <a:gd name="T29" fmla="*/ 2 h 90"/>
                <a:gd name="T30" fmla="*/ 3 w 81"/>
                <a:gd name="T31" fmla="*/ 2 h 90"/>
                <a:gd name="T32" fmla="*/ 3 w 81"/>
                <a:gd name="T33" fmla="*/ 1 h 90"/>
                <a:gd name="T34" fmla="*/ 3 w 81"/>
                <a:gd name="T35" fmla="*/ 0 h 90"/>
                <a:gd name="T36" fmla="*/ 2 w 81"/>
                <a:gd name="T37" fmla="*/ 0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1"/>
                <a:gd name="T58" fmla="*/ 0 h 90"/>
                <a:gd name="T59" fmla="*/ 81 w 81"/>
                <a:gd name="T60" fmla="*/ 90 h 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1" h="90">
                  <a:moveTo>
                    <a:pt x="48" y="0"/>
                  </a:moveTo>
                  <a:lnTo>
                    <a:pt x="47" y="8"/>
                  </a:lnTo>
                  <a:lnTo>
                    <a:pt x="44" y="18"/>
                  </a:lnTo>
                  <a:lnTo>
                    <a:pt x="41" y="26"/>
                  </a:lnTo>
                  <a:lnTo>
                    <a:pt x="36" y="34"/>
                  </a:lnTo>
                  <a:lnTo>
                    <a:pt x="31" y="40"/>
                  </a:lnTo>
                  <a:lnTo>
                    <a:pt x="22" y="47"/>
                  </a:lnTo>
                  <a:lnTo>
                    <a:pt x="12" y="54"/>
                  </a:lnTo>
                  <a:lnTo>
                    <a:pt x="0" y="58"/>
                  </a:lnTo>
                  <a:lnTo>
                    <a:pt x="10" y="90"/>
                  </a:lnTo>
                  <a:lnTo>
                    <a:pt x="27" y="83"/>
                  </a:lnTo>
                  <a:lnTo>
                    <a:pt x="40" y="75"/>
                  </a:lnTo>
                  <a:lnTo>
                    <a:pt x="51" y="65"/>
                  </a:lnTo>
                  <a:lnTo>
                    <a:pt x="62" y="55"/>
                  </a:lnTo>
                  <a:lnTo>
                    <a:pt x="70" y="41"/>
                  </a:lnTo>
                  <a:lnTo>
                    <a:pt x="75" y="28"/>
                  </a:lnTo>
                  <a:lnTo>
                    <a:pt x="78" y="17"/>
                  </a:lnTo>
                  <a:lnTo>
                    <a:pt x="81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4" name="Freeform 458"/>
            <p:cNvSpPr>
              <a:spLocks/>
            </p:cNvSpPr>
            <p:nvPr/>
          </p:nvSpPr>
          <p:spPr bwMode="auto">
            <a:xfrm>
              <a:off x="1187" y="3097"/>
              <a:ext cx="2" cy="1"/>
            </a:xfrm>
            <a:custGeom>
              <a:avLst/>
              <a:gdLst>
                <a:gd name="T0" fmla="*/ 2 w 33"/>
                <a:gd name="T1" fmla="*/ 1 h 19"/>
                <a:gd name="T2" fmla="*/ 2 w 33"/>
                <a:gd name="T3" fmla="*/ 1 h 19"/>
                <a:gd name="T4" fmla="*/ 2 w 33"/>
                <a:gd name="T5" fmla="*/ 0 h 19"/>
                <a:gd name="T6" fmla="*/ 1 w 33"/>
                <a:gd name="T7" fmla="*/ 0 h 19"/>
                <a:gd name="T8" fmla="*/ 1 w 33"/>
                <a:gd name="T9" fmla="*/ 0 h 19"/>
                <a:gd name="T10" fmla="*/ 1 w 33"/>
                <a:gd name="T11" fmla="*/ 0 h 19"/>
                <a:gd name="T12" fmla="*/ 0 w 33"/>
                <a:gd name="T13" fmla="*/ 0 h 19"/>
                <a:gd name="T14" fmla="*/ 0 w 33"/>
                <a:gd name="T15" fmla="*/ 0 h 19"/>
                <a:gd name="T16" fmla="*/ 0 w 33"/>
                <a:gd name="T17" fmla="*/ 1 h 19"/>
                <a:gd name="T18" fmla="*/ 2 w 33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19"/>
                <a:gd name="T32" fmla="*/ 33 w 33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19">
                  <a:moveTo>
                    <a:pt x="33" y="19"/>
                  </a:moveTo>
                  <a:lnTo>
                    <a:pt x="32" y="12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5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5" name="Freeform 459"/>
            <p:cNvSpPr>
              <a:spLocks/>
            </p:cNvSpPr>
            <p:nvPr/>
          </p:nvSpPr>
          <p:spPr bwMode="auto">
            <a:xfrm>
              <a:off x="1142" y="3240"/>
              <a:ext cx="1" cy="1"/>
            </a:xfrm>
            <a:custGeom>
              <a:avLst/>
              <a:gdLst>
                <a:gd name="T0" fmla="*/ 0 w 21"/>
                <a:gd name="T1" fmla="*/ 1 h 27"/>
                <a:gd name="T2" fmla="*/ 0 w 21"/>
                <a:gd name="T3" fmla="*/ 1 h 27"/>
                <a:gd name="T4" fmla="*/ 1 w 21"/>
                <a:gd name="T5" fmla="*/ 1 h 27"/>
                <a:gd name="T6" fmla="*/ 1 w 21"/>
                <a:gd name="T7" fmla="*/ 1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0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1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6" name="Freeform 460"/>
            <p:cNvSpPr>
              <a:spLocks/>
            </p:cNvSpPr>
            <p:nvPr/>
          </p:nvSpPr>
          <p:spPr bwMode="auto">
            <a:xfrm>
              <a:off x="1133" y="3221"/>
              <a:ext cx="10" cy="20"/>
            </a:xfrm>
            <a:custGeom>
              <a:avLst/>
              <a:gdLst>
                <a:gd name="T0" fmla="*/ 0 w 218"/>
                <a:gd name="T1" fmla="*/ 0 h 365"/>
                <a:gd name="T2" fmla="*/ 0 w 218"/>
                <a:gd name="T3" fmla="*/ 0 h 365"/>
                <a:gd name="T4" fmla="*/ 0 w 218"/>
                <a:gd name="T5" fmla="*/ 2 h 365"/>
                <a:gd name="T6" fmla="*/ 0 w 218"/>
                <a:gd name="T7" fmla="*/ 3 h 365"/>
                <a:gd name="T8" fmla="*/ 0 w 218"/>
                <a:gd name="T9" fmla="*/ 5 h 365"/>
                <a:gd name="T10" fmla="*/ 1 w 218"/>
                <a:gd name="T11" fmla="*/ 6 h 365"/>
                <a:gd name="T12" fmla="*/ 1 w 218"/>
                <a:gd name="T13" fmla="*/ 7 h 365"/>
                <a:gd name="T14" fmla="*/ 1 w 218"/>
                <a:gd name="T15" fmla="*/ 9 h 365"/>
                <a:gd name="T16" fmla="*/ 2 w 218"/>
                <a:gd name="T17" fmla="*/ 10 h 365"/>
                <a:gd name="T18" fmla="*/ 3 w 218"/>
                <a:gd name="T19" fmla="*/ 12 h 365"/>
                <a:gd name="T20" fmla="*/ 3 w 218"/>
                <a:gd name="T21" fmla="*/ 13 h 365"/>
                <a:gd name="T22" fmla="*/ 4 w 218"/>
                <a:gd name="T23" fmla="*/ 14 h 365"/>
                <a:gd name="T24" fmla="*/ 5 w 218"/>
                <a:gd name="T25" fmla="*/ 15 h 365"/>
                <a:gd name="T26" fmla="*/ 5 w 218"/>
                <a:gd name="T27" fmla="*/ 16 h 365"/>
                <a:gd name="T28" fmla="*/ 6 w 218"/>
                <a:gd name="T29" fmla="*/ 17 h 365"/>
                <a:gd name="T30" fmla="*/ 7 w 218"/>
                <a:gd name="T31" fmla="*/ 18 h 365"/>
                <a:gd name="T32" fmla="*/ 8 w 218"/>
                <a:gd name="T33" fmla="*/ 19 h 365"/>
                <a:gd name="T34" fmla="*/ 9 w 218"/>
                <a:gd name="T35" fmla="*/ 20 h 365"/>
                <a:gd name="T36" fmla="*/ 10 w 218"/>
                <a:gd name="T37" fmla="*/ 19 h 365"/>
                <a:gd name="T38" fmla="*/ 9 w 218"/>
                <a:gd name="T39" fmla="*/ 18 h 365"/>
                <a:gd name="T40" fmla="*/ 8 w 218"/>
                <a:gd name="T41" fmla="*/ 17 h 365"/>
                <a:gd name="T42" fmla="*/ 7 w 218"/>
                <a:gd name="T43" fmla="*/ 16 h 365"/>
                <a:gd name="T44" fmla="*/ 6 w 218"/>
                <a:gd name="T45" fmla="*/ 15 h 365"/>
                <a:gd name="T46" fmla="*/ 6 w 218"/>
                <a:gd name="T47" fmla="*/ 14 h 365"/>
                <a:gd name="T48" fmla="*/ 5 w 218"/>
                <a:gd name="T49" fmla="*/ 13 h 365"/>
                <a:gd name="T50" fmla="*/ 4 w 218"/>
                <a:gd name="T51" fmla="*/ 12 h 365"/>
                <a:gd name="T52" fmla="*/ 4 w 218"/>
                <a:gd name="T53" fmla="*/ 11 h 365"/>
                <a:gd name="T54" fmla="*/ 3 w 218"/>
                <a:gd name="T55" fmla="*/ 10 h 365"/>
                <a:gd name="T56" fmla="*/ 3 w 218"/>
                <a:gd name="T57" fmla="*/ 8 h 365"/>
                <a:gd name="T58" fmla="*/ 2 w 218"/>
                <a:gd name="T59" fmla="*/ 7 h 365"/>
                <a:gd name="T60" fmla="*/ 2 w 218"/>
                <a:gd name="T61" fmla="*/ 6 h 365"/>
                <a:gd name="T62" fmla="*/ 2 w 218"/>
                <a:gd name="T63" fmla="*/ 4 h 365"/>
                <a:gd name="T64" fmla="*/ 1 w 218"/>
                <a:gd name="T65" fmla="*/ 3 h 365"/>
                <a:gd name="T66" fmla="*/ 1 w 218"/>
                <a:gd name="T67" fmla="*/ 1 h 365"/>
                <a:gd name="T68" fmla="*/ 1 w 218"/>
                <a:gd name="T69" fmla="*/ 0 h 365"/>
                <a:gd name="T70" fmla="*/ 1 w 218"/>
                <a:gd name="T71" fmla="*/ 0 h 365"/>
                <a:gd name="T72" fmla="*/ 0 w 218"/>
                <a:gd name="T73" fmla="*/ 0 h 3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8"/>
                <a:gd name="T112" fmla="*/ 0 h 365"/>
                <a:gd name="T113" fmla="*/ 218 w 218"/>
                <a:gd name="T114" fmla="*/ 365 h 3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8" h="365">
                  <a:moveTo>
                    <a:pt x="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3" y="56"/>
                  </a:lnTo>
                  <a:lnTo>
                    <a:pt x="8" y="84"/>
                  </a:lnTo>
                  <a:lnTo>
                    <a:pt x="15" y="110"/>
                  </a:lnTo>
                  <a:lnTo>
                    <a:pt x="22" y="135"/>
                  </a:lnTo>
                  <a:lnTo>
                    <a:pt x="31" y="162"/>
                  </a:lnTo>
                  <a:lnTo>
                    <a:pt x="41" y="187"/>
                  </a:lnTo>
                  <a:lnTo>
                    <a:pt x="55" y="211"/>
                  </a:lnTo>
                  <a:lnTo>
                    <a:pt x="68" y="235"/>
                  </a:lnTo>
                  <a:lnTo>
                    <a:pt x="84" y="258"/>
                  </a:lnTo>
                  <a:lnTo>
                    <a:pt x="102" y="278"/>
                  </a:lnTo>
                  <a:lnTo>
                    <a:pt x="119" y="298"/>
                  </a:lnTo>
                  <a:lnTo>
                    <a:pt x="138" y="317"/>
                  </a:lnTo>
                  <a:lnTo>
                    <a:pt x="159" y="335"/>
                  </a:lnTo>
                  <a:lnTo>
                    <a:pt x="180" y="352"/>
                  </a:lnTo>
                  <a:lnTo>
                    <a:pt x="204" y="365"/>
                  </a:lnTo>
                  <a:lnTo>
                    <a:pt x="218" y="340"/>
                  </a:lnTo>
                  <a:lnTo>
                    <a:pt x="196" y="326"/>
                  </a:lnTo>
                  <a:lnTo>
                    <a:pt x="177" y="311"/>
                  </a:lnTo>
                  <a:lnTo>
                    <a:pt x="157" y="296"/>
                  </a:lnTo>
                  <a:lnTo>
                    <a:pt x="139" y="277"/>
                  </a:lnTo>
                  <a:lnTo>
                    <a:pt x="122" y="259"/>
                  </a:lnTo>
                  <a:lnTo>
                    <a:pt x="107" y="239"/>
                  </a:lnTo>
                  <a:lnTo>
                    <a:pt x="92" y="218"/>
                  </a:lnTo>
                  <a:lnTo>
                    <a:pt x="79" y="197"/>
                  </a:lnTo>
                  <a:lnTo>
                    <a:pt x="68" y="174"/>
                  </a:lnTo>
                  <a:lnTo>
                    <a:pt x="58" y="151"/>
                  </a:lnTo>
                  <a:lnTo>
                    <a:pt x="49" y="127"/>
                  </a:lnTo>
                  <a:lnTo>
                    <a:pt x="41" y="102"/>
                  </a:lnTo>
                  <a:lnTo>
                    <a:pt x="36" y="77"/>
                  </a:lnTo>
                  <a:lnTo>
                    <a:pt x="31" y="52"/>
                  </a:lnTo>
                  <a:lnTo>
                    <a:pt x="29" y="27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7" name="Freeform 461"/>
            <p:cNvSpPr>
              <a:spLocks/>
            </p:cNvSpPr>
            <p:nvPr/>
          </p:nvSpPr>
          <p:spPr bwMode="auto">
            <a:xfrm>
              <a:off x="1133" y="3216"/>
              <a:ext cx="2" cy="5"/>
            </a:xfrm>
            <a:custGeom>
              <a:avLst/>
              <a:gdLst>
                <a:gd name="T0" fmla="*/ 0 w 37"/>
                <a:gd name="T1" fmla="*/ 0 h 92"/>
                <a:gd name="T2" fmla="*/ 0 w 37"/>
                <a:gd name="T3" fmla="*/ 1 h 92"/>
                <a:gd name="T4" fmla="*/ 0 w 37"/>
                <a:gd name="T5" fmla="*/ 1 h 92"/>
                <a:gd name="T6" fmla="*/ 0 w 37"/>
                <a:gd name="T7" fmla="*/ 2 h 92"/>
                <a:gd name="T8" fmla="*/ 0 w 37"/>
                <a:gd name="T9" fmla="*/ 2 h 92"/>
                <a:gd name="T10" fmla="*/ 0 w 37"/>
                <a:gd name="T11" fmla="*/ 3 h 92"/>
                <a:gd name="T12" fmla="*/ 0 w 37"/>
                <a:gd name="T13" fmla="*/ 4 h 92"/>
                <a:gd name="T14" fmla="*/ 0 w 37"/>
                <a:gd name="T15" fmla="*/ 4 h 92"/>
                <a:gd name="T16" fmla="*/ 0 w 37"/>
                <a:gd name="T17" fmla="*/ 5 h 92"/>
                <a:gd name="T18" fmla="*/ 2 w 37"/>
                <a:gd name="T19" fmla="*/ 5 h 92"/>
                <a:gd name="T20" fmla="*/ 2 w 37"/>
                <a:gd name="T21" fmla="*/ 4 h 92"/>
                <a:gd name="T22" fmla="*/ 2 w 37"/>
                <a:gd name="T23" fmla="*/ 4 h 92"/>
                <a:gd name="T24" fmla="*/ 2 w 37"/>
                <a:gd name="T25" fmla="*/ 3 h 92"/>
                <a:gd name="T26" fmla="*/ 2 w 37"/>
                <a:gd name="T27" fmla="*/ 3 h 92"/>
                <a:gd name="T28" fmla="*/ 2 w 37"/>
                <a:gd name="T29" fmla="*/ 2 h 92"/>
                <a:gd name="T30" fmla="*/ 2 w 37"/>
                <a:gd name="T31" fmla="*/ 1 h 92"/>
                <a:gd name="T32" fmla="*/ 2 w 37"/>
                <a:gd name="T33" fmla="*/ 1 h 92"/>
                <a:gd name="T34" fmla="*/ 2 w 37"/>
                <a:gd name="T35" fmla="*/ 0 h 92"/>
                <a:gd name="T36" fmla="*/ 0 w 37"/>
                <a:gd name="T37" fmla="*/ 0 h 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92"/>
                <a:gd name="T59" fmla="*/ 37 w 37"/>
                <a:gd name="T60" fmla="*/ 92 h 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92">
                  <a:moveTo>
                    <a:pt x="9" y="0"/>
                  </a:moveTo>
                  <a:lnTo>
                    <a:pt x="7" y="10"/>
                  </a:lnTo>
                  <a:lnTo>
                    <a:pt x="5" y="23"/>
                  </a:lnTo>
                  <a:lnTo>
                    <a:pt x="4" y="33"/>
                  </a:lnTo>
                  <a:lnTo>
                    <a:pt x="2" y="45"/>
                  </a:lnTo>
                  <a:lnTo>
                    <a:pt x="1" y="58"/>
                  </a:lnTo>
                  <a:lnTo>
                    <a:pt x="1" y="69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28" y="92"/>
                  </a:lnTo>
                  <a:lnTo>
                    <a:pt x="28" y="82"/>
                  </a:lnTo>
                  <a:lnTo>
                    <a:pt x="29" y="71"/>
                  </a:lnTo>
                  <a:lnTo>
                    <a:pt x="29" y="60"/>
                  </a:lnTo>
                  <a:lnTo>
                    <a:pt x="30" y="49"/>
                  </a:lnTo>
                  <a:lnTo>
                    <a:pt x="32" y="38"/>
                  </a:lnTo>
                  <a:lnTo>
                    <a:pt x="33" y="27"/>
                  </a:lnTo>
                  <a:lnTo>
                    <a:pt x="35" y="17"/>
                  </a:lnTo>
                  <a:lnTo>
                    <a:pt x="37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8" name="Freeform 462"/>
            <p:cNvSpPr>
              <a:spLocks/>
            </p:cNvSpPr>
            <p:nvPr/>
          </p:nvSpPr>
          <p:spPr bwMode="auto">
            <a:xfrm>
              <a:off x="1133" y="3220"/>
              <a:ext cx="1" cy="1"/>
            </a:xfrm>
            <a:custGeom>
              <a:avLst/>
              <a:gdLst>
                <a:gd name="T0" fmla="*/ 1 w 28"/>
                <a:gd name="T1" fmla="*/ 1 h 18"/>
                <a:gd name="T2" fmla="*/ 1 w 28"/>
                <a:gd name="T3" fmla="*/ 1 h 18"/>
                <a:gd name="T4" fmla="*/ 1 w 28"/>
                <a:gd name="T5" fmla="*/ 0 h 18"/>
                <a:gd name="T6" fmla="*/ 1 w 28"/>
                <a:gd name="T7" fmla="*/ 0 h 18"/>
                <a:gd name="T8" fmla="*/ 1 w 28"/>
                <a:gd name="T9" fmla="*/ 0 h 18"/>
                <a:gd name="T10" fmla="*/ 0 w 28"/>
                <a:gd name="T11" fmla="*/ 0 h 18"/>
                <a:gd name="T12" fmla="*/ 0 w 28"/>
                <a:gd name="T13" fmla="*/ 0 h 18"/>
                <a:gd name="T14" fmla="*/ 0 w 28"/>
                <a:gd name="T15" fmla="*/ 0 h 18"/>
                <a:gd name="T16" fmla="*/ 0 w 28"/>
                <a:gd name="T17" fmla="*/ 1 h 18"/>
                <a:gd name="T18" fmla="*/ 1 w 28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18"/>
                <a:gd name="T32" fmla="*/ 28 w 28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18">
                  <a:moveTo>
                    <a:pt x="28" y="18"/>
                  </a:moveTo>
                  <a:lnTo>
                    <a:pt x="28" y="11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49" name="Freeform 463"/>
            <p:cNvSpPr>
              <a:spLocks/>
            </p:cNvSpPr>
            <p:nvPr/>
          </p:nvSpPr>
          <p:spPr bwMode="auto">
            <a:xfrm>
              <a:off x="1141" y="3233"/>
              <a:ext cx="1" cy="2"/>
            </a:xfrm>
            <a:custGeom>
              <a:avLst/>
              <a:gdLst>
                <a:gd name="T0" fmla="*/ 0 w 21"/>
                <a:gd name="T1" fmla="*/ 2 h 27"/>
                <a:gd name="T2" fmla="*/ 0 w 21"/>
                <a:gd name="T3" fmla="*/ 2 h 27"/>
                <a:gd name="T4" fmla="*/ 1 w 21"/>
                <a:gd name="T5" fmla="*/ 2 h 27"/>
                <a:gd name="T6" fmla="*/ 1 w 21"/>
                <a:gd name="T7" fmla="*/ 2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1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2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0" name="Freeform 464"/>
            <p:cNvSpPr>
              <a:spLocks/>
            </p:cNvSpPr>
            <p:nvPr/>
          </p:nvSpPr>
          <p:spPr bwMode="auto">
            <a:xfrm>
              <a:off x="1137" y="3224"/>
              <a:ext cx="5" cy="11"/>
            </a:xfrm>
            <a:custGeom>
              <a:avLst/>
              <a:gdLst>
                <a:gd name="T0" fmla="*/ 0 w 115"/>
                <a:gd name="T1" fmla="*/ 0 h 181"/>
                <a:gd name="T2" fmla="*/ 0 w 115"/>
                <a:gd name="T3" fmla="*/ 0 h 181"/>
                <a:gd name="T4" fmla="*/ 0 w 115"/>
                <a:gd name="T5" fmla="*/ 1 h 181"/>
                <a:gd name="T6" fmla="*/ 0 w 115"/>
                <a:gd name="T7" fmla="*/ 2 h 181"/>
                <a:gd name="T8" fmla="*/ 0 w 115"/>
                <a:gd name="T9" fmla="*/ 2 h 181"/>
                <a:gd name="T10" fmla="*/ 0 w 115"/>
                <a:gd name="T11" fmla="*/ 3 h 181"/>
                <a:gd name="T12" fmla="*/ 0 w 115"/>
                <a:gd name="T13" fmla="*/ 4 h 181"/>
                <a:gd name="T14" fmla="*/ 1 w 115"/>
                <a:gd name="T15" fmla="*/ 5 h 181"/>
                <a:gd name="T16" fmla="*/ 1 w 115"/>
                <a:gd name="T17" fmla="*/ 6 h 181"/>
                <a:gd name="T18" fmla="*/ 1 w 115"/>
                <a:gd name="T19" fmla="*/ 6 h 181"/>
                <a:gd name="T20" fmla="*/ 1 w 115"/>
                <a:gd name="T21" fmla="*/ 7 h 181"/>
                <a:gd name="T22" fmla="*/ 2 w 115"/>
                <a:gd name="T23" fmla="*/ 8 h 181"/>
                <a:gd name="T24" fmla="*/ 2 w 115"/>
                <a:gd name="T25" fmla="*/ 8 h 181"/>
                <a:gd name="T26" fmla="*/ 3 w 115"/>
                <a:gd name="T27" fmla="*/ 9 h 181"/>
                <a:gd name="T28" fmla="*/ 3 w 115"/>
                <a:gd name="T29" fmla="*/ 10 h 181"/>
                <a:gd name="T30" fmla="*/ 3 w 115"/>
                <a:gd name="T31" fmla="*/ 10 h 181"/>
                <a:gd name="T32" fmla="*/ 4 w 115"/>
                <a:gd name="T33" fmla="*/ 11 h 181"/>
                <a:gd name="T34" fmla="*/ 4 w 115"/>
                <a:gd name="T35" fmla="*/ 11 h 181"/>
                <a:gd name="T36" fmla="*/ 5 w 115"/>
                <a:gd name="T37" fmla="*/ 9 h 181"/>
                <a:gd name="T38" fmla="*/ 5 w 115"/>
                <a:gd name="T39" fmla="*/ 9 h 181"/>
                <a:gd name="T40" fmla="*/ 4 w 115"/>
                <a:gd name="T41" fmla="*/ 9 h 181"/>
                <a:gd name="T42" fmla="*/ 4 w 115"/>
                <a:gd name="T43" fmla="*/ 8 h 181"/>
                <a:gd name="T44" fmla="*/ 3 w 115"/>
                <a:gd name="T45" fmla="*/ 8 h 181"/>
                <a:gd name="T46" fmla="*/ 3 w 115"/>
                <a:gd name="T47" fmla="*/ 7 h 181"/>
                <a:gd name="T48" fmla="*/ 3 w 115"/>
                <a:gd name="T49" fmla="*/ 7 h 181"/>
                <a:gd name="T50" fmla="*/ 3 w 115"/>
                <a:gd name="T51" fmla="*/ 6 h 181"/>
                <a:gd name="T52" fmla="*/ 2 w 115"/>
                <a:gd name="T53" fmla="*/ 5 h 181"/>
                <a:gd name="T54" fmla="*/ 2 w 115"/>
                <a:gd name="T55" fmla="*/ 5 h 181"/>
                <a:gd name="T56" fmla="*/ 2 w 115"/>
                <a:gd name="T57" fmla="*/ 4 h 181"/>
                <a:gd name="T58" fmla="*/ 2 w 115"/>
                <a:gd name="T59" fmla="*/ 4 h 181"/>
                <a:gd name="T60" fmla="*/ 1 w 115"/>
                <a:gd name="T61" fmla="*/ 3 h 181"/>
                <a:gd name="T62" fmla="*/ 1 w 115"/>
                <a:gd name="T63" fmla="*/ 2 h 181"/>
                <a:gd name="T64" fmla="*/ 1 w 115"/>
                <a:gd name="T65" fmla="*/ 1 h 181"/>
                <a:gd name="T66" fmla="*/ 1 w 115"/>
                <a:gd name="T67" fmla="*/ 1 h 181"/>
                <a:gd name="T68" fmla="*/ 1 w 115"/>
                <a:gd name="T69" fmla="*/ 0 h 181"/>
                <a:gd name="T70" fmla="*/ 1 w 115"/>
                <a:gd name="T71" fmla="*/ 0 h 181"/>
                <a:gd name="T72" fmla="*/ 0 w 115"/>
                <a:gd name="T73" fmla="*/ 0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181"/>
                <a:gd name="T113" fmla="*/ 115 w 115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18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" y="27"/>
                  </a:lnTo>
                  <a:lnTo>
                    <a:pt x="4" y="40"/>
                  </a:lnTo>
                  <a:lnTo>
                    <a:pt x="7" y="53"/>
                  </a:lnTo>
                  <a:lnTo>
                    <a:pt x="11" y="68"/>
                  </a:lnTo>
                  <a:lnTo>
                    <a:pt x="15" y="80"/>
                  </a:lnTo>
                  <a:lnTo>
                    <a:pt x="21" y="92"/>
                  </a:lnTo>
                  <a:lnTo>
                    <a:pt x="28" y="104"/>
                  </a:lnTo>
                  <a:lnTo>
                    <a:pt x="34" y="116"/>
                  </a:lnTo>
                  <a:lnTo>
                    <a:pt x="42" y="126"/>
                  </a:lnTo>
                  <a:lnTo>
                    <a:pt x="50" y="138"/>
                  </a:lnTo>
                  <a:lnTo>
                    <a:pt x="59" y="147"/>
                  </a:lnTo>
                  <a:lnTo>
                    <a:pt x="68" y="157"/>
                  </a:lnTo>
                  <a:lnTo>
                    <a:pt x="80" y="165"/>
                  </a:lnTo>
                  <a:lnTo>
                    <a:pt x="90" y="173"/>
                  </a:lnTo>
                  <a:lnTo>
                    <a:pt x="101" y="181"/>
                  </a:lnTo>
                  <a:lnTo>
                    <a:pt x="115" y="156"/>
                  </a:lnTo>
                  <a:lnTo>
                    <a:pt x="106" y="149"/>
                  </a:lnTo>
                  <a:lnTo>
                    <a:pt x="96" y="142"/>
                  </a:lnTo>
                  <a:lnTo>
                    <a:pt x="87" y="136"/>
                  </a:lnTo>
                  <a:lnTo>
                    <a:pt x="80" y="126"/>
                  </a:lnTo>
                  <a:lnTo>
                    <a:pt x="70" y="119"/>
                  </a:lnTo>
                  <a:lnTo>
                    <a:pt x="64" y="109"/>
                  </a:lnTo>
                  <a:lnTo>
                    <a:pt x="58" y="101"/>
                  </a:lnTo>
                  <a:lnTo>
                    <a:pt x="52" y="89"/>
                  </a:lnTo>
                  <a:lnTo>
                    <a:pt x="46" y="80"/>
                  </a:lnTo>
                  <a:lnTo>
                    <a:pt x="42" y="69"/>
                  </a:lnTo>
                  <a:lnTo>
                    <a:pt x="38" y="58"/>
                  </a:lnTo>
                  <a:lnTo>
                    <a:pt x="34" y="47"/>
                  </a:lnTo>
                  <a:lnTo>
                    <a:pt x="33" y="35"/>
                  </a:lnTo>
                  <a:lnTo>
                    <a:pt x="31" y="23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1" name="Freeform 465"/>
            <p:cNvSpPr>
              <a:spLocks/>
            </p:cNvSpPr>
            <p:nvPr/>
          </p:nvSpPr>
          <p:spPr bwMode="auto">
            <a:xfrm>
              <a:off x="1137" y="3222"/>
              <a:ext cx="1" cy="2"/>
            </a:xfrm>
            <a:custGeom>
              <a:avLst/>
              <a:gdLst>
                <a:gd name="T0" fmla="*/ 0 w 33"/>
                <a:gd name="T1" fmla="*/ 0 h 47"/>
                <a:gd name="T2" fmla="*/ 0 w 33"/>
                <a:gd name="T3" fmla="*/ 0 h 47"/>
                <a:gd name="T4" fmla="*/ 0 w 33"/>
                <a:gd name="T5" fmla="*/ 0 h 47"/>
                <a:gd name="T6" fmla="*/ 0 w 33"/>
                <a:gd name="T7" fmla="*/ 1 h 47"/>
                <a:gd name="T8" fmla="*/ 0 w 33"/>
                <a:gd name="T9" fmla="*/ 1 h 47"/>
                <a:gd name="T10" fmla="*/ 0 w 33"/>
                <a:gd name="T11" fmla="*/ 1 h 47"/>
                <a:gd name="T12" fmla="*/ 0 w 33"/>
                <a:gd name="T13" fmla="*/ 2 h 47"/>
                <a:gd name="T14" fmla="*/ 0 w 33"/>
                <a:gd name="T15" fmla="*/ 2 h 47"/>
                <a:gd name="T16" fmla="*/ 0 w 33"/>
                <a:gd name="T17" fmla="*/ 2 h 47"/>
                <a:gd name="T18" fmla="*/ 1 w 33"/>
                <a:gd name="T19" fmla="*/ 2 h 47"/>
                <a:gd name="T20" fmla="*/ 1 w 33"/>
                <a:gd name="T21" fmla="*/ 2 h 47"/>
                <a:gd name="T22" fmla="*/ 1 w 33"/>
                <a:gd name="T23" fmla="*/ 2 h 47"/>
                <a:gd name="T24" fmla="*/ 1 w 33"/>
                <a:gd name="T25" fmla="*/ 1 h 47"/>
                <a:gd name="T26" fmla="*/ 1 w 33"/>
                <a:gd name="T27" fmla="*/ 1 h 47"/>
                <a:gd name="T28" fmla="*/ 1 w 33"/>
                <a:gd name="T29" fmla="*/ 1 h 47"/>
                <a:gd name="T30" fmla="*/ 1 w 33"/>
                <a:gd name="T31" fmla="*/ 1 h 47"/>
                <a:gd name="T32" fmla="*/ 1 w 33"/>
                <a:gd name="T33" fmla="*/ 1 h 47"/>
                <a:gd name="T34" fmla="*/ 1 w 33"/>
                <a:gd name="T35" fmla="*/ 0 h 47"/>
                <a:gd name="T36" fmla="*/ 0 w 33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4" y="0"/>
                  </a:moveTo>
                  <a:lnTo>
                    <a:pt x="3" y="6"/>
                  </a:lnTo>
                  <a:lnTo>
                    <a:pt x="2" y="11"/>
                  </a:lnTo>
                  <a:lnTo>
                    <a:pt x="1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29" y="47"/>
                  </a:lnTo>
                  <a:lnTo>
                    <a:pt x="29" y="41"/>
                  </a:lnTo>
                  <a:lnTo>
                    <a:pt x="29" y="36"/>
                  </a:lnTo>
                  <a:lnTo>
                    <a:pt x="29" y="32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2"/>
                  </a:lnTo>
                  <a:lnTo>
                    <a:pt x="33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2" name="Freeform 466"/>
            <p:cNvSpPr>
              <a:spLocks/>
            </p:cNvSpPr>
            <p:nvPr/>
          </p:nvSpPr>
          <p:spPr bwMode="auto">
            <a:xfrm>
              <a:off x="1137" y="3224"/>
              <a:ext cx="1" cy="1"/>
            </a:xfrm>
            <a:custGeom>
              <a:avLst/>
              <a:gdLst>
                <a:gd name="T0" fmla="*/ 1 w 29"/>
                <a:gd name="T1" fmla="*/ 1 h 18"/>
                <a:gd name="T2" fmla="*/ 1 w 29"/>
                <a:gd name="T3" fmla="*/ 1 h 18"/>
                <a:gd name="T4" fmla="*/ 1 w 29"/>
                <a:gd name="T5" fmla="*/ 0 h 18"/>
                <a:gd name="T6" fmla="*/ 1 w 29"/>
                <a:gd name="T7" fmla="*/ 0 h 18"/>
                <a:gd name="T8" fmla="*/ 1 w 29"/>
                <a:gd name="T9" fmla="*/ 0 h 18"/>
                <a:gd name="T10" fmla="*/ 0 w 29"/>
                <a:gd name="T11" fmla="*/ 0 h 18"/>
                <a:gd name="T12" fmla="*/ 0 w 29"/>
                <a:gd name="T13" fmla="*/ 0 h 18"/>
                <a:gd name="T14" fmla="*/ 0 w 29"/>
                <a:gd name="T15" fmla="*/ 0 h 18"/>
                <a:gd name="T16" fmla="*/ 0 w 29"/>
                <a:gd name="T17" fmla="*/ 1 h 18"/>
                <a:gd name="T18" fmla="*/ 1 w 29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18"/>
                  </a:moveTo>
                  <a:lnTo>
                    <a:pt x="29" y="11"/>
                  </a:lnTo>
                  <a:lnTo>
                    <a:pt x="27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3" name="Freeform 467"/>
            <p:cNvSpPr>
              <a:spLocks/>
            </p:cNvSpPr>
            <p:nvPr/>
          </p:nvSpPr>
          <p:spPr bwMode="auto">
            <a:xfrm>
              <a:off x="1307" y="3123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5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4" name="Freeform 468"/>
            <p:cNvSpPr>
              <a:spLocks/>
            </p:cNvSpPr>
            <p:nvPr/>
          </p:nvSpPr>
          <p:spPr bwMode="auto">
            <a:xfrm>
              <a:off x="1307" y="3123"/>
              <a:ext cx="7" cy="15"/>
            </a:xfrm>
            <a:custGeom>
              <a:avLst/>
              <a:gdLst>
                <a:gd name="T0" fmla="*/ 7 w 164"/>
                <a:gd name="T1" fmla="*/ 15 h 274"/>
                <a:gd name="T2" fmla="*/ 7 w 164"/>
                <a:gd name="T3" fmla="*/ 15 h 274"/>
                <a:gd name="T4" fmla="*/ 7 w 164"/>
                <a:gd name="T5" fmla="*/ 14 h 274"/>
                <a:gd name="T6" fmla="*/ 7 w 164"/>
                <a:gd name="T7" fmla="*/ 13 h 274"/>
                <a:gd name="T8" fmla="*/ 7 w 164"/>
                <a:gd name="T9" fmla="*/ 12 h 274"/>
                <a:gd name="T10" fmla="*/ 7 w 164"/>
                <a:gd name="T11" fmla="*/ 10 h 274"/>
                <a:gd name="T12" fmla="*/ 6 w 164"/>
                <a:gd name="T13" fmla="*/ 9 h 274"/>
                <a:gd name="T14" fmla="*/ 6 w 164"/>
                <a:gd name="T15" fmla="*/ 8 h 274"/>
                <a:gd name="T16" fmla="*/ 6 w 164"/>
                <a:gd name="T17" fmla="*/ 7 h 274"/>
                <a:gd name="T18" fmla="*/ 5 w 164"/>
                <a:gd name="T19" fmla="*/ 6 h 274"/>
                <a:gd name="T20" fmla="*/ 5 w 164"/>
                <a:gd name="T21" fmla="*/ 5 h 274"/>
                <a:gd name="T22" fmla="*/ 4 w 164"/>
                <a:gd name="T23" fmla="*/ 4 h 274"/>
                <a:gd name="T24" fmla="*/ 4 w 164"/>
                <a:gd name="T25" fmla="*/ 4 h 274"/>
                <a:gd name="T26" fmla="*/ 3 w 164"/>
                <a:gd name="T27" fmla="*/ 3 h 274"/>
                <a:gd name="T28" fmla="*/ 3 w 164"/>
                <a:gd name="T29" fmla="*/ 2 h 274"/>
                <a:gd name="T30" fmla="*/ 2 w 164"/>
                <a:gd name="T31" fmla="*/ 1 h 274"/>
                <a:gd name="T32" fmla="*/ 1 w 164"/>
                <a:gd name="T33" fmla="*/ 1 h 274"/>
                <a:gd name="T34" fmla="*/ 0 w 164"/>
                <a:gd name="T35" fmla="*/ 0 h 274"/>
                <a:gd name="T36" fmla="*/ 0 w 164"/>
                <a:gd name="T37" fmla="*/ 1 h 274"/>
                <a:gd name="T38" fmla="*/ 1 w 164"/>
                <a:gd name="T39" fmla="*/ 2 h 274"/>
                <a:gd name="T40" fmla="*/ 1 w 164"/>
                <a:gd name="T41" fmla="*/ 2 h 274"/>
                <a:gd name="T42" fmla="*/ 2 w 164"/>
                <a:gd name="T43" fmla="*/ 3 h 274"/>
                <a:gd name="T44" fmla="*/ 3 w 164"/>
                <a:gd name="T45" fmla="*/ 4 h 274"/>
                <a:gd name="T46" fmla="*/ 3 w 164"/>
                <a:gd name="T47" fmla="*/ 4 h 274"/>
                <a:gd name="T48" fmla="*/ 4 w 164"/>
                <a:gd name="T49" fmla="*/ 5 h 274"/>
                <a:gd name="T50" fmla="*/ 4 w 164"/>
                <a:gd name="T51" fmla="*/ 6 h 274"/>
                <a:gd name="T52" fmla="*/ 4 w 164"/>
                <a:gd name="T53" fmla="*/ 7 h 274"/>
                <a:gd name="T54" fmla="*/ 5 w 164"/>
                <a:gd name="T55" fmla="*/ 8 h 274"/>
                <a:gd name="T56" fmla="*/ 5 w 164"/>
                <a:gd name="T57" fmla="*/ 9 h 274"/>
                <a:gd name="T58" fmla="*/ 5 w 164"/>
                <a:gd name="T59" fmla="*/ 10 h 274"/>
                <a:gd name="T60" fmla="*/ 6 w 164"/>
                <a:gd name="T61" fmla="*/ 11 h 274"/>
                <a:gd name="T62" fmla="*/ 6 w 164"/>
                <a:gd name="T63" fmla="*/ 12 h 274"/>
                <a:gd name="T64" fmla="*/ 6 w 164"/>
                <a:gd name="T65" fmla="*/ 13 h 274"/>
                <a:gd name="T66" fmla="*/ 6 w 164"/>
                <a:gd name="T67" fmla="*/ 14 h 274"/>
                <a:gd name="T68" fmla="*/ 6 w 164"/>
                <a:gd name="T69" fmla="*/ 15 h 274"/>
                <a:gd name="T70" fmla="*/ 6 w 164"/>
                <a:gd name="T71" fmla="*/ 15 h 274"/>
                <a:gd name="T72" fmla="*/ 7 w 164"/>
                <a:gd name="T73" fmla="*/ 15 h 2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274"/>
                <a:gd name="T113" fmla="*/ 164 w 164"/>
                <a:gd name="T114" fmla="*/ 274 h 2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274">
                  <a:moveTo>
                    <a:pt x="164" y="274"/>
                  </a:moveTo>
                  <a:lnTo>
                    <a:pt x="164" y="274"/>
                  </a:lnTo>
                  <a:lnTo>
                    <a:pt x="162" y="253"/>
                  </a:lnTo>
                  <a:lnTo>
                    <a:pt x="160" y="233"/>
                  </a:lnTo>
                  <a:lnTo>
                    <a:pt x="157" y="211"/>
                  </a:lnTo>
                  <a:lnTo>
                    <a:pt x="153" y="190"/>
                  </a:lnTo>
                  <a:lnTo>
                    <a:pt x="147" y="170"/>
                  </a:lnTo>
                  <a:lnTo>
                    <a:pt x="139" y="152"/>
                  </a:lnTo>
                  <a:lnTo>
                    <a:pt x="130" y="135"/>
                  </a:lnTo>
                  <a:lnTo>
                    <a:pt x="122" y="116"/>
                  </a:lnTo>
                  <a:lnTo>
                    <a:pt x="112" y="98"/>
                  </a:lnTo>
                  <a:lnTo>
                    <a:pt x="100" y="82"/>
                  </a:lnTo>
                  <a:lnTo>
                    <a:pt x="87" y="65"/>
                  </a:lnTo>
                  <a:lnTo>
                    <a:pt x="73" y="50"/>
                  </a:lnTo>
                  <a:lnTo>
                    <a:pt x="59" y="35"/>
                  </a:lnTo>
                  <a:lnTo>
                    <a:pt x="43" y="23"/>
                  </a:lnTo>
                  <a:lnTo>
                    <a:pt x="27" y="10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5" y="29"/>
                  </a:lnTo>
                  <a:lnTo>
                    <a:pt x="30" y="40"/>
                  </a:lnTo>
                  <a:lnTo>
                    <a:pt x="45" y="52"/>
                  </a:lnTo>
                  <a:lnTo>
                    <a:pt x="59" y="65"/>
                  </a:lnTo>
                  <a:lnTo>
                    <a:pt x="71" y="80"/>
                  </a:lnTo>
                  <a:lnTo>
                    <a:pt x="83" y="94"/>
                  </a:lnTo>
                  <a:lnTo>
                    <a:pt x="94" y="110"/>
                  </a:lnTo>
                  <a:lnTo>
                    <a:pt x="104" y="126"/>
                  </a:lnTo>
                  <a:lnTo>
                    <a:pt x="112" y="143"/>
                  </a:lnTo>
                  <a:lnTo>
                    <a:pt x="119" y="161"/>
                  </a:lnTo>
                  <a:lnTo>
                    <a:pt x="126" y="179"/>
                  </a:lnTo>
                  <a:lnTo>
                    <a:pt x="132" y="197"/>
                  </a:lnTo>
                  <a:lnTo>
                    <a:pt x="136" y="216"/>
                  </a:lnTo>
                  <a:lnTo>
                    <a:pt x="139" y="235"/>
                  </a:lnTo>
                  <a:lnTo>
                    <a:pt x="141" y="255"/>
                  </a:lnTo>
                  <a:lnTo>
                    <a:pt x="141" y="274"/>
                  </a:lnTo>
                  <a:lnTo>
                    <a:pt x="16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5" name="Freeform 469"/>
            <p:cNvSpPr>
              <a:spLocks/>
            </p:cNvSpPr>
            <p:nvPr/>
          </p:nvSpPr>
          <p:spPr bwMode="auto">
            <a:xfrm>
              <a:off x="1313" y="3138"/>
              <a:ext cx="1" cy="4"/>
            </a:xfrm>
            <a:custGeom>
              <a:avLst/>
              <a:gdLst>
                <a:gd name="T0" fmla="*/ 1 w 29"/>
                <a:gd name="T1" fmla="*/ 4 h 68"/>
                <a:gd name="T2" fmla="*/ 1 w 29"/>
                <a:gd name="T3" fmla="*/ 4 h 68"/>
                <a:gd name="T4" fmla="*/ 1 w 29"/>
                <a:gd name="T5" fmla="*/ 3 h 68"/>
                <a:gd name="T6" fmla="*/ 1 w 29"/>
                <a:gd name="T7" fmla="*/ 3 h 68"/>
                <a:gd name="T8" fmla="*/ 1 w 29"/>
                <a:gd name="T9" fmla="*/ 2 h 68"/>
                <a:gd name="T10" fmla="*/ 1 w 29"/>
                <a:gd name="T11" fmla="*/ 1 h 68"/>
                <a:gd name="T12" fmla="*/ 1 w 29"/>
                <a:gd name="T13" fmla="*/ 1 h 68"/>
                <a:gd name="T14" fmla="*/ 1 w 29"/>
                <a:gd name="T15" fmla="*/ 0 h 68"/>
                <a:gd name="T16" fmla="*/ 1 w 29"/>
                <a:gd name="T17" fmla="*/ 0 h 68"/>
                <a:gd name="T18" fmla="*/ 0 w 29"/>
                <a:gd name="T19" fmla="*/ 0 h 68"/>
                <a:gd name="T20" fmla="*/ 0 w 29"/>
                <a:gd name="T21" fmla="*/ 0 h 68"/>
                <a:gd name="T22" fmla="*/ 0 w 29"/>
                <a:gd name="T23" fmla="*/ 1 h 68"/>
                <a:gd name="T24" fmla="*/ 0 w 29"/>
                <a:gd name="T25" fmla="*/ 1 h 68"/>
                <a:gd name="T26" fmla="*/ 0 w 29"/>
                <a:gd name="T27" fmla="*/ 2 h 68"/>
                <a:gd name="T28" fmla="*/ 0 w 29"/>
                <a:gd name="T29" fmla="*/ 2 h 68"/>
                <a:gd name="T30" fmla="*/ 0 w 29"/>
                <a:gd name="T31" fmla="*/ 3 h 68"/>
                <a:gd name="T32" fmla="*/ 0 w 29"/>
                <a:gd name="T33" fmla="*/ 3 h 68"/>
                <a:gd name="T34" fmla="*/ 0 w 29"/>
                <a:gd name="T35" fmla="*/ 4 h 68"/>
                <a:gd name="T36" fmla="*/ 1 w 29"/>
                <a:gd name="T37" fmla="*/ 4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"/>
                <a:gd name="T58" fmla="*/ 0 h 68"/>
                <a:gd name="T59" fmla="*/ 29 w 29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" h="68">
                  <a:moveTo>
                    <a:pt x="21" y="68"/>
                  </a:moveTo>
                  <a:lnTo>
                    <a:pt x="22" y="60"/>
                  </a:lnTo>
                  <a:lnTo>
                    <a:pt x="24" y="52"/>
                  </a:lnTo>
                  <a:lnTo>
                    <a:pt x="25" y="43"/>
                  </a:lnTo>
                  <a:lnTo>
                    <a:pt x="26" y="34"/>
                  </a:lnTo>
                  <a:lnTo>
                    <a:pt x="28" y="25"/>
                  </a:lnTo>
                  <a:lnTo>
                    <a:pt x="28" y="17"/>
                  </a:lnTo>
                  <a:lnTo>
                    <a:pt x="29" y="8"/>
                  </a:lnTo>
                  <a:lnTo>
                    <a:pt x="29" y="0"/>
                  </a:lnTo>
                  <a:lnTo>
                    <a:pt x="6" y="0"/>
                  </a:lnTo>
                  <a:lnTo>
                    <a:pt x="6" y="8"/>
                  </a:lnTo>
                  <a:lnTo>
                    <a:pt x="5" y="17"/>
                  </a:lnTo>
                  <a:lnTo>
                    <a:pt x="5" y="25"/>
                  </a:lnTo>
                  <a:lnTo>
                    <a:pt x="5" y="32"/>
                  </a:lnTo>
                  <a:lnTo>
                    <a:pt x="4" y="41"/>
                  </a:lnTo>
                  <a:lnTo>
                    <a:pt x="3" y="48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6" name="Freeform 470"/>
            <p:cNvSpPr>
              <a:spLocks/>
            </p:cNvSpPr>
            <p:nvPr/>
          </p:nvSpPr>
          <p:spPr bwMode="auto">
            <a:xfrm>
              <a:off x="1313" y="3138"/>
              <a:ext cx="1" cy="1"/>
            </a:xfrm>
            <a:custGeom>
              <a:avLst/>
              <a:gdLst>
                <a:gd name="T0" fmla="*/ 0 w 21"/>
                <a:gd name="T1" fmla="*/ 0 h 12"/>
                <a:gd name="T2" fmla="*/ 0 w 21"/>
                <a:gd name="T3" fmla="*/ 1 h 12"/>
                <a:gd name="T4" fmla="*/ 0 w 21"/>
                <a:gd name="T5" fmla="*/ 1 h 12"/>
                <a:gd name="T6" fmla="*/ 1 w 21"/>
                <a:gd name="T7" fmla="*/ 1 h 12"/>
                <a:gd name="T8" fmla="*/ 1 w 21"/>
                <a:gd name="T9" fmla="*/ 0 h 12"/>
                <a:gd name="T10" fmla="*/ 0 w 2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2"/>
                <a:gd name="T20" fmla="*/ 21 w 21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2">
                  <a:moveTo>
                    <a:pt x="0" y="0"/>
                  </a:moveTo>
                  <a:lnTo>
                    <a:pt x="3" y="8"/>
                  </a:lnTo>
                  <a:lnTo>
                    <a:pt x="10" y="12"/>
                  </a:lnTo>
                  <a:lnTo>
                    <a:pt x="17" y="11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7" name="Freeform 471"/>
            <p:cNvSpPr>
              <a:spLocks/>
            </p:cNvSpPr>
            <p:nvPr/>
          </p:nvSpPr>
          <p:spPr bwMode="auto">
            <a:xfrm>
              <a:off x="1307" y="3128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6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8" name="Freeform 472"/>
            <p:cNvSpPr>
              <a:spLocks/>
            </p:cNvSpPr>
            <p:nvPr/>
          </p:nvSpPr>
          <p:spPr bwMode="auto">
            <a:xfrm>
              <a:off x="1308" y="3128"/>
              <a:ext cx="4" cy="8"/>
            </a:xfrm>
            <a:custGeom>
              <a:avLst/>
              <a:gdLst>
                <a:gd name="T0" fmla="*/ 4 w 86"/>
                <a:gd name="T1" fmla="*/ 8 h 136"/>
                <a:gd name="T2" fmla="*/ 4 w 86"/>
                <a:gd name="T3" fmla="*/ 8 h 136"/>
                <a:gd name="T4" fmla="*/ 4 w 86"/>
                <a:gd name="T5" fmla="*/ 7 h 136"/>
                <a:gd name="T6" fmla="*/ 4 w 86"/>
                <a:gd name="T7" fmla="*/ 6 h 136"/>
                <a:gd name="T8" fmla="*/ 4 w 86"/>
                <a:gd name="T9" fmla="*/ 4 h 136"/>
                <a:gd name="T10" fmla="*/ 3 w 86"/>
                <a:gd name="T11" fmla="*/ 3 h 136"/>
                <a:gd name="T12" fmla="*/ 3 w 86"/>
                <a:gd name="T13" fmla="*/ 2 h 136"/>
                <a:gd name="T14" fmla="*/ 2 w 86"/>
                <a:gd name="T15" fmla="*/ 2 h 136"/>
                <a:gd name="T16" fmla="*/ 1 w 86"/>
                <a:gd name="T17" fmla="*/ 1 h 136"/>
                <a:gd name="T18" fmla="*/ 0 w 86"/>
                <a:gd name="T19" fmla="*/ 0 h 136"/>
                <a:gd name="T20" fmla="*/ 0 w 86"/>
                <a:gd name="T21" fmla="*/ 1 h 136"/>
                <a:gd name="T22" fmla="*/ 1 w 86"/>
                <a:gd name="T23" fmla="*/ 2 h 136"/>
                <a:gd name="T24" fmla="*/ 1 w 86"/>
                <a:gd name="T25" fmla="*/ 2 h 136"/>
                <a:gd name="T26" fmla="*/ 2 w 86"/>
                <a:gd name="T27" fmla="*/ 3 h 136"/>
                <a:gd name="T28" fmla="*/ 2 w 86"/>
                <a:gd name="T29" fmla="*/ 4 h 136"/>
                <a:gd name="T30" fmla="*/ 3 w 86"/>
                <a:gd name="T31" fmla="*/ 5 h 136"/>
                <a:gd name="T32" fmla="*/ 3 w 86"/>
                <a:gd name="T33" fmla="*/ 6 h 136"/>
                <a:gd name="T34" fmla="*/ 3 w 86"/>
                <a:gd name="T35" fmla="*/ 7 h 136"/>
                <a:gd name="T36" fmla="*/ 3 w 86"/>
                <a:gd name="T37" fmla="*/ 8 h 136"/>
                <a:gd name="T38" fmla="*/ 3 w 86"/>
                <a:gd name="T39" fmla="*/ 8 h 136"/>
                <a:gd name="T40" fmla="*/ 4 w 86"/>
                <a:gd name="T41" fmla="*/ 8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36"/>
                <a:gd name="T65" fmla="*/ 86 w 86"/>
                <a:gd name="T66" fmla="*/ 136 h 1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36">
                  <a:moveTo>
                    <a:pt x="86" y="136"/>
                  </a:moveTo>
                  <a:lnTo>
                    <a:pt x="86" y="136"/>
                  </a:lnTo>
                  <a:lnTo>
                    <a:pt x="85" y="116"/>
                  </a:lnTo>
                  <a:lnTo>
                    <a:pt x="81" y="95"/>
                  </a:lnTo>
                  <a:lnTo>
                    <a:pt x="76" y="76"/>
                  </a:lnTo>
                  <a:lnTo>
                    <a:pt x="66" y="58"/>
                  </a:lnTo>
                  <a:lnTo>
                    <a:pt x="55" y="41"/>
                  </a:lnTo>
                  <a:lnTo>
                    <a:pt x="42" y="26"/>
                  </a:lnTo>
                  <a:lnTo>
                    <a:pt x="27" y="12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4" y="29"/>
                  </a:lnTo>
                  <a:lnTo>
                    <a:pt x="28" y="40"/>
                  </a:lnTo>
                  <a:lnTo>
                    <a:pt x="39" y="54"/>
                  </a:lnTo>
                  <a:lnTo>
                    <a:pt x="48" y="69"/>
                  </a:lnTo>
                  <a:lnTo>
                    <a:pt x="55" y="85"/>
                  </a:lnTo>
                  <a:lnTo>
                    <a:pt x="60" y="102"/>
                  </a:lnTo>
                  <a:lnTo>
                    <a:pt x="64" y="118"/>
                  </a:lnTo>
                  <a:lnTo>
                    <a:pt x="65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59" name="Freeform 473"/>
            <p:cNvSpPr>
              <a:spLocks/>
            </p:cNvSpPr>
            <p:nvPr/>
          </p:nvSpPr>
          <p:spPr bwMode="auto">
            <a:xfrm>
              <a:off x="1311" y="3136"/>
              <a:ext cx="1" cy="2"/>
            </a:xfrm>
            <a:custGeom>
              <a:avLst/>
              <a:gdLst>
                <a:gd name="T0" fmla="*/ 1 w 24"/>
                <a:gd name="T1" fmla="*/ 2 h 35"/>
                <a:gd name="T2" fmla="*/ 1 w 24"/>
                <a:gd name="T3" fmla="*/ 2 h 35"/>
                <a:gd name="T4" fmla="*/ 1 w 24"/>
                <a:gd name="T5" fmla="*/ 1 h 35"/>
                <a:gd name="T6" fmla="*/ 1 w 24"/>
                <a:gd name="T7" fmla="*/ 1 h 35"/>
                <a:gd name="T8" fmla="*/ 1 w 24"/>
                <a:gd name="T9" fmla="*/ 1 h 35"/>
                <a:gd name="T10" fmla="*/ 1 w 24"/>
                <a:gd name="T11" fmla="*/ 1 h 35"/>
                <a:gd name="T12" fmla="*/ 1 w 24"/>
                <a:gd name="T13" fmla="*/ 1 h 35"/>
                <a:gd name="T14" fmla="*/ 1 w 24"/>
                <a:gd name="T15" fmla="*/ 0 h 35"/>
                <a:gd name="T16" fmla="*/ 1 w 24"/>
                <a:gd name="T17" fmla="*/ 0 h 35"/>
                <a:gd name="T18" fmla="*/ 0 w 24"/>
                <a:gd name="T19" fmla="*/ 0 h 35"/>
                <a:gd name="T20" fmla="*/ 0 w 24"/>
                <a:gd name="T21" fmla="*/ 0 h 35"/>
                <a:gd name="T22" fmla="*/ 0 w 24"/>
                <a:gd name="T23" fmla="*/ 1 h 35"/>
                <a:gd name="T24" fmla="*/ 0 w 24"/>
                <a:gd name="T25" fmla="*/ 1 h 35"/>
                <a:gd name="T26" fmla="*/ 0 w 24"/>
                <a:gd name="T27" fmla="*/ 1 h 35"/>
                <a:gd name="T28" fmla="*/ 0 w 24"/>
                <a:gd name="T29" fmla="*/ 1 h 35"/>
                <a:gd name="T30" fmla="*/ 0 w 24"/>
                <a:gd name="T31" fmla="*/ 1 h 35"/>
                <a:gd name="T32" fmla="*/ 0 w 24"/>
                <a:gd name="T33" fmla="*/ 2 h 35"/>
                <a:gd name="T34" fmla="*/ 0 w 24"/>
                <a:gd name="T35" fmla="*/ 2 h 35"/>
                <a:gd name="T36" fmla="*/ 1 w 24"/>
                <a:gd name="T37" fmla="*/ 2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5"/>
                <a:gd name="T59" fmla="*/ 24 w 24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5">
                  <a:moveTo>
                    <a:pt x="21" y="35"/>
                  </a:moveTo>
                  <a:lnTo>
                    <a:pt x="22" y="30"/>
                  </a:lnTo>
                  <a:lnTo>
                    <a:pt x="22" y="26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3" y="9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0" name="Freeform 474"/>
            <p:cNvSpPr>
              <a:spLocks/>
            </p:cNvSpPr>
            <p:nvPr/>
          </p:nvSpPr>
          <p:spPr bwMode="auto">
            <a:xfrm>
              <a:off x="1311" y="3135"/>
              <a:ext cx="1" cy="1"/>
            </a:xfrm>
            <a:custGeom>
              <a:avLst/>
              <a:gdLst>
                <a:gd name="T0" fmla="*/ 0 w 21"/>
                <a:gd name="T1" fmla="*/ 0 h 13"/>
                <a:gd name="T2" fmla="*/ 0 w 21"/>
                <a:gd name="T3" fmla="*/ 1 h 13"/>
                <a:gd name="T4" fmla="*/ 0 w 21"/>
                <a:gd name="T5" fmla="*/ 1 h 13"/>
                <a:gd name="T6" fmla="*/ 1 w 21"/>
                <a:gd name="T7" fmla="*/ 1 h 13"/>
                <a:gd name="T8" fmla="*/ 1 w 21"/>
                <a:gd name="T9" fmla="*/ 0 h 13"/>
                <a:gd name="T10" fmla="*/ 0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0" y="0"/>
                  </a:moveTo>
                  <a:lnTo>
                    <a:pt x="2" y="9"/>
                  </a:lnTo>
                  <a:lnTo>
                    <a:pt x="10" y="13"/>
                  </a:lnTo>
                  <a:lnTo>
                    <a:pt x="17" y="12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1" name="Freeform 475"/>
            <p:cNvSpPr>
              <a:spLocks/>
            </p:cNvSpPr>
            <p:nvPr/>
          </p:nvSpPr>
          <p:spPr bwMode="auto">
            <a:xfrm>
              <a:off x="1132" y="3300"/>
              <a:ext cx="53" cy="137"/>
            </a:xfrm>
            <a:custGeom>
              <a:avLst/>
              <a:gdLst>
                <a:gd name="T0" fmla="*/ 8 w 1169"/>
                <a:gd name="T1" fmla="*/ 0 h 2481"/>
                <a:gd name="T2" fmla="*/ 0 w 1169"/>
                <a:gd name="T3" fmla="*/ 4 h 2481"/>
                <a:gd name="T4" fmla="*/ 43 w 1169"/>
                <a:gd name="T5" fmla="*/ 137 h 2481"/>
                <a:gd name="T6" fmla="*/ 53 w 1169"/>
                <a:gd name="T7" fmla="*/ 132 h 2481"/>
                <a:gd name="T8" fmla="*/ 8 w 1169"/>
                <a:gd name="T9" fmla="*/ 0 h 2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2481"/>
                <a:gd name="T17" fmla="*/ 1169 w 1169"/>
                <a:gd name="T18" fmla="*/ 2481 h 24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2481">
                  <a:moveTo>
                    <a:pt x="166" y="0"/>
                  </a:moveTo>
                  <a:lnTo>
                    <a:pt x="0" y="73"/>
                  </a:lnTo>
                  <a:lnTo>
                    <a:pt x="959" y="2481"/>
                  </a:lnTo>
                  <a:lnTo>
                    <a:pt x="1169" y="238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2" name="Freeform 476"/>
            <p:cNvSpPr>
              <a:spLocks/>
            </p:cNvSpPr>
            <p:nvPr/>
          </p:nvSpPr>
          <p:spPr bwMode="auto">
            <a:xfrm>
              <a:off x="1132" y="3300"/>
              <a:ext cx="52" cy="137"/>
            </a:xfrm>
            <a:custGeom>
              <a:avLst/>
              <a:gdLst>
                <a:gd name="T0" fmla="*/ 6 w 1140"/>
                <a:gd name="T1" fmla="*/ 0 h 2467"/>
                <a:gd name="T2" fmla="*/ 5 w 1140"/>
                <a:gd name="T3" fmla="*/ 1 h 2467"/>
                <a:gd name="T4" fmla="*/ 4 w 1140"/>
                <a:gd name="T5" fmla="*/ 1 h 2467"/>
                <a:gd name="T6" fmla="*/ 2 w 1140"/>
                <a:gd name="T7" fmla="*/ 2 h 2467"/>
                <a:gd name="T8" fmla="*/ 1 w 1140"/>
                <a:gd name="T9" fmla="*/ 7 h 2467"/>
                <a:gd name="T10" fmla="*/ 4 w 1140"/>
                <a:gd name="T11" fmla="*/ 14 h 2467"/>
                <a:gd name="T12" fmla="*/ 6 w 1140"/>
                <a:gd name="T13" fmla="*/ 21 h 2467"/>
                <a:gd name="T14" fmla="*/ 7 w 1140"/>
                <a:gd name="T15" fmla="*/ 26 h 2467"/>
                <a:gd name="T16" fmla="*/ 9 w 1140"/>
                <a:gd name="T17" fmla="*/ 31 h 2467"/>
                <a:gd name="T18" fmla="*/ 11 w 1140"/>
                <a:gd name="T19" fmla="*/ 35 h 2467"/>
                <a:gd name="T20" fmla="*/ 12 w 1140"/>
                <a:gd name="T21" fmla="*/ 40 h 2467"/>
                <a:gd name="T22" fmla="*/ 14 w 1140"/>
                <a:gd name="T23" fmla="*/ 45 h 2467"/>
                <a:gd name="T24" fmla="*/ 16 w 1140"/>
                <a:gd name="T25" fmla="*/ 51 h 2467"/>
                <a:gd name="T26" fmla="*/ 18 w 1140"/>
                <a:gd name="T27" fmla="*/ 57 h 2467"/>
                <a:gd name="T28" fmla="*/ 20 w 1140"/>
                <a:gd name="T29" fmla="*/ 65 h 2467"/>
                <a:gd name="T30" fmla="*/ 23 w 1140"/>
                <a:gd name="T31" fmla="*/ 73 h 2467"/>
                <a:gd name="T32" fmla="*/ 27 w 1140"/>
                <a:gd name="T33" fmla="*/ 84 h 2467"/>
                <a:gd name="T34" fmla="*/ 31 w 1140"/>
                <a:gd name="T35" fmla="*/ 96 h 2467"/>
                <a:gd name="T36" fmla="*/ 35 w 1140"/>
                <a:gd name="T37" fmla="*/ 111 h 2467"/>
                <a:gd name="T38" fmla="*/ 41 w 1140"/>
                <a:gd name="T39" fmla="*/ 128 h 2467"/>
                <a:gd name="T40" fmla="*/ 44 w 1140"/>
                <a:gd name="T41" fmla="*/ 137 h 2467"/>
                <a:gd name="T42" fmla="*/ 45 w 1140"/>
                <a:gd name="T43" fmla="*/ 136 h 2467"/>
                <a:gd name="T44" fmla="*/ 46 w 1140"/>
                <a:gd name="T45" fmla="*/ 136 h 2467"/>
                <a:gd name="T46" fmla="*/ 46 w 1140"/>
                <a:gd name="T47" fmla="*/ 136 h 2467"/>
                <a:gd name="T48" fmla="*/ 47 w 1140"/>
                <a:gd name="T49" fmla="*/ 135 h 2467"/>
                <a:gd name="T50" fmla="*/ 48 w 1140"/>
                <a:gd name="T51" fmla="*/ 135 h 2467"/>
                <a:gd name="T52" fmla="*/ 49 w 1140"/>
                <a:gd name="T53" fmla="*/ 134 h 2467"/>
                <a:gd name="T54" fmla="*/ 51 w 1140"/>
                <a:gd name="T55" fmla="*/ 133 h 2467"/>
                <a:gd name="T56" fmla="*/ 51 w 1140"/>
                <a:gd name="T57" fmla="*/ 129 h 2467"/>
                <a:gd name="T58" fmla="*/ 48 w 1140"/>
                <a:gd name="T59" fmla="*/ 122 h 2467"/>
                <a:gd name="T60" fmla="*/ 46 w 1140"/>
                <a:gd name="T61" fmla="*/ 116 h 2467"/>
                <a:gd name="T62" fmla="*/ 44 w 1140"/>
                <a:gd name="T63" fmla="*/ 110 h 2467"/>
                <a:gd name="T64" fmla="*/ 43 w 1140"/>
                <a:gd name="T65" fmla="*/ 105 h 2467"/>
                <a:gd name="T66" fmla="*/ 41 w 1140"/>
                <a:gd name="T67" fmla="*/ 101 h 2467"/>
                <a:gd name="T68" fmla="*/ 39 w 1140"/>
                <a:gd name="T69" fmla="*/ 96 h 2467"/>
                <a:gd name="T70" fmla="*/ 38 w 1140"/>
                <a:gd name="T71" fmla="*/ 91 h 2467"/>
                <a:gd name="T72" fmla="*/ 36 w 1140"/>
                <a:gd name="T73" fmla="*/ 86 h 2467"/>
                <a:gd name="T74" fmla="*/ 34 w 1140"/>
                <a:gd name="T75" fmla="*/ 79 h 2467"/>
                <a:gd name="T76" fmla="*/ 31 w 1140"/>
                <a:gd name="T77" fmla="*/ 72 h 2467"/>
                <a:gd name="T78" fmla="*/ 28 w 1140"/>
                <a:gd name="T79" fmla="*/ 63 h 2467"/>
                <a:gd name="T80" fmla="*/ 24 w 1140"/>
                <a:gd name="T81" fmla="*/ 53 h 2467"/>
                <a:gd name="T82" fmla="*/ 20 w 1140"/>
                <a:gd name="T83" fmla="*/ 40 h 2467"/>
                <a:gd name="T84" fmla="*/ 15 w 1140"/>
                <a:gd name="T85" fmla="*/ 26 h 2467"/>
                <a:gd name="T86" fmla="*/ 10 w 1140"/>
                <a:gd name="T87" fmla="*/ 9 h 24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0"/>
                <a:gd name="T133" fmla="*/ 0 h 2467"/>
                <a:gd name="T134" fmla="*/ 1140 w 1140"/>
                <a:gd name="T135" fmla="*/ 2467 h 24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0" h="2467">
                  <a:moveTo>
                    <a:pt x="140" y="0"/>
                  </a:moveTo>
                  <a:lnTo>
                    <a:pt x="126" y="6"/>
                  </a:lnTo>
                  <a:lnTo>
                    <a:pt x="114" y="10"/>
                  </a:lnTo>
                  <a:lnTo>
                    <a:pt x="104" y="14"/>
                  </a:lnTo>
                  <a:lnTo>
                    <a:pt x="94" y="19"/>
                  </a:lnTo>
                  <a:lnTo>
                    <a:pt x="81" y="24"/>
                  </a:lnTo>
                  <a:lnTo>
                    <a:pt x="61" y="32"/>
                  </a:lnTo>
                  <a:lnTo>
                    <a:pt x="36" y="44"/>
                  </a:lnTo>
                  <a:lnTo>
                    <a:pt x="0" y="61"/>
                  </a:lnTo>
                  <a:lnTo>
                    <a:pt x="29" y="132"/>
                  </a:lnTo>
                  <a:lnTo>
                    <a:pt x="55" y="199"/>
                  </a:lnTo>
                  <a:lnTo>
                    <a:pt x="81" y="260"/>
                  </a:lnTo>
                  <a:lnTo>
                    <a:pt x="103" y="317"/>
                  </a:lnTo>
                  <a:lnTo>
                    <a:pt x="125" y="370"/>
                  </a:lnTo>
                  <a:lnTo>
                    <a:pt x="144" y="419"/>
                  </a:lnTo>
                  <a:lnTo>
                    <a:pt x="163" y="467"/>
                  </a:lnTo>
                  <a:lnTo>
                    <a:pt x="181" y="511"/>
                  </a:lnTo>
                  <a:lnTo>
                    <a:pt x="198" y="554"/>
                  </a:lnTo>
                  <a:lnTo>
                    <a:pt x="215" y="596"/>
                  </a:lnTo>
                  <a:lnTo>
                    <a:pt x="232" y="637"/>
                  </a:lnTo>
                  <a:lnTo>
                    <a:pt x="249" y="680"/>
                  </a:lnTo>
                  <a:lnTo>
                    <a:pt x="265" y="723"/>
                  </a:lnTo>
                  <a:lnTo>
                    <a:pt x="284" y="766"/>
                  </a:lnTo>
                  <a:lnTo>
                    <a:pt x="302" y="812"/>
                  </a:lnTo>
                  <a:lnTo>
                    <a:pt x="322" y="861"/>
                  </a:lnTo>
                  <a:lnTo>
                    <a:pt x="342" y="913"/>
                  </a:lnTo>
                  <a:lnTo>
                    <a:pt x="364" y="968"/>
                  </a:lnTo>
                  <a:lnTo>
                    <a:pt x="388" y="1029"/>
                  </a:lnTo>
                  <a:lnTo>
                    <a:pt x="414" y="1093"/>
                  </a:lnTo>
                  <a:lnTo>
                    <a:pt x="442" y="1164"/>
                  </a:lnTo>
                  <a:lnTo>
                    <a:pt x="473" y="1239"/>
                  </a:lnTo>
                  <a:lnTo>
                    <a:pt x="505" y="1323"/>
                  </a:lnTo>
                  <a:lnTo>
                    <a:pt x="542" y="1412"/>
                  </a:lnTo>
                  <a:lnTo>
                    <a:pt x="581" y="1511"/>
                  </a:lnTo>
                  <a:lnTo>
                    <a:pt x="623" y="1618"/>
                  </a:lnTo>
                  <a:lnTo>
                    <a:pt x="669" y="1733"/>
                  </a:lnTo>
                  <a:lnTo>
                    <a:pt x="719" y="1858"/>
                  </a:lnTo>
                  <a:lnTo>
                    <a:pt x="773" y="1993"/>
                  </a:lnTo>
                  <a:lnTo>
                    <a:pt x="832" y="2140"/>
                  </a:lnTo>
                  <a:lnTo>
                    <a:pt x="895" y="2297"/>
                  </a:lnTo>
                  <a:lnTo>
                    <a:pt x="962" y="2467"/>
                  </a:lnTo>
                  <a:lnTo>
                    <a:pt x="972" y="2462"/>
                  </a:lnTo>
                  <a:lnTo>
                    <a:pt x="982" y="2458"/>
                  </a:lnTo>
                  <a:lnTo>
                    <a:pt x="989" y="2455"/>
                  </a:lnTo>
                  <a:lnTo>
                    <a:pt x="996" y="2452"/>
                  </a:lnTo>
                  <a:lnTo>
                    <a:pt x="1003" y="2449"/>
                  </a:lnTo>
                  <a:lnTo>
                    <a:pt x="1009" y="2445"/>
                  </a:lnTo>
                  <a:lnTo>
                    <a:pt x="1015" y="2442"/>
                  </a:lnTo>
                  <a:lnTo>
                    <a:pt x="1022" y="2439"/>
                  </a:lnTo>
                  <a:lnTo>
                    <a:pt x="1030" y="2436"/>
                  </a:lnTo>
                  <a:lnTo>
                    <a:pt x="1040" y="2432"/>
                  </a:lnTo>
                  <a:lnTo>
                    <a:pt x="1050" y="2428"/>
                  </a:lnTo>
                  <a:lnTo>
                    <a:pt x="1063" y="2422"/>
                  </a:lnTo>
                  <a:lnTo>
                    <a:pt x="1077" y="2416"/>
                  </a:lnTo>
                  <a:lnTo>
                    <a:pt x="1095" y="2409"/>
                  </a:lnTo>
                  <a:lnTo>
                    <a:pt x="1116" y="2399"/>
                  </a:lnTo>
                  <a:lnTo>
                    <a:pt x="1140" y="2390"/>
                  </a:lnTo>
                  <a:lnTo>
                    <a:pt x="1110" y="2318"/>
                  </a:lnTo>
                  <a:lnTo>
                    <a:pt x="1081" y="2251"/>
                  </a:lnTo>
                  <a:lnTo>
                    <a:pt x="1056" y="2190"/>
                  </a:lnTo>
                  <a:lnTo>
                    <a:pt x="1033" y="2134"/>
                  </a:lnTo>
                  <a:lnTo>
                    <a:pt x="1011" y="2082"/>
                  </a:lnTo>
                  <a:lnTo>
                    <a:pt x="991" y="2032"/>
                  </a:lnTo>
                  <a:lnTo>
                    <a:pt x="970" y="1985"/>
                  </a:lnTo>
                  <a:lnTo>
                    <a:pt x="952" y="1940"/>
                  </a:lnTo>
                  <a:lnTo>
                    <a:pt x="935" y="1897"/>
                  </a:lnTo>
                  <a:lnTo>
                    <a:pt x="916" y="1856"/>
                  </a:lnTo>
                  <a:lnTo>
                    <a:pt x="899" y="1814"/>
                  </a:lnTo>
                  <a:lnTo>
                    <a:pt x="882" y="1773"/>
                  </a:lnTo>
                  <a:lnTo>
                    <a:pt x="864" y="1730"/>
                  </a:lnTo>
                  <a:lnTo>
                    <a:pt x="846" y="1686"/>
                  </a:lnTo>
                  <a:lnTo>
                    <a:pt x="826" y="1640"/>
                  </a:lnTo>
                  <a:lnTo>
                    <a:pt x="807" y="1592"/>
                  </a:lnTo>
                  <a:lnTo>
                    <a:pt x="785" y="1541"/>
                  </a:lnTo>
                  <a:lnTo>
                    <a:pt x="762" y="1485"/>
                  </a:lnTo>
                  <a:lnTo>
                    <a:pt x="738" y="1426"/>
                  </a:lnTo>
                  <a:lnTo>
                    <a:pt x="710" y="1362"/>
                  </a:lnTo>
                  <a:lnTo>
                    <a:pt x="682" y="1292"/>
                  </a:lnTo>
                  <a:lnTo>
                    <a:pt x="650" y="1216"/>
                  </a:lnTo>
                  <a:lnTo>
                    <a:pt x="615" y="1134"/>
                  </a:lnTo>
                  <a:lnTo>
                    <a:pt x="578" y="1044"/>
                  </a:lnTo>
                  <a:lnTo>
                    <a:pt x="537" y="947"/>
                  </a:lnTo>
                  <a:lnTo>
                    <a:pt x="493" y="842"/>
                  </a:lnTo>
                  <a:lnTo>
                    <a:pt x="445" y="727"/>
                  </a:lnTo>
                  <a:lnTo>
                    <a:pt x="393" y="603"/>
                  </a:lnTo>
                  <a:lnTo>
                    <a:pt x="337" y="469"/>
                  </a:lnTo>
                  <a:lnTo>
                    <a:pt x="276" y="324"/>
                  </a:lnTo>
                  <a:lnTo>
                    <a:pt x="210" y="167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3" name="Freeform 477"/>
            <p:cNvSpPr>
              <a:spLocks/>
            </p:cNvSpPr>
            <p:nvPr/>
          </p:nvSpPr>
          <p:spPr bwMode="auto">
            <a:xfrm>
              <a:off x="1133" y="3301"/>
              <a:ext cx="50" cy="136"/>
            </a:xfrm>
            <a:custGeom>
              <a:avLst/>
              <a:gdLst>
                <a:gd name="T0" fmla="*/ 5 w 1109"/>
                <a:gd name="T1" fmla="*/ 0 h 2454"/>
                <a:gd name="T2" fmla="*/ 4 w 1109"/>
                <a:gd name="T3" fmla="*/ 1 h 2454"/>
                <a:gd name="T4" fmla="*/ 3 w 1109"/>
                <a:gd name="T5" fmla="*/ 1 h 2454"/>
                <a:gd name="T6" fmla="*/ 1 w 1109"/>
                <a:gd name="T7" fmla="*/ 2 h 2454"/>
                <a:gd name="T8" fmla="*/ 1 w 1109"/>
                <a:gd name="T9" fmla="*/ 7 h 2454"/>
                <a:gd name="T10" fmla="*/ 4 w 1109"/>
                <a:gd name="T11" fmla="*/ 14 h 2454"/>
                <a:gd name="T12" fmla="*/ 6 w 1109"/>
                <a:gd name="T13" fmla="*/ 20 h 2454"/>
                <a:gd name="T14" fmla="*/ 7 w 1109"/>
                <a:gd name="T15" fmla="*/ 25 h 2454"/>
                <a:gd name="T16" fmla="*/ 9 w 1109"/>
                <a:gd name="T17" fmla="*/ 30 h 2454"/>
                <a:gd name="T18" fmla="*/ 11 w 1109"/>
                <a:gd name="T19" fmla="*/ 35 h 2454"/>
                <a:gd name="T20" fmla="*/ 12 w 1109"/>
                <a:gd name="T21" fmla="*/ 39 h 2454"/>
                <a:gd name="T22" fmla="*/ 14 w 1109"/>
                <a:gd name="T23" fmla="*/ 44 h 2454"/>
                <a:gd name="T24" fmla="*/ 15 w 1109"/>
                <a:gd name="T25" fmla="*/ 50 h 2454"/>
                <a:gd name="T26" fmla="*/ 18 w 1109"/>
                <a:gd name="T27" fmla="*/ 56 h 2454"/>
                <a:gd name="T28" fmla="*/ 20 w 1109"/>
                <a:gd name="T29" fmla="*/ 64 h 2454"/>
                <a:gd name="T30" fmla="*/ 23 w 1109"/>
                <a:gd name="T31" fmla="*/ 73 h 2454"/>
                <a:gd name="T32" fmla="*/ 26 w 1109"/>
                <a:gd name="T33" fmla="*/ 83 h 2454"/>
                <a:gd name="T34" fmla="*/ 30 w 1109"/>
                <a:gd name="T35" fmla="*/ 95 h 2454"/>
                <a:gd name="T36" fmla="*/ 35 w 1109"/>
                <a:gd name="T37" fmla="*/ 110 h 2454"/>
                <a:gd name="T38" fmla="*/ 40 w 1109"/>
                <a:gd name="T39" fmla="*/ 127 h 2454"/>
                <a:gd name="T40" fmla="*/ 44 w 1109"/>
                <a:gd name="T41" fmla="*/ 136 h 2454"/>
                <a:gd name="T42" fmla="*/ 45 w 1109"/>
                <a:gd name="T43" fmla="*/ 135 h 2454"/>
                <a:gd name="T44" fmla="*/ 46 w 1109"/>
                <a:gd name="T45" fmla="*/ 134 h 2454"/>
                <a:gd name="T46" fmla="*/ 48 w 1109"/>
                <a:gd name="T47" fmla="*/ 133 h 2454"/>
                <a:gd name="T48" fmla="*/ 49 w 1109"/>
                <a:gd name="T49" fmla="*/ 129 h 2454"/>
                <a:gd name="T50" fmla="*/ 46 w 1109"/>
                <a:gd name="T51" fmla="*/ 122 h 2454"/>
                <a:gd name="T52" fmla="*/ 44 w 1109"/>
                <a:gd name="T53" fmla="*/ 115 h 2454"/>
                <a:gd name="T54" fmla="*/ 42 w 1109"/>
                <a:gd name="T55" fmla="*/ 110 h 2454"/>
                <a:gd name="T56" fmla="*/ 41 w 1109"/>
                <a:gd name="T57" fmla="*/ 105 h 2454"/>
                <a:gd name="T58" fmla="*/ 39 w 1109"/>
                <a:gd name="T59" fmla="*/ 101 h 2454"/>
                <a:gd name="T60" fmla="*/ 38 w 1109"/>
                <a:gd name="T61" fmla="*/ 96 h 2454"/>
                <a:gd name="T62" fmla="*/ 36 w 1109"/>
                <a:gd name="T63" fmla="*/ 91 h 2454"/>
                <a:gd name="T64" fmla="*/ 34 w 1109"/>
                <a:gd name="T65" fmla="*/ 85 h 2454"/>
                <a:gd name="T66" fmla="*/ 32 w 1109"/>
                <a:gd name="T67" fmla="*/ 79 h 2454"/>
                <a:gd name="T68" fmla="*/ 29 w 1109"/>
                <a:gd name="T69" fmla="*/ 72 h 2454"/>
                <a:gd name="T70" fmla="*/ 26 w 1109"/>
                <a:gd name="T71" fmla="*/ 63 h 2454"/>
                <a:gd name="T72" fmla="*/ 23 w 1109"/>
                <a:gd name="T73" fmla="*/ 53 h 2454"/>
                <a:gd name="T74" fmla="*/ 19 w 1109"/>
                <a:gd name="T75" fmla="*/ 40 h 2454"/>
                <a:gd name="T76" fmla="*/ 14 w 1109"/>
                <a:gd name="T77" fmla="*/ 26 h 2454"/>
                <a:gd name="T78" fmla="*/ 8 w 1109"/>
                <a:gd name="T79" fmla="*/ 9 h 2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9"/>
                <a:gd name="T121" fmla="*/ 0 h 2454"/>
                <a:gd name="T122" fmla="*/ 1109 w 1109"/>
                <a:gd name="T123" fmla="*/ 2454 h 24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9" h="2454">
                  <a:moveTo>
                    <a:pt x="113" y="0"/>
                  </a:moveTo>
                  <a:lnTo>
                    <a:pt x="100" y="4"/>
                  </a:lnTo>
                  <a:lnTo>
                    <a:pt x="92" y="9"/>
                  </a:lnTo>
                  <a:lnTo>
                    <a:pt x="84" y="12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49" y="26"/>
                  </a:lnTo>
                  <a:lnTo>
                    <a:pt x="29" y="36"/>
                  </a:lnTo>
                  <a:lnTo>
                    <a:pt x="0" y="49"/>
                  </a:lnTo>
                  <a:lnTo>
                    <a:pt x="29" y="120"/>
                  </a:lnTo>
                  <a:lnTo>
                    <a:pt x="56" y="187"/>
                  </a:lnTo>
                  <a:lnTo>
                    <a:pt x="81" y="248"/>
                  </a:lnTo>
                  <a:lnTo>
                    <a:pt x="103" y="305"/>
                  </a:lnTo>
                  <a:lnTo>
                    <a:pt x="125" y="358"/>
                  </a:lnTo>
                  <a:lnTo>
                    <a:pt x="145" y="407"/>
                  </a:lnTo>
                  <a:lnTo>
                    <a:pt x="164" y="455"/>
                  </a:lnTo>
                  <a:lnTo>
                    <a:pt x="182" y="499"/>
                  </a:lnTo>
                  <a:lnTo>
                    <a:pt x="199" y="542"/>
                  </a:lnTo>
                  <a:lnTo>
                    <a:pt x="216" y="584"/>
                  </a:lnTo>
                  <a:lnTo>
                    <a:pt x="233" y="625"/>
                  </a:lnTo>
                  <a:lnTo>
                    <a:pt x="249" y="667"/>
                  </a:lnTo>
                  <a:lnTo>
                    <a:pt x="267" y="711"/>
                  </a:lnTo>
                  <a:lnTo>
                    <a:pt x="284" y="754"/>
                  </a:lnTo>
                  <a:lnTo>
                    <a:pt x="302" y="800"/>
                  </a:lnTo>
                  <a:lnTo>
                    <a:pt x="323" y="849"/>
                  </a:lnTo>
                  <a:lnTo>
                    <a:pt x="343" y="900"/>
                  </a:lnTo>
                  <a:lnTo>
                    <a:pt x="366" y="956"/>
                  </a:lnTo>
                  <a:lnTo>
                    <a:pt x="389" y="1016"/>
                  </a:lnTo>
                  <a:lnTo>
                    <a:pt x="415" y="1081"/>
                  </a:lnTo>
                  <a:lnTo>
                    <a:pt x="443" y="1151"/>
                  </a:lnTo>
                  <a:lnTo>
                    <a:pt x="474" y="1227"/>
                  </a:lnTo>
                  <a:lnTo>
                    <a:pt x="507" y="1311"/>
                  </a:lnTo>
                  <a:lnTo>
                    <a:pt x="544" y="1400"/>
                  </a:lnTo>
                  <a:lnTo>
                    <a:pt x="583" y="1499"/>
                  </a:lnTo>
                  <a:lnTo>
                    <a:pt x="626" y="1606"/>
                  </a:lnTo>
                  <a:lnTo>
                    <a:pt x="672" y="1721"/>
                  </a:lnTo>
                  <a:lnTo>
                    <a:pt x="723" y="1846"/>
                  </a:lnTo>
                  <a:lnTo>
                    <a:pt x="777" y="1981"/>
                  </a:lnTo>
                  <a:lnTo>
                    <a:pt x="835" y="2128"/>
                  </a:lnTo>
                  <a:lnTo>
                    <a:pt x="898" y="2285"/>
                  </a:lnTo>
                  <a:lnTo>
                    <a:pt x="966" y="2454"/>
                  </a:lnTo>
                  <a:lnTo>
                    <a:pt x="982" y="2447"/>
                  </a:lnTo>
                  <a:lnTo>
                    <a:pt x="994" y="2442"/>
                  </a:lnTo>
                  <a:lnTo>
                    <a:pt x="1003" y="2436"/>
                  </a:lnTo>
                  <a:lnTo>
                    <a:pt x="1014" y="2432"/>
                  </a:lnTo>
                  <a:lnTo>
                    <a:pt x="1029" y="2426"/>
                  </a:lnTo>
                  <a:lnTo>
                    <a:pt x="1047" y="2417"/>
                  </a:lnTo>
                  <a:lnTo>
                    <a:pt x="1073" y="2407"/>
                  </a:lnTo>
                  <a:lnTo>
                    <a:pt x="1109" y="2392"/>
                  </a:lnTo>
                  <a:lnTo>
                    <a:pt x="1080" y="2320"/>
                  </a:lnTo>
                  <a:lnTo>
                    <a:pt x="1052" y="2254"/>
                  </a:lnTo>
                  <a:lnTo>
                    <a:pt x="1027" y="2193"/>
                  </a:lnTo>
                  <a:lnTo>
                    <a:pt x="1003" y="2136"/>
                  </a:lnTo>
                  <a:lnTo>
                    <a:pt x="981" y="2083"/>
                  </a:lnTo>
                  <a:lnTo>
                    <a:pt x="960" y="2035"/>
                  </a:lnTo>
                  <a:lnTo>
                    <a:pt x="941" y="1987"/>
                  </a:lnTo>
                  <a:lnTo>
                    <a:pt x="922" y="1943"/>
                  </a:lnTo>
                  <a:lnTo>
                    <a:pt x="905" y="1900"/>
                  </a:lnTo>
                  <a:lnTo>
                    <a:pt x="887" y="1858"/>
                  </a:lnTo>
                  <a:lnTo>
                    <a:pt x="869" y="1817"/>
                  </a:lnTo>
                  <a:lnTo>
                    <a:pt x="852" y="1774"/>
                  </a:lnTo>
                  <a:lnTo>
                    <a:pt x="835" y="1732"/>
                  </a:lnTo>
                  <a:lnTo>
                    <a:pt x="816" y="1688"/>
                  </a:lnTo>
                  <a:lnTo>
                    <a:pt x="797" y="1643"/>
                  </a:lnTo>
                  <a:lnTo>
                    <a:pt x="778" y="1594"/>
                  </a:lnTo>
                  <a:lnTo>
                    <a:pt x="756" y="1542"/>
                  </a:lnTo>
                  <a:lnTo>
                    <a:pt x="733" y="1488"/>
                  </a:lnTo>
                  <a:lnTo>
                    <a:pt x="708" y="1428"/>
                  </a:lnTo>
                  <a:lnTo>
                    <a:pt x="681" y="1363"/>
                  </a:lnTo>
                  <a:lnTo>
                    <a:pt x="652" y="1294"/>
                  </a:lnTo>
                  <a:lnTo>
                    <a:pt x="621" y="1218"/>
                  </a:lnTo>
                  <a:lnTo>
                    <a:pt x="586" y="1136"/>
                  </a:lnTo>
                  <a:lnTo>
                    <a:pt x="549" y="1046"/>
                  </a:lnTo>
                  <a:lnTo>
                    <a:pt x="508" y="948"/>
                  </a:lnTo>
                  <a:lnTo>
                    <a:pt x="464" y="842"/>
                  </a:lnTo>
                  <a:lnTo>
                    <a:pt x="417" y="728"/>
                  </a:lnTo>
                  <a:lnTo>
                    <a:pt x="364" y="604"/>
                  </a:lnTo>
                  <a:lnTo>
                    <a:pt x="308" y="469"/>
                  </a:lnTo>
                  <a:lnTo>
                    <a:pt x="248" y="325"/>
                  </a:lnTo>
                  <a:lnTo>
                    <a:pt x="183" y="16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4" name="Freeform 478"/>
            <p:cNvSpPr>
              <a:spLocks/>
            </p:cNvSpPr>
            <p:nvPr/>
          </p:nvSpPr>
          <p:spPr bwMode="auto">
            <a:xfrm>
              <a:off x="1133" y="3301"/>
              <a:ext cx="49" cy="136"/>
            </a:xfrm>
            <a:custGeom>
              <a:avLst/>
              <a:gdLst>
                <a:gd name="T0" fmla="*/ 3 w 1078"/>
                <a:gd name="T1" fmla="*/ 0 h 2440"/>
                <a:gd name="T2" fmla="*/ 3 w 1078"/>
                <a:gd name="T3" fmla="*/ 0 h 2440"/>
                <a:gd name="T4" fmla="*/ 2 w 1078"/>
                <a:gd name="T5" fmla="*/ 1 h 2440"/>
                <a:gd name="T6" fmla="*/ 1 w 1078"/>
                <a:gd name="T7" fmla="*/ 2 h 2440"/>
                <a:gd name="T8" fmla="*/ 1 w 1078"/>
                <a:gd name="T9" fmla="*/ 6 h 2440"/>
                <a:gd name="T10" fmla="*/ 4 w 1078"/>
                <a:gd name="T11" fmla="*/ 13 h 2440"/>
                <a:gd name="T12" fmla="*/ 6 w 1078"/>
                <a:gd name="T13" fmla="*/ 19 h 2440"/>
                <a:gd name="T14" fmla="*/ 7 w 1078"/>
                <a:gd name="T15" fmla="*/ 25 h 2440"/>
                <a:gd name="T16" fmla="*/ 9 w 1078"/>
                <a:gd name="T17" fmla="*/ 30 h 2440"/>
                <a:gd name="T18" fmla="*/ 11 w 1078"/>
                <a:gd name="T19" fmla="*/ 34 h 2440"/>
                <a:gd name="T20" fmla="*/ 12 w 1078"/>
                <a:gd name="T21" fmla="*/ 39 h 2440"/>
                <a:gd name="T22" fmla="*/ 14 w 1078"/>
                <a:gd name="T23" fmla="*/ 44 h 2440"/>
                <a:gd name="T24" fmla="*/ 16 w 1078"/>
                <a:gd name="T25" fmla="*/ 49 h 2440"/>
                <a:gd name="T26" fmla="*/ 18 w 1078"/>
                <a:gd name="T27" fmla="*/ 56 h 2440"/>
                <a:gd name="T28" fmla="*/ 20 w 1078"/>
                <a:gd name="T29" fmla="*/ 63 h 2440"/>
                <a:gd name="T30" fmla="*/ 23 w 1078"/>
                <a:gd name="T31" fmla="*/ 72 h 2440"/>
                <a:gd name="T32" fmla="*/ 27 w 1078"/>
                <a:gd name="T33" fmla="*/ 83 h 2440"/>
                <a:gd name="T34" fmla="*/ 31 w 1078"/>
                <a:gd name="T35" fmla="*/ 95 h 2440"/>
                <a:gd name="T36" fmla="*/ 35 w 1078"/>
                <a:gd name="T37" fmla="*/ 110 h 2440"/>
                <a:gd name="T38" fmla="*/ 41 w 1078"/>
                <a:gd name="T39" fmla="*/ 127 h 2440"/>
                <a:gd name="T40" fmla="*/ 45 w 1078"/>
                <a:gd name="T41" fmla="*/ 136 h 2440"/>
                <a:gd name="T42" fmla="*/ 45 w 1078"/>
                <a:gd name="T43" fmla="*/ 135 h 2440"/>
                <a:gd name="T44" fmla="*/ 46 w 1078"/>
                <a:gd name="T45" fmla="*/ 135 h 2440"/>
                <a:gd name="T46" fmla="*/ 48 w 1078"/>
                <a:gd name="T47" fmla="*/ 134 h 2440"/>
                <a:gd name="T48" fmla="*/ 48 w 1078"/>
                <a:gd name="T49" fmla="*/ 129 h 2440"/>
                <a:gd name="T50" fmla="*/ 45 w 1078"/>
                <a:gd name="T51" fmla="*/ 122 h 2440"/>
                <a:gd name="T52" fmla="*/ 43 w 1078"/>
                <a:gd name="T53" fmla="*/ 116 h 2440"/>
                <a:gd name="T54" fmla="*/ 41 w 1078"/>
                <a:gd name="T55" fmla="*/ 111 h 2440"/>
                <a:gd name="T56" fmla="*/ 40 w 1078"/>
                <a:gd name="T57" fmla="*/ 106 h 2440"/>
                <a:gd name="T58" fmla="*/ 38 w 1078"/>
                <a:gd name="T59" fmla="*/ 101 h 2440"/>
                <a:gd name="T60" fmla="*/ 37 w 1078"/>
                <a:gd name="T61" fmla="*/ 97 h 2440"/>
                <a:gd name="T62" fmla="*/ 35 w 1078"/>
                <a:gd name="T63" fmla="*/ 92 h 2440"/>
                <a:gd name="T64" fmla="*/ 33 w 1078"/>
                <a:gd name="T65" fmla="*/ 86 h 2440"/>
                <a:gd name="T66" fmla="*/ 31 w 1078"/>
                <a:gd name="T67" fmla="*/ 80 h 2440"/>
                <a:gd name="T68" fmla="*/ 28 w 1078"/>
                <a:gd name="T69" fmla="*/ 72 h 2440"/>
                <a:gd name="T70" fmla="*/ 25 w 1078"/>
                <a:gd name="T71" fmla="*/ 63 h 2440"/>
                <a:gd name="T72" fmla="*/ 22 w 1078"/>
                <a:gd name="T73" fmla="*/ 53 h 2440"/>
                <a:gd name="T74" fmla="*/ 18 w 1078"/>
                <a:gd name="T75" fmla="*/ 41 h 2440"/>
                <a:gd name="T76" fmla="*/ 13 w 1078"/>
                <a:gd name="T77" fmla="*/ 26 h 2440"/>
                <a:gd name="T78" fmla="*/ 7 w 1078"/>
                <a:gd name="T79" fmla="*/ 9 h 24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78"/>
                <a:gd name="T121" fmla="*/ 0 h 2440"/>
                <a:gd name="T122" fmla="*/ 1078 w 1078"/>
                <a:gd name="T123" fmla="*/ 2440 h 24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78" h="2440">
                  <a:moveTo>
                    <a:pt x="86" y="0"/>
                  </a:moveTo>
                  <a:lnTo>
                    <a:pt x="77" y="3"/>
                  </a:lnTo>
                  <a:lnTo>
                    <a:pt x="71" y="6"/>
                  </a:lnTo>
                  <a:lnTo>
                    <a:pt x="65" y="8"/>
                  </a:lnTo>
                  <a:lnTo>
                    <a:pt x="59" y="10"/>
                  </a:lnTo>
                  <a:lnTo>
                    <a:pt x="49" y="14"/>
                  </a:lnTo>
                  <a:lnTo>
                    <a:pt x="38" y="20"/>
                  </a:lnTo>
                  <a:lnTo>
                    <a:pt x="22" y="27"/>
                  </a:lnTo>
                  <a:lnTo>
                    <a:pt x="0" y="37"/>
                  </a:lnTo>
                  <a:lnTo>
                    <a:pt x="30" y="108"/>
                  </a:lnTo>
                  <a:lnTo>
                    <a:pt x="57" y="175"/>
                  </a:lnTo>
                  <a:lnTo>
                    <a:pt x="81" y="236"/>
                  </a:lnTo>
                  <a:lnTo>
                    <a:pt x="104" y="293"/>
                  </a:lnTo>
                  <a:lnTo>
                    <a:pt x="126" y="345"/>
                  </a:lnTo>
                  <a:lnTo>
                    <a:pt x="145" y="395"/>
                  </a:lnTo>
                  <a:lnTo>
                    <a:pt x="165" y="442"/>
                  </a:lnTo>
                  <a:lnTo>
                    <a:pt x="182" y="487"/>
                  </a:lnTo>
                  <a:lnTo>
                    <a:pt x="199" y="530"/>
                  </a:lnTo>
                  <a:lnTo>
                    <a:pt x="217" y="572"/>
                  </a:lnTo>
                  <a:lnTo>
                    <a:pt x="234" y="613"/>
                  </a:lnTo>
                  <a:lnTo>
                    <a:pt x="250" y="655"/>
                  </a:lnTo>
                  <a:lnTo>
                    <a:pt x="268" y="698"/>
                  </a:lnTo>
                  <a:lnTo>
                    <a:pt x="286" y="742"/>
                  </a:lnTo>
                  <a:lnTo>
                    <a:pt x="304" y="788"/>
                  </a:lnTo>
                  <a:lnTo>
                    <a:pt x="324" y="837"/>
                  </a:lnTo>
                  <a:lnTo>
                    <a:pt x="345" y="888"/>
                  </a:lnTo>
                  <a:lnTo>
                    <a:pt x="368" y="944"/>
                  </a:lnTo>
                  <a:lnTo>
                    <a:pt x="391" y="1003"/>
                  </a:lnTo>
                  <a:lnTo>
                    <a:pt x="418" y="1069"/>
                  </a:lnTo>
                  <a:lnTo>
                    <a:pt x="445" y="1138"/>
                  </a:lnTo>
                  <a:lnTo>
                    <a:pt x="476" y="1215"/>
                  </a:lnTo>
                  <a:lnTo>
                    <a:pt x="509" y="1297"/>
                  </a:lnTo>
                  <a:lnTo>
                    <a:pt x="546" y="1388"/>
                  </a:lnTo>
                  <a:lnTo>
                    <a:pt x="585" y="1486"/>
                  </a:lnTo>
                  <a:lnTo>
                    <a:pt x="628" y="1593"/>
                  </a:lnTo>
                  <a:lnTo>
                    <a:pt x="675" y="1707"/>
                  </a:lnTo>
                  <a:lnTo>
                    <a:pt x="725" y="1833"/>
                  </a:lnTo>
                  <a:lnTo>
                    <a:pt x="780" y="1968"/>
                  </a:lnTo>
                  <a:lnTo>
                    <a:pt x="838" y="2113"/>
                  </a:lnTo>
                  <a:lnTo>
                    <a:pt x="901" y="2270"/>
                  </a:lnTo>
                  <a:lnTo>
                    <a:pt x="969" y="2440"/>
                  </a:lnTo>
                  <a:lnTo>
                    <a:pt x="982" y="2435"/>
                  </a:lnTo>
                  <a:lnTo>
                    <a:pt x="990" y="2431"/>
                  </a:lnTo>
                  <a:lnTo>
                    <a:pt x="998" y="2426"/>
                  </a:lnTo>
                  <a:lnTo>
                    <a:pt x="1006" y="2423"/>
                  </a:lnTo>
                  <a:lnTo>
                    <a:pt x="1016" y="2419"/>
                  </a:lnTo>
                  <a:lnTo>
                    <a:pt x="1031" y="2413"/>
                  </a:lnTo>
                  <a:lnTo>
                    <a:pt x="1050" y="2404"/>
                  </a:lnTo>
                  <a:lnTo>
                    <a:pt x="1078" y="2394"/>
                  </a:lnTo>
                  <a:lnTo>
                    <a:pt x="1048" y="2322"/>
                  </a:lnTo>
                  <a:lnTo>
                    <a:pt x="1020" y="2256"/>
                  </a:lnTo>
                  <a:lnTo>
                    <a:pt x="995" y="2195"/>
                  </a:lnTo>
                  <a:lnTo>
                    <a:pt x="973" y="2138"/>
                  </a:lnTo>
                  <a:lnTo>
                    <a:pt x="950" y="2085"/>
                  </a:lnTo>
                  <a:lnTo>
                    <a:pt x="930" y="2035"/>
                  </a:lnTo>
                  <a:lnTo>
                    <a:pt x="910" y="1989"/>
                  </a:lnTo>
                  <a:lnTo>
                    <a:pt x="892" y="1944"/>
                  </a:lnTo>
                  <a:lnTo>
                    <a:pt x="875" y="1901"/>
                  </a:lnTo>
                  <a:lnTo>
                    <a:pt x="857" y="1859"/>
                  </a:lnTo>
                  <a:lnTo>
                    <a:pt x="840" y="1817"/>
                  </a:lnTo>
                  <a:lnTo>
                    <a:pt x="823" y="1775"/>
                  </a:lnTo>
                  <a:lnTo>
                    <a:pt x="805" y="1733"/>
                  </a:lnTo>
                  <a:lnTo>
                    <a:pt x="787" y="1688"/>
                  </a:lnTo>
                  <a:lnTo>
                    <a:pt x="768" y="1643"/>
                  </a:lnTo>
                  <a:lnTo>
                    <a:pt x="748" y="1595"/>
                  </a:lnTo>
                  <a:lnTo>
                    <a:pt x="727" y="1543"/>
                  </a:lnTo>
                  <a:lnTo>
                    <a:pt x="703" y="1487"/>
                  </a:lnTo>
                  <a:lnTo>
                    <a:pt x="679" y="1428"/>
                  </a:lnTo>
                  <a:lnTo>
                    <a:pt x="652" y="1364"/>
                  </a:lnTo>
                  <a:lnTo>
                    <a:pt x="624" y="1294"/>
                  </a:lnTo>
                  <a:lnTo>
                    <a:pt x="592" y="1218"/>
                  </a:lnTo>
                  <a:lnTo>
                    <a:pt x="557" y="1135"/>
                  </a:lnTo>
                  <a:lnTo>
                    <a:pt x="521" y="1045"/>
                  </a:lnTo>
                  <a:lnTo>
                    <a:pt x="480" y="948"/>
                  </a:lnTo>
                  <a:lnTo>
                    <a:pt x="436" y="843"/>
                  </a:lnTo>
                  <a:lnTo>
                    <a:pt x="388" y="728"/>
                  </a:lnTo>
                  <a:lnTo>
                    <a:pt x="337" y="604"/>
                  </a:lnTo>
                  <a:lnTo>
                    <a:pt x="281" y="469"/>
                  </a:lnTo>
                  <a:lnTo>
                    <a:pt x="221" y="324"/>
                  </a:lnTo>
                  <a:lnTo>
                    <a:pt x="155" y="16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5" name="Freeform 479"/>
            <p:cNvSpPr>
              <a:spLocks/>
            </p:cNvSpPr>
            <p:nvPr/>
          </p:nvSpPr>
          <p:spPr bwMode="auto">
            <a:xfrm>
              <a:off x="1133" y="3302"/>
              <a:ext cx="48" cy="135"/>
            </a:xfrm>
            <a:custGeom>
              <a:avLst/>
              <a:gdLst>
                <a:gd name="T0" fmla="*/ 2 w 1046"/>
                <a:gd name="T1" fmla="*/ 0 h 2428"/>
                <a:gd name="T2" fmla="*/ 2 w 1046"/>
                <a:gd name="T3" fmla="*/ 0 h 2428"/>
                <a:gd name="T4" fmla="*/ 2 w 1046"/>
                <a:gd name="T5" fmla="*/ 1 h 2428"/>
                <a:gd name="T6" fmla="*/ 1 w 1046"/>
                <a:gd name="T7" fmla="*/ 1 h 2428"/>
                <a:gd name="T8" fmla="*/ 1 w 1046"/>
                <a:gd name="T9" fmla="*/ 5 h 2428"/>
                <a:gd name="T10" fmla="*/ 4 w 1046"/>
                <a:gd name="T11" fmla="*/ 13 h 2428"/>
                <a:gd name="T12" fmla="*/ 6 w 1046"/>
                <a:gd name="T13" fmla="*/ 19 h 2428"/>
                <a:gd name="T14" fmla="*/ 8 w 1046"/>
                <a:gd name="T15" fmla="*/ 24 h 2428"/>
                <a:gd name="T16" fmla="*/ 9 w 1046"/>
                <a:gd name="T17" fmla="*/ 29 h 2428"/>
                <a:gd name="T18" fmla="*/ 11 w 1046"/>
                <a:gd name="T19" fmla="*/ 33 h 2428"/>
                <a:gd name="T20" fmla="*/ 12 w 1046"/>
                <a:gd name="T21" fmla="*/ 38 h 2428"/>
                <a:gd name="T22" fmla="*/ 14 w 1046"/>
                <a:gd name="T23" fmla="*/ 43 h 2428"/>
                <a:gd name="T24" fmla="*/ 16 w 1046"/>
                <a:gd name="T25" fmla="*/ 49 h 2428"/>
                <a:gd name="T26" fmla="*/ 18 w 1046"/>
                <a:gd name="T27" fmla="*/ 55 h 2428"/>
                <a:gd name="T28" fmla="*/ 20 w 1046"/>
                <a:gd name="T29" fmla="*/ 63 h 2428"/>
                <a:gd name="T30" fmla="*/ 23 w 1046"/>
                <a:gd name="T31" fmla="*/ 71 h 2428"/>
                <a:gd name="T32" fmla="*/ 27 w 1046"/>
                <a:gd name="T33" fmla="*/ 82 h 2428"/>
                <a:gd name="T34" fmla="*/ 31 w 1046"/>
                <a:gd name="T35" fmla="*/ 94 h 2428"/>
                <a:gd name="T36" fmla="*/ 36 w 1046"/>
                <a:gd name="T37" fmla="*/ 109 h 2428"/>
                <a:gd name="T38" fmla="*/ 41 w 1046"/>
                <a:gd name="T39" fmla="*/ 126 h 2428"/>
                <a:gd name="T40" fmla="*/ 45 w 1046"/>
                <a:gd name="T41" fmla="*/ 135 h 2428"/>
                <a:gd name="T42" fmla="*/ 45 w 1046"/>
                <a:gd name="T43" fmla="*/ 134 h 2428"/>
                <a:gd name="T44" fmla="*/ 46 w 1046"/>
                <a:gd name="T45" fmla="*/ 134 h 2428"/>
                <a:gd name="T46" fmla="*/ 47 w 1046"/>
                <a:gd name="T47" fmla="*/ 134 h 2428"/>
                <a:gd name="T48" fmla="*/ 47 w 1046"/>
                <a:gd name="T49" fmla="*/ 129 h 2428"/>
                <a:gd name="T50" fmla="*/ 44 w 1046"/>
                <a:gd name="T51" fmla="*/ 122 h 2428"/>
                <a:gd name="T52" fmla="*/ 42 w 1046"/>
                <a:gd name="T53" fmla="*/ 116 h 2428"/>
                <a:gd name="T54" fmla="*/ 40 w 1046"/>
                <a:gd name="T55" fmla="*/ 111 h 2428"/>
                <a:gd name="T56" fmla="*/ 39 w 1046"/>
                <a:gd name="T57" fmla="*/ 106 h 2428"/>
                <a:gd name="T58" fmla="*/ 37 w 1046"/>
                <a:gd name="T59" fmla="*/ 101 h 2428"/>
                <a:gd name="T60" fmla="*/ 36 w 1046"/>
                <a:gd name="T61" fmla="*/ 96 h 2428"/>
                <a:gd name="T62" fmla="*/ 34 w 1046"/>
                <a:gd name="T63" fmla="*/ 91 h 2428"/>
                <a:gd name="T64" fmla="*/ 32 w 1046"/>
                <a:gd name="T65" fmla="*/ 86 h 2428"/>
                <a:gd name="T66" fmla="*/ 30 w 1046"/>
                <a:gd name="T67" fmla="*/ 80 h 2428"/>
                <a:gd name="T68" fmla="*/ 27 w 1046"/>
                <a:gd name="T69" fmla="*/ 72 h 2428"/>
                <a:gd name="T70" fmla="*/ 24 w 1046"/>
                <a:gd name="T71" fmla="*/ 63 h 2428"/>
                <a:gd name="T72" fmla="*/ 21 w 1046"/>
                <a:gd name="T73" fmla="*/ 53 h 2428"/>
                <a:gd name="T74" fmla="*/ 16 w 1046"/>
                <a:gd name="T75" fmla="*/ 41 h 2428"/>
                <a:gd name="T76" fmla="*/ 12 w 1046"/>
                <a:gd name="T77" fmla="*/ 26 h 2428"/>
                <a:gd name="T78" fmla="*/ 6 w 1046"/>
                <a:gd name="T79" fmla="*/ 9 h 24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46"/>
                <a:gd name="T121" fmla="*/ 0 h 2428"/>
                <a:gd name="T122" fmla="*/ 1046 w 1046"/>
                <a:gd name="T123" fmla="*/ 2428 h 24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46" h="2428">
                  <a:moveTo>
                    <a:pt x="58" y="0"/>
                  </a:moveTo>
                  <a:lnTo>
                    <a:pt x="52" y="2"/>
                  </a:lnTo>
                  <a:lnTo>
                    <a:pt x="47" y="4"/>
                  </a:lnTo>
                  <a:lnTo>
                    <a:pt x="43" y="5"/>
                  </a:lnTo>
                  <a:lnTo>
                    <a:pt x="39" y="7"/>
                  </a:lnTo>
                  <a:lnTo>
                    <a:pt x="33" y="10"/>
                  </a:lnTo>
                  <a:lnTo>
                    <a:pt x="25" y="13"/>
                  </a:lnTo>
                  <a:lnTo>
                    <a:pt x="15" y="18"/>
                  </a:lnTo>
                  <a:lnTo>
                    <a:pt x="0" y="25"/>
                  </a:lnTo>
                  <a:lnTo>
                    <a:pt x="29" y="97"/>
                  </a:lnTo>
                  <a:lnTo>
                    <a:pt x="56" y="164"/>
                  </a:lnTo>
                  <a:lnTo>
                    <a:pt x="80" y="225"/>
                  </a:lnTo>
                  <a:lnTo>
                    <a:pt x="104" y="282"/>
                  </a:lnTo>
                  <a:lnTo>
                    <a:pt x="125" y="334"/>
                  </a:lnTo>
                  <a:lnTo>
                    <a:pt x="145" y="384"/>
                  </a:lnTo>
                  <a:lnTo>
                    <a:pt x="164" y="430"/>
                  </a:lnTo>
                  <a:lnTo>
                    <a:pt x="182" y="475"/>
                  </a:lnTo>
                  <a:lnTo>
                    <a:pt x="199" y="518"/>
                  </a:lnTo>
                  <a:lnTo>
                    <a:pt x="217" y="560"/>
                  </a:lnTo>
                  <a:lnTo>
                    <a:pt x="233" y="601"/>
                  </a:lnTo>
                  <a:lnTo>
                    <a:pt x="250" y="643"/>
                  </a:lnTo>
                  <a:lnTo>
                    <a:pt x="268" y="686"/>
                  </a:lnTo>
                  <a:lnTo>
                    <a:pt x="285" y="730"/>
                  </a:lnTo>
                  <a:lnTo>
                    <a:pt x="305" y="776"/>
                  </a:lnTo>
                  <a:lnTo>
                    <a:pt x="324" y="825"/>
                  </a:lnTo>
                  <a:lnTo>
                    <a:pt x="344" y="876"/>
                  </a:lnTo>
                  <a:lnTo>
                    <a:pt x="367" y="932"/>
                  </a:lnTo>
                  <a:lnTo>
                    <a:pt x="391" y="991"/>
                  </a:lnTo>
                  <a:lnTo>
                    <a:pt x="418" y="1056"/>
                  </a:lnTo>
                  <a:lnTo>
                    <a:pt x="445" y="1126"/>
                  </a:lnTo>
                  <a:lnTo>
                    <a:pt x="477" y="1203"/>
                  </a:lnTo>
                  <a:lnTo>
                    <a:pt x="511" y="1285"/>
                  </a:lnTo>
                  <a:lnTo>
                    <a:pt x="546" y="1376"/>
                  </a:lnTo>
                  <a:lnTo>
                    <a:pt x="586" y="1474"/>
                  </a:lnTo>
                  <a:lnTo>
                    <a:pt x="629" y="1580"/>
                  </a:lnTo>
                  <a:lnTo>
                    <a:pt x="676" y="1695"/>
                  </a:lnTo>
                  <a:lnTo>
                    <a:pt x="726" y="1821"/>
                  </a:lnTo>
                  <a:lnTo>
                    <a:pt x="781" y="1956"/>
                  </a:lnTo>
                  <a:lnTo>
                    <a:pt x="840" y="2101"/>
                  </a:lnTo>
                  <a:lnTo>
                    <a:pt x="903" y="2258"/>
                  </a:lnTo>
                  <a:lnTo>
                    <a:pt x="972" y="2428"/>
                  </a:lnTo>
                  <a:lnTo>
                    <a:pt x="980" y="2424"/>
                  </a:lnTo>
                  <a:lnTo>
                    <a:pt x="986" y="2421"/>
                  </a:lnTo>
                  <a:lnTo>
                    <a:pt x="991" y="2419"/>
                  </a:lnTo>
                  <a:lnTo>
                    <a:pt x="997" y="2415"/>
                  </a:lnTo>
                  <a:lnTo>
                    <a:pt x="1004" y="2412"/>
                  </a:lnTo>
                  <a:lnTo>
                    <a:pt x="1013" y="2408"/>
                  </a:lnTo>
                  <a:lnTo>
                    <a:pt x="1028" y="2403"/>
                  </a:lnTo>
                  <a:lnTo>
                    <a:pt x="1046" y="2395"/>
                  </a:lnTo>
                  <a:lnTo>
                    <a:pt x="1017" y="2324"/>
                  </a:lnTo>
                  <a:lnTo>
                    <a:pt x="989" y="2257"/>
                  </a:lnTo>
                  <a:lnTo>
                    <a:pt x="964" y="2196"/>
                  </a:lnTo>
                  <a:lnTo>
                    <a:pt x="941" y="2139"/>
                  </a:lnTo>
                  <a:lnTo>
                    <a:pt x="920" y="2086"/>
                  </a:lnTo>
                  <a:lnTo>
                    <a:pt x="899" y="2037"/>
                  </a:lnTo>
                  <a:lnTo>
                    <a:pt x="880" y="1990"/>
                  </a:lnTo>
                  <a:lnTo>
                    <a:pt x="861" y="1946"/>
                  </a:lnTo>
                  <a:lnTo>
                    <a:pt x="843" y="1903"/>
                  </a:lnTo>
                  <a:lnTo>
                    <a:pt x="826" y="1861"/>
                  </a:lnTo>
                  <a:lnTo>
                    <a:pt x="809" y="1819"/>
                  </a:lnTo>
                  <a:lnTo>
                    <a:pt x="792" y="1778"/>
                  </a:lnTo>
                  <a:lnTo>
                    <a:pt x="774" y="1734"/>
                  </a:lnTo>
                  <a:lnTo>
                    <a:pt x="756" y="1691"/>
                  </a:lnTo>
                  <a:lnTo>
                    <a:pt x="737" y="1645"/>
                  </a:lnTo>
                  <a:lnTo>
                    <a:pt x="718" y="1596"/>
                  </a:lnTo>
                  <a:lnTo>
                    <a:pt x="696" y="1545"/>
                  </a:lnTo>
                  <a:lnTo>
                    <a:pt x="673" y="1490"/>
                  </a:lnTo>
                  <a:lnTo>
                    <a:pt x="648" y="1430"/>
                  </a:lnTo>
                  <a:lnTo>
                    <a:pt x="622" y="1365"/>
                  </a:lnTo>
                  <a:lnTo>
                    <a:pt x="593" y="1296"/>
                  </a:lnTo>
                  <a:lnTo>
                    <a:pt x="562" y="1220"/>
                  </a:lnTo>
                  <a:lnTo>
                    <a:pt x="528" y="1138"/>
                  </a:lnTo>
                  <a:lnTo>
                    <a:pt x="490" y="1047"/>
                  </a:lnTo>
                  <a:lnTo>
                    <a:pt x="450" y="950"/>
                  </a:lnTo>
                  <a:lnTo>
                    <a:pt x="407" y="843"/>
                  </a:lnTo>
                  <a:lnTo>
                    <a:pt x="359" y="730"/>
                  </a:lnTo>
                  <a:lnTo>
                    <a:pt x="308" y="605"/>
                  </a:lnTo>
                  <a:lnTo>
                    <a:pt x="251" y="470"/>
                  </a:lnTo>
                  <a:lnTo>
                    <a:pt x="192" y="325"/>
                  </a:lnTo>
                  <a:lnTo>
                    <a:pt x="127" y="16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6" name="Freeform 480"/>
            <p:cNvSpPr>
              <a:spLocks/>
            </p:cNvSpPr>
            <p:nvPr/>
          </p:nvSpPr>
          <p:spPr bwMode="auto">
            <a:xfrm>
              <a:off x="1133" y="3302"/>
              <a:ext cx="46" cy="134"/>
            </a:xfrm>
            <a:custGeom>
              <a:avLst/>
              <a:gdLst>
                <a:gd name="T0" fmla="*/ 1 w 1017"/>
                <a:gd name="T1" fmla="*/ 0 h 2414"/>
                <a:gd name="T2" fmla="*/ 0 w 1017"/>
                <a:gd name="T3" fmla="*/ 1 h 2414"/>
                <a:gd name="T4" fmla="*/ 44 w 1017"/>
                <a:gd name="T5" fmla="*/ 134 h 2414"/>
                <a:gd name="T6" fmla="*/ 46 w 1017"/>
                <a:gd name="T7" fmla="*/ 133 h 2414"/>
                <a:gd name="T8" fmla="*/ 1 w 1017"/>
                <a:gd name="T9" fmla="*/ 0 h 2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7"/>
                <a:gd name="T16" fmla="*/ 0 h 2414"/>
                <a:gd name="T17" fmla="*/ 1017 w 1017"/>
                <a:gd name="T18" fmla="*/ 2414 h 2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7" h="2414">
                  <a:moveTo>
                    <a:pt x="32" y="0"/>
                  </a:moveTo>
                  <a:lnTo>
                    <a:pt x="0" y="13"/>
                  </a:lnTo>
                  <a:lnTo>
                    <a:pt x="977" y="2414"/>
                  </a:lnTo>
                  <a:lnTo>
                    <a:pt x="1017" y="239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7" name="Freeform 481"/>
            <p:cNvSpPr>
              <a:spLocks/>
            </p:cNvSpPr>
            <p:nvPr/>
          </p:nvSpPr>
          <p:spPr bwMode="auto">
            <a:xfrm>
              <a:off x="1132" y="3298"/>
              <a:ext cx="8" cy="6"/>
            </a:xfrm>
            <a:custGeom>
              <a:avLst/>
              <a:gdLst>
                <a:gd name="T0" fmla="*/ 8 w 173"/>
                <a:gd name="T1" fmla="*/ 1 h 95"/>
                <a:gd name="T2" fmla="*/ 0 w 173"/>
                <a:gd name="T3" fmla="*/ 6 h 95"/>
                <a:gd name="T4" fmla="*/ 0 w 173"/>
                <a:gd name="T5" fmla="*/ 5 h 95"/>
                <a:gd name="T6" fmla="*/ 8 w 173"/>
                <a:gd name="T7" fmla="*/ 0 h 95"/>
                <a:gd name="T8" fmla="*/ 8 w 173"/>
                <a:gd name="T9" fmla="*/ 1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95"/>
                <a:gd name="T17" fmla="*/ 173 w 17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95">
                  <a:moveTo>
                    <a:pt x="173" y="20"/>
                  </a:moveTo>
                  <a:lnTo>
                    <a:pt x="7" y="95"/>
                  </a:lnTo>
                  <a:lnTo>
                    <a:pt x="0" y="75"/>
                  </a:lnTo>
                  <a:lnTo>
                    <a:pt x="166" y="0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8" name="Freeform 482"/>
            <p:cNvSpPr>
              <a:spLocks/>
            </p:cNvSpPr>
            <p:nvPr/>
          </p:nvSpPr>
          <p:spPr bwMode="auto">
            <a:xfrm>
              <a:off x="1130" y="3293"/>
              <a:ext cx="9" cy="10"/>
            </a:xfrm>
            <a:custGeom>
              <a:avLst/>
              <a:gdLst>
                <a:gd name="T0" fmla="*/ 9 w 200"/>
                <a:gd name="T1" fmla="*/ 6 h 179"/>
                <a:gd name="T2" fmla="*/ 1 w 200"/>
                <a:gd name="T3" fmla="*/ 10 h 179"/>
                <a:gd name="T4" fmla="*/ 0 w 200"/>
                <a:gd name="T5" fmla="*/ 6 h 179"/>
                <a:gd name="T6" fmla="*/ 3 w 200"/>
                <a:gd name="T7" fmla="*/ 0 h 179"/>
                <a:gd name="T8" fmla="*/ 8 w 200"/>
                <a:gd name="T9" fmla="*/ 1 h 179"/>
                <a:gd name="T10" fmla="*/ 9 w 200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179"/>
                <a:gd name="T20" fmla="*/ 200 w 200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179">
                  <a:moveTo>
                    <a:pt x="200" y="106"/>
                  </a:moveTo>
                  <a:lnTo>
                    <a:pt x="33" y="179"/>
                  </a:lnTo>
                  <a:lnTo>
                    <a:pt x="0" y="100"/>
                  </a:lnTo>
                  <a:lnTo>
                    <a:pt x="58" y="0"/>
                  </a:lnTo>
                  <a:lnTo>
                    <a:pt x="168" y="26"/>
                  </a:lnTo>
                  <a:lnTo>
                    <a:pt x="200" y="106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69" name="Freeform 483"/>
            <p:cNvSpPr>
              <a:spLocks/>
            </p:cNvSpPr>
            <p:nvPr/>
          </p:nvSpPr>
          <p:spPr bwMode="auto">
            <a:xfrm>
              <a:off x="1130" y="3293"/>
              <a:ext cx="8" cy="10"/>
            </a:xfrm>
            <a:custGeom>
              <a:avLst/>
              <a:gdLst>
                <a:gd name="T0" fmla="*/ 8 w 173"/>
                <a:gd name="T1" fmla="*/ 7 h 177"/>
                <a:gd name="T2" fmla="*/ 7 w 173"/>
                <a:gd name="T3" fmla="*/ 7 h 177"/>
                <a:gd name="T4" fmla="*/ 7 w 173"/>
                <a:gd name="T5" fmla="*/ 7 h 177"/>
                <a:gd name="T6" fmla="*/ 6 w 173"/>
                <a:gd name="T7" fmla="*/ 7 h 177"/>
                <a:gd name="T8" fmla="*/ 6 w 173"/>
                <a:gd name="T9" fmla="*/ 8 h 177"/>
                <a:gd name="T10" fmla="*/ 5 w 173"/>
                <a:gd name="T11" fmla="*/ 8 h 177"/>
                <a:gd name="T12" fmla="*/ 4 w 173"/>
                <a:gd name="T13" fmla="*/ 8 h 177"/>
                <a:gd name="T14" fmla="*/ 3 w 173"/>
                <a:gd name="T15" fmla="*/ 9 h 177"/>
                <a:gd name="T16" fmla="*/ 2 w 173"/>
                <a:gd name="T17" fmla="*/ 10 h 177"/>
                <a:gd name="T18" fmla="*/ 1 w 173"/>
                <a:gd name="T19" fmla="*/ 9 h 177"/>
                <a:gd name="T20" fmla="*/ 1 w 173"/>
                <a:gd name="T21" fmla="*/ 9 h 177"/>
                <a:gd name="T22" fmla="*/ 1 w 173"/>
                <a:gd name="T23" fmla="*/ 9 h 177"/>
                <a:gd name="T24" fmla="*/ 1 w 173"/>
                <a:gd name="T25" fmla="*/ 8 h 177"/>
                <a:gd name="T26" fmla="*/ 1 w 173"/>
                <a:gd name="T27" fmla="*/ 8 h 177"/>
                <a:gd name="T28" fmla="*/ 1 w 173"/>
                <a:gd name="T29" fmla="*/ 7 h 177"/>
                <a:gd name="T30" fmla="*/ 0 w 173"/>
                <a:gd name="T31" fmla="*/ 7 h 177"/>
                <a:gd name="T32" fmla="*/ 0 w 173"/>
                <a:gd name="T33" fmla="*/ 5 h 177"/>
                <a:gd name="T34" fmla="*/ 0 w 173"/>
                <a:gd name="T35" fmla="*/ 5 h 177"/>
                <a:gd name="T36" fmla="*/ 1 w 173"/>
                <a:gd name="T37" fmla="*/ 4 h 177"/>
                <a:gd name="T38" fmla="*/ 1 w 173"/>
                <a:gd name="T39" fmla="*/ 4 h 177"/>
                <a:gd name="T40" fmla="*/ 1 w 173"/>
                <a:gd name="T41" fmla="*/ 4 h 177"/>
                <a:gd name="T42" fmla="*/ 1 w 173"/>
                <a:gd name="T43" fmla="*/ 3 h 177"/>
                <a:gd name="T44" fmla="*/ 1 w 173"/>
                <a:gd name="T45" fmla="*/ 2 h 177"/>
                <a:gd name="T46" fmla="*/ 2 w 173"/>
                <a:gd name="T47" fmla="*/ 1 h 177"/>
                <a:gd name="T48" fmla="*/ 2 w 173"/>
                <a:gd name="T49" fmla="*/ 0 h 177"/>
                <a:gd name="T50" fmla="*/ 3 w 173"/>
                <a:gd name="T51" fmla="*/ 0 h 177"/>
                <a:gd name="T52" fmla="*/ 3 w 173"/>
                <a:gd name="T53" fmla="*/ 0 h 177"/>
                <a:gd name="T54" fmla="*/ 4 w 173"/>
                <a:gd name="T55" fmla="*/ 0 h 177"/>
                <a:gd name="T56" fmla="*/ 4 w 173"/>
                <a:gd name="T57" fmla="*/ 1 h 177"/>
                <a:gd name="T58" fmla="*/ 4 w 173"/>
                <a:gd name="T59" fmla="*/ 1 h 177"/>
                <a:gd name="T60" fmla="*/ 5 w 173"/>
                <a:gd name="T61" fmla="*/ 1 h 177"/>
                <a:gd name="T62" fmla="*/ 6 w 173"/>
                <a:gd name="T63" fmla="*/ 2 h 177"/>
                <a:gd name="T64" fmla="*/ 6 w 173"/>
                <a:gd name="T65" fmla="*/ 2 h 177"/>
                <a:gd name="T66" fmla="*/ 7 w 173"/>
                <a:gd name="T67" fmla="*/ 2 h 177"/>
                <a:gd name="T68" fmla="*/ 7 w 173"/>
                <a:gd name="T69" fmla="*/ 3 h 177"/>
                <a:gd name="T70" fmla="*/ 7 w 173"/>
                <a:gd name="T71" fmla="*/ 3 h 177"/>
                <a:gd name="T72" fmla="*/ 7 w 173"/>
                <a:gd name="T73" fmla="*/ 3 h 177"/>
                <a:gd name="T74" fmla="*/ 7 w 173"/>
                <a:gd name="T75" fmla="*/ 4 h 177"/>
                <a:gd name="T76" fmla="*/ 7 w 173"/>
                <a:gd name="T77" fmla="*/ 5 h 177"/>
                <a:gd name="T78" fmla="*/ 8 w 173"/>
                <a:gd name="T79" fmla="*/ 5 h 177"/>
                <a:gd name="T80" fmla="*/ 8 w 173"/>
                <a:gd name="T81" fmla="*/ 7 h 17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3"/>
                <a:gd name="T124" fmla="*/ 0 h 177"/>
                <a:gd name="T125" fmla="*/ 173 w 173"/>
                <a:gd name="T126" fmla="*/ 177 h 17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3" h="177">
                  <a:moveTo>
                    <a:pt x="173" y="116"/>
                  </a:moveTo>
                  <a:lnTo>
                    <a:pt x="159" y="122"/>
                  </a:lnTo>
                  <a:lnTo>
                    <a:pt x="147" y="126"/>
                  </a:lnTo>
                  <a:lnTo>
                    <a:pt x="137" y="131"/>
                  </a:lnTo>
                  <a:lnTo>
                    <a:pt x="127" y="135"/>
                  </a:lnTo>
                  <a:lnTo>
                    <a:pt x="114" y="141"/>
                  </a:lnTo>
                  <a:lnTo>
                    <a:pt x="94" y="150"/>
                  </a:lnTo>
                  <a:lnTo>
                    <a:pt x="69" y="161"/>
                  </a:lnTo>
                  <a:lnTo>
                    <a:pt x="33" y="177"/>
                  </a:lnTo>
                  <a:lnTo>
                    <a:pt x="30" y="168"/>
                  </a:lnTo>
                  <a:lnTo>
                    <a:pt x="27" y="161"/>
                  </a:lnTo>
                  <a:lnTo>
                    <a:pt x="25" y="156"/>
                  </a:lnTo>
                  <a:lnTo>
                    <a:pt x="23" y="150"/>
                  </a:lnTo>
                  <a:lnTo>
                    <a:pt x="20" y="141"/>
                  </a:lnTo>
                  <a:lnTo>
                    <a:pt x="16" y="131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7" y="86"/>
                  </a:lnTo>
                  <a:lnTo>
                    <a:pt x="11" y="78"/>
                  </a:lnTo>
                  <a:lnTo>
                    <a:pt x="15" y="70"/>
                  </a:lnTo>
                  <a:lnTo>
                    <a:pt x="19" y="63"/>
                  </a:lnTo>
                  <a:lnTo>
                    <a:pt x="24" y="54"/>
                  </a:lnTo>
                  <a:lnTo>
                    <a:pt x="31" y="41"/>
                  </a:lnTo>
                  <a:lnTo>
                    <a:pt x="40" y="24"/>
                  </a:lnTo>
                  <a:lnTo>
                    <a:pt x="52" y="0"/>
                  </a:lnTo>
                  <a:lnTo>
                    <a:pt x="63" y="3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83" y="11"/>
                  </a:lnTo>
                  <a:lnTo>
                    <a:pt x="91" y="15"/>
                  </a:lnTo>
                  <a:lnTo>
                    <a:pt x="102" y="20"/>
                  </a:lnTo>
                  <a:lnTo>
                    <a:pt x="119" y="27"/>
                  </a:lnTo>
                  <a:lnTo>
                    <a:pt x="140" y="37"/>
                  </a:lnTo>
                  <a:lnTo>
                    <a:pt x="144" y="44"/>
                  </a:lnTo>
                  <a:lnTo>
                    <a:pt x="146" y="50"/>
                  </a:lnTo>
                  <a:lnTo>
                    <a:pt x="149" y="56"/>
                  </a:lnTo>
                  <a:lnTo>
                    <a:pt x="151" y="61"/>
                  </a:lnTo>
                  <a:lnTo>
                    <a:pt x="154" y="69"/>
                  </a:lnTo>
                  <a:lnTo>
                    <a:pt x="159" y="80"/>
                  </a:lnTo>
                  <a:lnTo>
                    <a:pt x="165" y="95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0" name="Freeform 484"/>
            <p:cNvSpPr>
              <a:spLocks/>
            </p:cNvSpPr>
            <p:nvPr/>
          </p:nvSpPr>
          <p:spPr bwMode="auto">
            <a:xfrm>
              <a:off x="1131" y="3293"/>
              <a:ext cx="6" cy="9"/>
            </a:xfrm>
            <a:custGeom>
              <a:avLst/>
              <a:gdLst>
                <a:gd name="T0" fmla="*/ 6 w 142"/>
                <a:gd name="T1" fmla="*/ 6 h 175"/>
                <a:gd name="T2" fmla="*/ 6 w 142"/>
                <a:gd name="T3" fmla="*/ 7 h 175"/>
                <a:gd name="T4" fmla="*/ 5 w 142"/>
                <a:gd name="T5" fmla="*/ 7 h 175"/>
                <a:gd name="T6" fmla="*/ 5 w 142"/>
                <a:gd name="T7" fmla="*/ 7 h 175"/>
                <a:gd name="T8" fmla="*/ 5 w 142"/>
                <a:gd name="T9" fmla="*/ 7 h 175"/>
                <a:gd name="T10" fmla="*/ 4 w 142"/>
                <a:gd name="T11" fmla="*/ 7 h 175"/>
                <a:gd name="T12" fmla="*/ 3 w 142"/>
                <a:gd name="T13" fmla="*/ 8 h 175"/>
                <a:gd name="T14" fmla="*/ 3 w 142"/>
                <a:gd name="T15" fmla="*/ 8 h 175"/>
                <a:gd name="T16" fmla="*/ 1 w 142"/>
                <a:gd name="T17" fmla="*/ 9 h 175"/>
                <a:gd name="T18" fmla="*/ 1 w 142"/>
                <a:gd name="T19" fmla="*/ 8 h 175"/>
                <a:gd name="T20" fmla="*/ 1 w 142"/>
                <a:gd name="T21" fmla="*/ 8 h 175"/>
                <a:gd name="T22" fmla="*/ 1 w 142"/>
                <a:gd name="T23" fmla="*/ 8 h 175"/>
                <a:gd name="T24" fmla="*/ 1 w 142"/>
                <a:gd name="T25" fmla="*/ 8 h 175"/>
                <a:gd name="T26" fmla="*/ 1 w 142"/>
                <a:gd name="T27" fmla="*/ 7 h 175"/>
                <a:gd name="T28" fmla="*/ 1 w 142"/>
                <a:gd name="T29" fmla="*/ 7 h 175"/>
                <a:gd name="T30" fmla="*/ 0 w 142"/>
                <a:gd name="T31" fmla="*/ 6 h 175"/>
                <a:gd name="T32" fmla="*/ 0 w 142"/>
                <a:gd name="T33" fmla="*/ 5 h 175"/>
                <a:gd name="T34" fmla="*/ 0 w 142"/>
                <a:gd name="T35" fmla="*/ 4 h 175"/>
                <a:gd name="T36" fmla="*/ 0 w 142"/>
                <a:gd name="T37" fmla="*/ 4 h 175"/>
                <a:gd name="T38" fmla="*/ 1 w 142"/>
                <a:gd name="T39" fmla="*/ 3 h 175"/>
                <a:gd name="T40" fmla="*/ 1 w 142"/>
                <a:gd name="T41" fmla="*/ 3 h 175"/>
                <a:gd name="T42" fmla="*/ 1 w 142"/>
                <a:gd name="T43" fmla="*/ 3 h 175"/>
                <a:gd name="T44" fmla="*/ 1 w 142"/>
                <a:gd name="T45" fmla="*/ 2 h 175"/>
                <a:gd name="T46" fmla="*/ 1 w 142"/>
                <a:gd name="T47" fmla="*/ 1 h 175"/>
                <a:gd name="T48" fmla="*/ 2 w 142"/>
                <a:gd name="T49" fmla="*/ 0 h 175"/>
                <a:gd name="T50" fmla="*/ 2 w 142"/>
                <a:gd name="T51" fmla="*/ 0 h 175"/>
                <a:gd name="T52" fmla="*/ 2 w 142"/>
                <a:gd name="T53" fmla="*/ 0 h 175"/>
                <a:gd name="T54" fmla="*/ 3 w 142"/>
                <a:gd name="T55" fmla="*/ 1 h 175"/>
                <a:gd name="T56" fmla="*/ 3 w 142"/>
                <a:gd name="T57" fmla="*/ 1 h 175"/>
                <a:gd name="T58" fmla="*/ 3 w 142"/>
                <a:gd name="T59" fmla="*/ 1 h 175"/>
                <a:gd name="T60" fmla="*/ 4 w 142"/>
                <a:gd name="T61" fmla="*/ 1 h 175"/>
                <a:gd name="T62" fmla="*/ 4 w 142"/>
                <a:gd name="T63" fmla="*/ 2 h 175"/>
                <a:gd name="T64" fmla="*/ 5 w 142"/>
                <a:gd name="T65" fmla="*/ 2 h 175"/>
                <a:gd name="T66" fmla="*/ 5 w 142"/>
                <a:gd name="T67" fmla="*/ 3 h 175"/>
                <a:gd name="T68" fmla="*/ 5 w 142"/>
                <a:gd name="T69" fmla="*/ 3 h 175"/>
                <a:gd name="T70" fmla="*/ 5 w 142"/>
                <a:gd name="T71" fmla="*/ 3 h 175"/>
                <a:gd name="T72" fmla="*/ 5 w 142"/>
                <a:gd name="T73" fmla="*/ 4 h 175"/>
                <a:gd name="T74" fmla="*/ 5 w 142"/>
                <a:gd name="T75" fmla="*/ 4 h 175"/>
                <a:gd name="T76" fmla="*/ 5 w 142"/>
                <a:gd name="T77" fmla="*/ 5 h 175"/>
                <a:gd name="T78" fmla="*/ 6 w 142"/>
                <a:gd name="T79" fmla="*/ 5 h 175"/>
                <a:gd name="T80" fmla="*/ 6 w 142"/>
                <a:gd name="T81" fmla="*/ 6 h 1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175"/>
                <a:gd name="T125" fmla="*/ 142 w 142"/>
                <a:gd name="T126" fmla="*/ 175 h 1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175">
                  <a:moveTo>
                    <a:pt x="142" y="126"/>
                  </a:moveTo>
                  <a:lnTo>
                    <a:pt x="131" y="131"/>
                  </a:lnTo>
                  <a:lnTo>
                    <a:pt x="122" y="135"/>
                  </a:lnTo>
                  <a:lnTo>
                    <a:pt x="115" y="137"/>
                  </a:lnTo>
                  <a:lnTo>
                    <a:pt x="107" y="141"/>
                  </a:lnTo>
                  <a:lnTo>
                    <a:pt x="96" y="145"/>
                  </a:lnTo>
                  <a:lnTo>
                    <a:pt x="81" y="152"/>
                  </a:lnTo>
                  <a:lnTo>
                    <a:pt x="61" y="161"/>
                  </a:lnTo>
                  <a:lnTo>
                    <a:pt x="32" y="175"/>
                  </a:lnTo>
                  <a:lnTo>
                    <a:pt x="29" y="165"/>
                  </a:lnTo>
                  <a:lnTo>
                    <a:pt x="26" y="159"/>
                  </a:lnTo>
                  <a:lnTo>
                    <a:pt x="24" y="153"/>
                  </a:lnTo>
                  <a:lnTo>
                    <a:pt x="22" y="146"/>
                  </a:lnTo>
                  <a:lnTo>
                    <a:pt x="19" y="139"/>
                  </a:lnTo>
                  <a:lnTo>
                    <a:pt x="15" y="12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5" y="84"/>
                  </a:lnTo>
                  <a:lnTo>
                    <a:pt x="9" y="76"/>
                  </a:lnTo>
                  <a:lnTo>
                    <a:pt x="12" y="68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6" y="40"/>
                  </a:lnTo>
                  <a:lnTo>
                    <a:pt x="34" y="23"/>
                  </a:lnTo>
                  <a:lnTo>
                    <a:pt x="45" y="0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3" y="11"/>
                  </a:lnTo>
                  <a:lnTo>
                    <a:pt x="68" y="15"/>
                  </a:lnTo>
                  <a:lnTo>
                    <a:pt x="74" y="19"/>
                  </a:lnTo>
                  <a:lnTo>
                    <a:pt x="83" y="25"/>
                  </a:lnTo>
                  <a:lnTo>
                    <a:pt x="94" y="34"/>
                  </a:lnTo>
                  <a:lnTo>
                    <a:pt x="111" y="46"/>
                  </a:lnTo>
                  <a:lnTo>
                    <a:pt x="115" y="55"/>
                  </a:lnTo>
                  <a:lnTo>
                    <a:pt x="117" y="60"/>
                  </a:lnTo>
                  <a:lnTo>
                    <a:pt x="120" y="65"/>
                  </a:lnTo>
                  <a:lnTo>
                    <a:pt x="122" y="71"/>
                  </a:lnTo>
                  <a:lnTo>
                    <a:pt x="125" y="79"/>
                  </a:lnTo>
                  <a:lnTo>
                    <a:pt x="129" y="89"/>
                  </a:lnTo>
                  <a:lnTo>
                    <a:pt x="135" y="105"/>
                  </a:lnTo>
                  <a:lnTo>
                    <a:pt x="142" y="126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1" name="Freeform 485"/>
            <p:cNvSpPr>
              <a:spLocks/>
            </p:cNvSpPr>
            <p:nvPr/>
          </p:nvSpPr>
          <p:spPr bwMode="auto">
            <a:xfrm>
              <a:off x="1131" y="3293"/>
              <a:ext cx="5" cy="9"/>
            </a:xfrm>
            <a:custGeom>
              <a:avLst/>
              <a:gdLst>
                <a:gd name="T0" fmla="*/ 5 w 116"/>
                <a:gd name="T1" fmla="*/ 7 h 172"/>
                <a:gd name="T2" fmla="*/ 5 w 116"/>
                <a:gd name="T3" fmla="*/ 7 h 172"/>
                <a:gd name="T4" fmla="*/ 4 w 116"/>
                <a:gd name="T5" fmla="*/ 7 h 172"/>
                <a:gd name="T6" fmla="*/ 4 w 116"/>
                <a:gd name="T7" fmla="*/ 8 h 172"/>
                <a:gd name="T8" fmla="*/ 4 w 116"/>
                <a:gd name="T9" fmla="*/ 8 h 172"/>
                <a:gd name="T10" fmla="*/ 3 w 116"/>
                <a:gd name="T11" fmla="*/ 8 h 172"/>
                <a:gd name="T12" fmla="*/ 3 w 116"/>
                <a:gd name="T13" fmla="*/ 8 h 172"/>
                <a:gd name="T14" fmla="*/ 2 w 116"/>
                <a:gd name="T15" fmla="*/ 8 h 172"/>
                <a:gd name="T16" fmla="*/ 1 w 116"/>
                <a:gd name="T17" fmla="*/ 9 h 172"/>
                <a:gd name="T18" fmla="*/ 1 w 116"/>
                <a:gd name="T19" fmla="*/ 9 h 172"/>
                <a:gd name="T20" fmla="*/ 1 w 116"/>
                <a:gd name="T21" fmla="*/ 8 h 172"/>
                <a:gd name="T22" fmla="*/ 1 w 116"/>
                <a:gd name="T23" fmla="*/ 8 h 172"/>
                <a:gd name="T24" fmla="*/ 1 w 116"/>
                <a:gd name="T25" fmla="*/ 8 h 172"/>
                <a:gd name="T26" fmla="*/ 1 w 116"/>
                <a:gd name="T27" fmla="*/ 7 h 172"/>
                <a:gd name="T28" fmla="*/ 1 w 116"/>
                <a:gd name="T29" fmla="*/ 7 h 172"/>
                <a:gd name="T30" fmla="*/ 0 w 116"/>
                <a:gd name="T31" fmla="*/ 6 h 172"/>
                <a:gd name="T32" fmla="*/ 0 w 116"/>
                <a:gd name="T33" fmla="*/ 5 h 172"/>
                <a:gd name="T34" fmla="*/ 0 w 116"/>
                <a:gd name="T35" fmla="*/ 4 h 172"/>
                <a:gd name="T36" fmla="*/ 0 w 116"/>
                <a:gd name="T37" fmla="*/ 4 h 172"/>
                <a:gd name="T38" fmla="*/ 0 w 116"/>
                <a:gd name="T39" fmla="*/ 4 h 172"/>
                <a:gd name="T40" fmla="*/ 1 w 116"/>
                <a:gd name="T41" fmla="*/ 3 h 172"/>
                <a:gd name="T42" fmla="*/ 1 w 116"/>
                <a:gd name="T43" fmla="*/ 3 h 172"/>
                <a:gd name="T44" fmla="*/ 1 w 116"/>
                <a:gd name="T45" fmla="*/ 2 h 172"/>
                <a:gd name="T46" fmla="*/ 1 w 116"/>
                <a:gd name="T47" fmla="*/ 1 h 172"/>
                <a:gd name="T48" fmla="*/ 2 w 116"/>
                <a:gd name="T49" fmla="*/ 0 h 172"/>
                <a:gd name="T50" fmla="*/ 2 w 116"/>
                <a:gd name="T51" fmla="*/ 0 h 172"/>
                <a:gd name="T52" fmla="*/ 2 w 116"/>
                <a:gd name="T53" fmla="*/ 0 h 172"/>
                <a:gd name="T54" fmla="*/ 2 w 116"/>
                <a:gd name="T55" fmla="*/ 1 h 172"/>
                <a:gd name="T56" fmla="*/ 2 w 116"/>
                <a:gd name="T57" fmla="*/ 1 h 172"/>
                <a:gd name="T58" fmla="*/ 3 w 116"/>
                <a:gd name="T59" fmla="*/ 1 h 172"/>
                <a:gd name="T60" fmla="*/ 3 w 116"/>
                <a:gd name="T61" fmla="*/ 2 h 172"/>
                <a:gd name="T62" fmla="*/ 3 w 116"/>
                <a:gd name="T63" fmla="*/ 2 h 172"/>
                <a:gd name="T64" fmla="*/ 4 w 116"/>
                <a:gd name="T65" fmla="*/ 3 h 172"/>
                <a:gd name="T66" fmla="*/ 4 w 116"/>
                <a:gd name="T67" fmla="*/ 3 h 172"/>
                <a:gd name="T68" fmla="*/ 4 w 116"/>
                <a:gd name="T69" fmla="*/ 4 h 172"/>
                <a:gd name="T70" fmla="*/ 4 w 116"/>
                <a:gd name="T71" fmla="*/ 4 h 172"/>
                <a:gd name="T72" fmla="*/ 4 w 116"/>
                <a:gd name="T73" fmla="*/ 4 h 172"/>
                <a:gd name="T74" fmla="*/ 4 w 116"/>
                <a:gd name="T75" fmla="*/ 5 h 172"/>
                <a:gd name="T76" fmla="*/ 4 w 116"/>
                <a:gd name="T77" fmla="*/ 5 h 172"/>
                <a:gd name="T78" fmla="*/ 5 w 116"/>
                <a:gd name="T79" fmla="*/ 6 h 172"/>
                <a:gd name="T80" fmla="*/ 5 w 116"/>
                <a:gd name="T81" fmla="*/ 7 h 1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6"/>
                <a:gd name="T124" fmla="*/ 0 h 172"/>
                <a:gd name="T125" fmla="*/ 116 w 116"/>
                <a:gd name="T126" fmla="*/ 172 h 1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6" h="172">
                  <a:moveTo>
                    <a:pt x="116" y="136"/>
                  </a:moveTo>
                  <a:lnTo>
                    <a:pt x="107" y="139"/>
                  </a:lnTo>
                  <a:lnTo>
                    <a:pt x="101" y="141"/>
                  </a:lnTo>
                  <a:lnTo>
                    <a:pt x="95" y="144"/>
                  </a:lnTo>
                  <a:lnTo>
                    <a:pt x="88" y="146"/>
                  </a:lnTo>
                  <a:lnTo>
                    <a:pt x="80" y="150"/>
                  </a:lnTo>
                  <a:lnTo>
                    <a:pt x="69" y="155"/>
                  </a:lnTo>
                  <a:lnTo>
                    <a:pt x="54" y="162"/>
                  </a:lnTo>
                  <a:lnTo>
                    <a:pt x="32" y="172"/>
                  </a:lnTo>
                  <a:lnTo>
                    <a:pt x="29" y="163"/>
                  </a:lnTo>
                  <a:lnTo>
                    <a:pt x="26" y="156"/>
                  </a:lnTo>
                  <a:lnTo>
                    <a:pt x="24" y="151"/>
                  </a:lnTo>
                  <a:lnTo>
                    <a:pt x="22" y="144"/>
                  </a:lnTo>
                  <a:lnTo>
                    <a:pt x="19" y="136"/>
                  </a:lnTo>
                  <a:lnTo>
                    <a:pt x="15" y="126"/>
                  </a:lnTo>
                  <a:lnTo>
                    <a:pt x="8" y="112"/>
                  </a:lnTo>
                  <a:lnTo>
                    <a:pt x="0" y="93"/>
                  </a:lnTo>
                  <a:lnTo>
                    <a:pt x="5" y="82"/>
                  </a:lnTo>
                  <a:lnTo>
                    <a:pt x="8" y="74"/>
                  </a:lnTo>
                  <a:lnTo>
                    <a:pt x="11" y="67"/>
                  </a:lnTo>
                  <a:lnTo>
                    <a:pt x="14" y="60"/>
                  </a:lnTo>
                  <a:lnTo>
                    <a:pt x="18" y="51"/>
                  </a:lnTo>
                  <a:lnTo>
                    <a:pt x="23" y="39"/>
                  </a:lnTo>
                  <a:lnTo>
                    <a:pt x="31" y="22"/>
                  </a:lnTo>
                  <a:lnTo>
                    <a:pt x="40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3" y="14"/>
                  </a:lnTo>
                  <a:lnTo>
                    <a:pt x="56" y="18"/>
                  </a:lnTo>
                  <a:lnTo>
                    <a:pt x="60" y="23"/>
                  </a:lnTo>
                  <a:lnTo>
                    <a:pt x="65" y="30"/>
                  </a:lnTo>
                  <a:lnTo>
                    <a:pt x="73" y="41"/>
                  </a:lnTo>
                  <a:lnTo>
                    <a:pt x="83" y="56"/>
                  </a:lnTo>
                  <a:lnTo>
                    <a:pt x="87" y="64"/>
                  </a:lnTo>
                  <a:lnTo>
                    <a:pt x="89" y="69"/>
                  </a:lnTo>
                  <a:lnTo>
                    <a:pt x="92" y="75"/>
                  </a:lnTo>
                  <a:lnTo>
                    <a:pt x="95" y="81"/>
                  </a:lnTo>
                  <a:lnTo>
                    <a:pt x="98" y="88"/>
                  </a:lnTo>
                  <a:lnTo>
                    <a:pt x="102" y="99"/>
                  </a:lnTo>
                  <a:lnTo>
                    <a:pt x="108" y="115"/>
                  </a:lnTo>
                  <a:lnTo>
                    <a:pt x="116" y="136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2" name="Freeform 486"/>
            <p:cNvSpPr>
              <a:spLocks/>
            </p:cNvSpPr>
            <p:nvPr/>
          </p:nvSpPr>
          <p:spPr bwMode="auto">
            <a:xfrm>
              <a:off x="1131" y="3293"/>
              <a:ext cx="4" cy="9"/>
            </a:xfrm>
            <a:custGeom>
              <a:avLst/>
              <a:gdLst>
                <a:gd name="T0" fmla="*/ 4 w 88"/>
                <a:gd name="T1" fmla="*/ 8 h 170"/>
                <a:gd name="T2" fmla="*/ 4 w 88"/>
                <a:gd name="T3" fmla="*/ 8 h 170"/>
                <a:gd name="T4" fmla="*/ 4 w 88"/>
                <a:gd name="T5" fmla="*/ 8 h 170"/>
                <a:gd name="T6" fmla="*/ 3 w 88"/>
                <a:gd name="T7" fmla="*/ 8 h 170"/>
                <a:gd name="T8" fmla="*/ 3 w 88"/>
                <a:gd name="T9" fmla="*/ 8 h 170"/>
                <a:gd name="T10" fmla="*/ 3 w 88"/>
                <a:gd name="T11" fmla="*/ 8 h 170"/>
                <a:gd name="T12" fmla="*/ 3 w 88"/>
                <a:gd name="T13" fmla="*/ 8 h 170"/>
                <a:gd name="T14" fmla="*/ 2 w 88"/>
                <a:gd name="T15" fmla="*/ 9 h 170"/>
                <a:gd name="T16" fmla="*/ 1 w 88"/>
                <a:gd name="T17" fmla="*/ 9 h 170"/>
                <a:gd name="T18" fmla="*/ 1 w 88"/>
                <a:gd name="T19" fmla="*/ 9 h 170"/>
                <a:gd name="T20" fmla="*/ 1 w 88"/>
                <a:gd name="T21" fmla="*/ 8 h 170"/>
                <a:gd name="T22" fmla="*/ 1 w 88"/>
                <a:gd name="T23" fmla="*/ 8 h 170"/>
                <a:gd name="T24" fmla="*/ 1 w 88"/>
                <a:gd name="T25" fmla="*/ 8 h 170"/>
                <a:gd name="T26" fmla="*/ 1 w 88"/>
                <a:gd name="T27" fmla="*/ 7 h 170"/>
                <a:gd name="T28" fmla="*/ 1 w 88"/>
                <a:gd name="T29" fmla="*/ 7 h 170"/>
                <a:gd name="T30" fmla="*/ 0 w 88"/>
                <a:gd name="T31" fmla="*/ 6 h 170"/>
                <a:gd name="T32" fmla="*/ 0 w 88"/>
                <a:gd name="T33" fmla="*/ 5 h 170"/>
                <a:gd name="T34" fmla="*/ 0 w 88"/>
                <a:gd name="T35" fmla="*/ 4 h 170"/>
                <a:gd name="T36" fmla="*/ 0 w 88"/>
                <a:gd name="T37" fmla="*/ 4 h 170"/>
                <a:gd name="T38" fmla="*/ 0 w 88"/>
                <a:gd name="T39" fmla="*/ 3 h 170"/>
                <a:gd name="T40" fmla="*/ 1 w 88"/>
                <a:gd name="T41" fmla="*/ 3 h 170"/>
                <a:gd name="T42" fmla="*/ 1 w 88"/>
                <a:gd name="T43" fmla="*/ 3 h 170"/>
                <a:gd name="T44" fmla="*/ 1 w 88"/>
                <a:gd name="T45" fmla="*/ 2 h 170"/>
                <a:gd name="T46" fmla="*/ 1 w 88"/>
                <a:gd name="T47" fmla="*/ 1 h 170"/>
                <a:gd name="T48" fmla="*/ 2 w 88"/>
                <a:gd name="T49" fmla="*/ 0 h 170"/>
                <a:gd name="T50" fmla="*/ 2 w 88"/>
                <a:gd name="T51" fmla="*/ 1 h 170"/>
                <a:gd name="T52" fmla="*/ 2 w 88"/>
                <a:gd name="T53" fmla="*/ 1 h 170"/>
                <a:gd name="T54" fmla="*/ 2 w 88"/>
                <a:gd name="T55" fmla="*/ 2 h 170"/>
                <a:gd name="T56" fmla="*/ 2 w 88"/>
                <a:gd name="T57" fmla="*/ 3 h 170"/>
                <a:gd name="T58" fmla="*/ 3 w 88"/>
                <a:gd name="T59" fmla="*/ 4 h 170"/>
                <a:gd name="T60" fmla="*/ 3 w 88"/>
                <a:gd name="T61" fmla="*/ 4 h 170"/>
                <a:gd name="T62" fmla="*/ 3 w 88"/>
                <a:gd name="T63" fmla="*/ 4 h 170"/>
                <a:gd name="T64" fmla="*/ 3 w 88"/>
                <a:gd name="T65" fmla="*/ 5 h 170"/>
                <a:gd name="T66" fmla="*/ 3 w 88"/>
                <a:gd name="T67" fmla="*/ 5 h 170"/>
                <a:gd name="T68" fmla="*/ 3 w 88"/>
                <a:gd name="T69" fmla="*/ 6 h 170"/>
                <a:gd name="T70" fmla="*/ 4 w 88"/>
                <a:gd name="T71" fmla="*/ 7 h 170"/>
                <a:gd name="T72" fmla="*/ 4 w 88"/>
                <a:gd name="T73" fmla="*/ 8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"/>
                <a:gd name="T112" fmla="*/ 0 h 170"/>
                <a:gd name="T113" fmla="*/ 88 w 8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" h="170">
                  <a:moveTo>
                    <a:pt x="88" y="145"/>
                  </a:moveTo>
                  <a:lnTo>
                    <a:pt x="81" y="147"/>
                  </a:lnTo>
                  <a:lnTo>
                    <a:pt x="77" y="150"/>
                  </a:lnTo>
                  <a:lnTo>
                    <a:pt x="73" y="151"/>
                  </a:lnTo>
                  <a:lnTo>
                    <a:pt x="69" y="153"/>
                  </a:lnTo>
                  <a:lnTo>
                    <a:pt x="64" y="155"/>
                  </a:lnTo>
                  <a:lnTo>
                    <a:pt x="57" y="158"/>
                  </a:lnTo>
                  <a:lnTo>
                    <a:pt x="47" y="163"/>
                  </a:lnTo>
                  <a:lnTo>
                    <a:pt x="32" y="170"/>
                  </a:lnTo>
                  <a:lnTo>
                    <a:pt x="29" y="161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2"/>
                  </a:lnTo>
                  <a:lnTo>
                    <a:pt x="19" y="134"/>
                  </a:lnTo>
                  <a:lnTo>
                    <a:pt x="15" y="123"/>
                  </a:lnTo>
                  <a:lnTo>
                    <a:pt x="8" y="109"/>
                  </a:lnTo>
                  <a:lnTo>
                    <a:pt x="0" y="89"/>
                  </a:lnTo>
                  <a:lnTo>
                    <a:pt x="4" y="79"/>
                  </a:lnTo>
                  <a:lnTo>
                    <a:pt x="7" y="71"/>
                  </a:lnTo>
                  <a:lnTo>
                    <a:pt x="9" y="65"/>
                  </a:lnTo>
                  <a:lnTo>
                    <a:pt x="12" y="58"/>
                  </a:lnTo>
                  <a:lnTo>
                    <a:pt x="15" y="49"/>
                  </a:lnTo>
                  <a:lnTo>
                    <a:pt x="19" y="38"/>
                  </a:lnTo>
                  <a:lnTo>
                    <a:pt x="26" y="22"/>
                  </a:lnTo>
                  <a:lnTo>
                    <a:pt x="34" y="0"/>
                  </a:lnTo>
                  <a:lnTo>
                    <a:pt x="40" y="11"/>
                  </a:lnTo>
                  <a:lnTo>
                    <a:pt x="43" y="21"/>
                  </a:lnTo>
                  <a:lnTo>
                    <a:pt x="47" y="36"/>
                  </a:lnTo>
                  <a:lnTo>
                    <a:pt x="55" y="65"/>
                  </a:lnTo>
                  <a:lnTo>
                    <a:pt x="59" y="74"/>
                  </a:lnTo>
                  <a:lnTo>
                    <a:pt x="61" y="79"/>
                  </a:lnTo>
                  <a:lnTo>
                    <a:pt x="64" y="84"/>
                  </a:lnTo>
                  <a:lnTo>
                    <a:pt x="66" y="90"/>
                  </a:lnTo>
                  <a:lnTo>
                    <a:pt x="69" y="98"/>
                  </a:lnTo>
                  <a:lnTo>
                    <a:pt x="73" y="108"/>
                  </a:lnTo>
                  <a:lnTo>
                    <a:pt x="79" y="124"/>
                  </a:lnTo>
                  <a:lnTo>
                    <a:pt x="88" y="145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3" name="Freeform 487"/>
            <p:cNvSpPr>
              <a:spLocks/>
            </p:cNvSpPr>
            <p:nvPr/>
          </p:nvSpPr>
          <p:spPr bwMode="auto">
            <a:xfrm>
              <a:off x="1132" y="3293"/>
              <a:ext cx="2" cy="9"/>
            </a:xfrm>
            <a:custGeom>
              <a:avLst/>
              <a:gdLst>
                <a:gd name="T0" fmla="*/ 2 w 59"/>
                <a:gd name="T1" fmla="*/ 8 h 167"/>
                <a:gd name="T2" fmla="*/ 1 w 59"/>
                <a:gd name="T3" fmla="*/ 9 h 167"/>
                <a:gd name="T4" fmla="*/ 0 w 59"/>
                <a:gd name="T5" fmla="*/ 5 h 167"/>
                <a:gd name="T6" fmla="*/ 1 w 59"/>
                <a:gd name="T7" fmla="*/ 0 h 167"/>
                <a:gd name="T8" fmla="*/ 1 w 59"/>
                <a:gd name="T9" fmla="*/ 4 h 167"/>
                <a:gd name="T10" fmla="*/ 2 w 59"/>
                <a:gd name="T11" fmla="*/ 8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67"/>
                <a:gd name="T20" fmla="*/ 59 w 59"/>
                <a:gd name="T21" fmla="*/ 167 h 1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67">
                  <a:moveTo>
                    <a:pt x="59" y="155"/>
                  </a:moveTo>
                  <a:lnTo>
                    <a:pt x="33" y="167"/>
                  </a:lnTo>
                  <a:lnTo>
                    <a:pt x="0" y="87"/>
                  </a:lnTo>
                  <a:lnTo>
                    <a:pt x="29" y="0"/>
                  </a:lnTo>
                  <a:lnTo>
                    <a:pt x="26" y="76"/>
                  </a:lnTo>
                  <a:lnTo>
                    <a:pt x="59" y="155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4" name="Freeform 488"/>
            <p:cNvSpPr>
              <a:spLocks/>
            </p:cNvSpPr>
            <p:nvPr/>
          </p:nvSpPr>
          <p:spPr bwMode="auto">
            <a:xfrm>
              <a:off x="1130" y="3294"/>
              <a:ext cx="8" cy="4"/>
            </a:xfrm>
            <a:custGeom>
              <a:avLst/>
              <a:gdLst>
                <a:gd name="T0" fmla="*/ 8 w 172"/>
                <a:gd name="T1" fmla="*/ 0 h 81"/>
                <a:gd name="T2" fmla="*/ 8 w 172"/>
                <a:gd name="T3" fmla="*/ 0 h 81"/>
                <a:gd name="T4" fmla="*/ 0 w 172"/>
                <a:gd name="T5" fmla="*/ 4 h 81"/>
                <a:gd name="T6" fmla="*/ 0 w 172"/>
                <a:gd name="T7" fmla="*/ 4 h 81"/>
                <a:gd name="T8" fmla="*/ 8 w 172"/>
                <a:gd name="T9" fmla="*/ 0 h 81"/>
                <a:gd name="T10" fmla="*/ 8 w 172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2"/>
                <a:gd name="T19" fmla="*/ 0 h 81"/>
                <a:gd name="T20" fmla="*/ 172 w 172"/>
                <a:gd name="T21" fmla="*/ 81 h 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2" h="81">
                  <a:moveTo>
                    <a:pt x="170" y="4"/>
                  </a:moveTo>
                  <a:lnTo>
                    <a:pt x="168" y="0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72" y="8"/>
                  </a:lnTo>
                  <a:lnTo>
                    <a:pt x="170" y="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5" name="Freeform 489"/>
            <p:cNvSpPr>
              <a:spLocks/>
            </p:cNvSpPr>
            <p:nvPr/>
          </p:nvSpPr>
          <p:spPr bwMode="auto">
            <a:xfrm>
              <a:off x="1176" y="3432"/>
              <a:ext cx="10" cy="6"/>
            </a:xfrm>
            <a:custGeom>
              <a:avLst/>
              <a:gdLst>
                <a:gd name="T0" fmla="*/ 10 w 216"/>
                <a:gd name="T1" fmla="*/ 1 h 103"/>
                <a:gd name="T2" fmla="*/ 0 w 216"/>
                <a:gd name="T3" fmla="*/ 6 h 103"/>
                <a:gd name="T4" fmla="*/ 0 w 216"/>
                <a:gd name="T5" fmla="*/ 5 h 103"/>
                <a:gd name="T6" fmla="*/ 10 w 216"/>
                <a:gd name="T7" fmla="*/ 0 h 103"/>
                <a:gd name="T8" fmla="*/ 10 w 216"/>
                <a:gd name="T9" fmla="*/ 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3"/>
                <a:gd name="T17" fmla="*/ 216 w 21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3">
                  <a:moveTo>
                    <a:pt x="216" y="12"/>
                  </a:moveTo>
                  <a:lnTo>
                    <a:pt x="4" y="103"/>
                  </a:lnTo>
                  <a:lnTo>
                    <a:pt x="0" y="93"/>
                  </a:lnTo>
                  <a:lnTo>
                    <a:pt x="211" y="0"/>
                  </a:lnTo>
                  <a:lnTo>
                    <a:pt x="216" y="12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6" name="Freeform 490"/>
            <p:cNvSpPr>
              <a:spLocks/>
            </p:cNvSpPr>
            <p:nvPr/>
          </p:nvSpPr>
          <p:spPr bwMode="auto">
            <a:xfrm>
              <a:off x="1176" y="3433"/>
              <a:ext cx="11" cy="16"/>
            </a:xfrm>
            <a:custGeom>
              <a:avLst/>
              <a:gdLst>
                <a:gd name="T0" fmla="*/ 9 w 250"/>
                <a:gd name="T1" fmla="*/ 16 h 298"/>
                <a:gd name="T2" fmla="*/ 10 w 250"/>
                <a:gd name="T3" fmla="*/ 15 h 298"/>
                <a:gd name="T4" fmla="*/ 10 w 250"/>
                <a:gd name="T5" fmla="*/ 14 h 298"/>
                <a:gd name="T6" fmla="*/ 11 w 250"/>
                <a:gd name="T7" fmla="*/ 13 h 298"/>
                <a:gd name="T8" fmla="*/ 11 w 250"/>
                <a:gd name="T9" fmla="*/ 11 h 298"/>
                <a:gd name="T10" fmla="*/ 11 w 250"/>
                <a:gd name="T11" fmla="*/ 9 h 298"/>
                <a:gd name="T12" fmla="*/ 11 w 250"/>
                <a:gd name="T13" fmla="*/ 6 h 298"/>
                <a:gd name="T14" fmla="*/ 10 w 250"/>
                <a:gd name="T15" fmla="*/ 3 h 298"/>
                <a:gd name="T16" fmla="*/ 9 w 250"/>
                <a:gd name="T17" fmla="*/ 0 h 298"/>
                <a:gd name="T18" fmla="*/ 9 w 250"/>
                <a:gd name="T19" fmla="*/ 0 h 298"/>
                <a:gd name="T20" fmla="*/ 8 w 250"/>
                <a:gd name="T21" fmla="*/ 1 h 298"/>
                <a:gd name="T22" fmla="*/ 8 w 250"/>
                <a:gd name="T23" fmla="*/ 1 h 298"/>
                <a:gd name="T24" fmla="*/ 7 w 250"/>
                <a:gd name="T25" fmla="*/ 1 h 298"/>
                <a:gd name="T26" fmla="*/ 6 w 250"/>
                <a:gd name="T27" fmla="*/ 2 h 298"/>
                <a:gd name="T28" fmla="*/ 6 w 250"/>
                <a:gd name="T29" fmla="*/ 2 h 298"/>
                <a:gd name="T30" fmla="*/ 5 w 250"/>
                <a:gd name="T31" fmla="*/ 2 h 298"/>
                <a:gd name="T32" fmla="*/ 5 w 250"/>
                <a:gd name="T33" fmla="*/ 2 h 298"/>
                <a:gd name="T34" fmla="*/ 4 w 250"/>
                <a:gd name="T35" fmla="*/ 3 h 298"/>
                <a:gd name="T36" fmla="*/ 4 w 250"/>
                <a:gd name="T37" fmla="*/ 3 h 298"/>
                <a:gd name="T38" fmla="*/ 3 w 250"/>
                <a:gd name="T39" fmla="*/ 3 h 298"/>
                <a:gd name="T40" fmla="*/ 2 w 250"/>
                <a:gd name="T41" fmla="*/ 4 h 298"/>
                <a:gd name="T42" fmla="*/ 2 w 250"/>
                <a:gd name="T43" fmla="*/ 4 h 298"/>
                <a:gd name="T44" fmla="*/ 1 w 250"/>
                <a:gd name="T45" fmla="*/ 4 h 298"/>
                <a:gd name="T46" fmla="*/ 1 w 250"/>
                <a:gd name="T47" fmla="*/ 5 h 298"/>
                <a:gd name="T48" fmla="*/ 0 w 250"/>
                <a:gd name="T49" fmla="*/ 5 h 298"/>
                <a:gd name="T50" fmla="*/ 1 w 250"/>
                <a:gd name="T51" fmla="*/ 7 h 298"/>
                <a:gd name="T52" fmla="*/ 1 w 250"/>
                <a:gd name="T53" fmla="*/ 8 h 298"/>
                <a:gd name="T54" fmla="*/ 2 w 250"/>
                <a:gd name="T55" fmla="*/ 9 h 298"/>
                <a:gd name="T56" fmla="*/ 3 w 250"/>
                <a:gd name="T57" fmla="*/ 11 h 298"/>
                <a:gd name="T58" fmla="*/ 3 w 250"/>
                <a:gd name="T59" fmla="*/ 12 h 298"/>
                <a:gd name="T60" fmla="*/ 4 w 250"/>
                <a:gd name="T61" fmla="*/ 13 h 298"/>
                <a:gd name="T62" fmla="*/ 4 w 250"/>
                <a:gd name="T63" fmla="*/ 13 h 298"/>
                <a:gd name="T64" fmla="*/ 5 w 250"/>
                <a:gd name="T65" fmla="*/ 14 h 298"/>
                <a:gd name="T66" fmla="*/ 6 w 250"/>
                <a:gd name="T67" fmla="*/ 15 h 298"/>
                <a:gd name="T68" fmla="*/ 6 w 250"/>
                <a:gd name="T69" fmla="*/ 15 h 298"/>
                <a:gd name="T70" fmla="*/ 7 w 250"/>
                <a:gd name="T71" fmla="*/ 16 h 298"/>
                <a:gd name="T72" fmla="*/ 7 w 250"/>
                <a:gd name="T73" fmla="*/ 16 h 298"/>
                <a:gd name="T74" fmla="*/ 8 w 250"/>
                <a:gd name="T75" fmla="*/ 16 h 298"/>
                <a:gd name="T76" fmla="*/ 8 w 250"/>
                <a:gd name="T77" fmla="*/ 16 h 298"/>
                <a:gd name="T78" fmla="*/ 9 w 250"/>
                <a:gd name="T79" fmla="*/ 16 h 298"/>
                <a:gd name="T80" fmla="*/ 9 w 250"/>
                <a:gd name="T81" fmla="*/ 16 h 2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50"/>
                <a:gd name="T124" fmla="*/ 0 h 298"/>
                <a:gd name="T125" fmla="*/ 250 w 250"/>
                <a:gd name="T126" fmla="*/ 298 h 2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50" h="298">
                  <a:moveTo>
                    <a:pt x="207" y="296"/>
                  </a:moveTo>
                  <a:lnTo>
                    <a:pt x="219" y="286"/>
                  </a:lnTo>
                  <a:lnTo>
                    <a:pt x="232" y="267"/>
                  </a:lnTo>
                  <a:lnTo>
                    <a:pt x="242" y="241"/>
                  </a:lnTo>
                  <a:lnTo>
                    <a:pt x="248" y="206"/>
                  </a:lnTo>
                  <a:lnTo>
                    <a:pt x="250" y="165"/>
                  </a:lnTo>
                  <a:lnTo>
                    <a:pt x="245" y="116"/>
                  </a:lnTo>
                  <a:lnTo>
                    <a:pt x="233" y="62"/>
                  </a:lnTo>
                  <a:lnTo>
                    <a:pt x="211" y="0"/>
                  </a:lnTo>
                  <a:lnTo>
                    <a:pt x="198" y="6"/>
                  </a:lnTo>
                  <a:lnTo>
                    <a:pt x="185" y="12"/>
                  </a:lnTo>
                  <a:lnTo>
                    <a:pt x="171" y="17"/>
                  </a:lnTo>
                  <a:lnTo>
                    <a:pt x="158" y="24"/>
                  </a:lnTo>
                  <a:lnTo>
                    <a:pt x="145" y="29"/>
                  </a:lnTo>
                  <a:lnTo>
                    <a:pt x="132" y="35"/>
                  </a:lnTo>
                  <a:lnTo>
                    <a:pt x="118" y="41"/>
                  </a:lnTo>
                  <a:lnTo>
                    <a:pt x="106" y="46"/>
                  </a:lnTo>
                  <a:lnTo>
                    <a:pt x="93" y="52"/>
                  </a:lnTo>
                  <a:lnTo>
                    <a:pt x="80" y="57"/>
                  </a:lnTo>
                  <a:lnTo>
                    <a:pt x="66" y="64"/>
                  </a:lnTo>
                  <a:lnTo>
                    <a:pt x="53" y="69"/>
                  </a:lnTo>
                  <a:lnTo>
                    <a:pt x="40" y="75"/>
                  </a:lnTo>
                  <a:lnTo>
                    <a:pt x="27" y="81"/>
                  </a:lnTo>
                  <a:lnTo>
                    <a:pt x="13" y="87"/>
                  </a:lnTo>
                  <a:lnTo>
                    <a:pt x="0" y="92"/>
                  </a:lnTo>
                  <a:lnTo>
                    <a:pt x="13" y="123"/>
                  </a:lnTo>
                  <a:lnTo>
                    <a:pt x="28" y="150"/>
                  </a:lnTo>
                  <a:lnTo>
                    <a:pt x="42" y="175"/>
                  </a:lnTo>
                  <a:lnTo>
                    <a:pt x="57" y="198"/>
                  </a:lnTo>
                  <a:lnTo>
                    <a:pt x="73" y="218"/>
                  </a:lnTo>
                  <a:lnTo>
                    <a:pt x="87" y="236"/>
                  </a:lnTo>
                  <a:lnTo>
                    <a:pt x="102" y="250"/>
                  </a:lnTo>
                  <a:lnTo>
                    <a:pt x="117" y="263"/>
                  </a:lnTo>
                  <a:lnTo>
                    <a:pt x="132" y="274"/>
                  </a:lnTo>
                  <a:lnTo>
                    <a:pt x="145" y="283"/>
                  </a:lnTo>
                  <a:lnTo>
                    <a:pt x="158" y="289"/>
                  </a:lnTo>
                  <a:lnTo>
                    <a:pt x="170" y="294"/>
                  </a:lnTo>
                  <a:lnTo>
                    <a:pt x="182" y="297"/>
                  </a:lnTo>
                  <a:lnTo>
                    <a:pt x="192" y="298"/>
                  </a:lnTo>
                  <a:lnTo>
                    <a:pt x="200" y="298"/>
                  </a:lnTo>
                  <a:lnTo>
                    <a:pt x="207" y="296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7" name="Freeform 491"/>
            <p:cNvSpPr>
              <a:spLocks/>
            </p:cNvSpPr>
            <p:nvPr/>
          </p:nvSpPr>
          <p:spPr bwMode="auto">
            <a:xfrm>
              <a:off x="1176" y="3433"/>
              <a:ext cx="10" cy="16"/>
            </a:xfrm>
            <a:custGeom>
              <a:avLst/>
              <a:gdLst>
                <a:gd name="T0" fmla="*/ 9 w 226"/>
                <a:gd name="T1" fmla="*/ 16 h 287"/>
                <a:gd name="T2" fmla="*/ 9 w 226"/>
                <a:gd name="T3" fmla="*/ 15 h 287"/>
                <a:gd name="T4" fmla="*/ 10 w 226"/>
                <a:gd name="T5" fmla="*/ 14 h 287"/>
                <a:gd name="T6" fmla="*/ 10 w 226"/>
                <a:gd name="T7" fmla="*/ 13 h 287"/>
                <a:gd name="T8" fmla="*/ 10 w 226"/>
                <a:gd name="T9" fmla="*/ 11 h 287"/>
                <a:gd name="T10" fmla="*/ 10 w 226"/>
                <a:gd name="T11" fmla="*/ 9 h 287"/>
                <a:gd name="T12" fmla="*/ 9 w 226"/>
                <a:gd name="T13" fmla="*/ 6 h 287"/>
                <a:gd name="T14" fmla="*/ 9 w 226"/>
                <a:gd name="T15" fmla="*/ 3 h 287"/>
                <a:gd name="T16" fmla="*/ 8 w 226"/>
                <a:gd name="T17" fmla="*/ 0 h 287"/>
                <a:gd name="T18" fmla="*/ 7 w 226"/>
                <a:gd name="T19" fmla="*/ 0 h 287"/>
                <a:gd name="T20" fmla="*/ 7 w 226"/>
                <a:gd name="T21" fmla="*/ 1 h 287"/>
                <a:gd name="T22" fmla="*/ 6 w 226"/>
                <a:gd name="T23" fmla="*/ 1 h 287"/>
                <a:gd name="T24" fmla="*/ 6 w 226"/>
                <a:gd name="T25" fmla="*/ 1 h 287"/>
                <a:gd name="T26" fmla="*/ 5 w 226"/>
                <a:gd name="T27" fmla="*/ 1 h 287"/>
                <a:gd name="T28" fmla="*/ 5 w 226"/>
                <a:gd name="T29" fmla="*/ 2 h 287"/>
                <a:gd name="T30" fmla="*/ 4 w 226"/>
                <a:gd name="T31" fmla="*/ 2 h 287"/>
                <a:gd name="T32" fmla="*/ 4 w 226"/>
                <a:gd name="T33" fmla="*/ 2 h 287"/>
                <a:gd name="T34" fmla="*/ 3 w 226"/>
                <a:gd name="T35" fmla="*/ 2 h 287"/>
                <a:gd name="T36" fmla="*/ 3 w 226"/>
                <a:gd name="T37" fmla="*/ 3 h 287"/>
                <a:gd name="T38" fmla="*/ 2 w 226"/>
                <a:gd name="T39" fmla="*/ 3 h 287"/>
                <a:gd name="T40" fmla="*/ 2 w 226"/>
                <a:gd name="T41" fmla="*/ 3 h 287"/>
                <a:gd name="T42" fmla="*/ 2 w 226"/>
                <a:gd name="T43" fmla="*/ 4 h 287"/>
                <a:gd name="T44" fmla="*/ 1 w 226"/>
                <a:gd name="T45" fmla="*/ 4 h 287"/>
                <a:gd name="T46" fmla="*/ 0 w 226"/>
                <a:gd name="T47" fmla="*/ 4 h 287"/>
                <a:gd name="T48" fmla="*/ 0 w 226"/>
                <a:gd name="T49" fmla="*/ 4 h 287"/>
                <a:gd name="T50" fmla="*/ 1 w 226"/>
                <a:gd name="T51" fmla="*/ 6 h 287"/>
                <a:gd name="T52" fmla="*/ 1 w 226"/>
                <a:gd name="T53" fmla="*/ 8 h 287"/>
                <a:gd name="T54" fmla="*/ 2 w 226"/>
                <a:gd name="T55" fmla="*/ 9 h 287"/>
                <a:gd name="T56" fmla="*/ 2 w 226"/>
                <a:gd name="T57" fmla="*/ 10 h 287"/>
                <a:gd name="T58" fmla="*/ 3 w 226"/>
                <a:gd name="T59" fmla="*/ 11 h 287"/>
                <a:gd name="T60" fmla="*/ 4 w 226"/>
                <a:gd name="T61" fmla="*/ 12 h 287"/>
                <a:gd name="T62" fmla="*/ 4 w 226"/>
                <a:gd name="T63" fmla="*/ 13 h 287"/>
                <a:gd name="T64" fmla="*/ 5 w 226"/>
                <a:gd name="T65" fmla="*/ 14 h 287"/>
                <a:gd name="T66" fmla="*/ 6 w 226"/>
                <a:gd name="T67" fmla="*/ 14 h 287"/>
                <a:gd name="T68" fmla="*/ 6 w 226"/>
                <a:gd name="T69" fmla="*/ 15 h 287"/>
                <a:gd name="T70" fmla="*/ 7 w 226"/>
                <a:gd name="T71" fmla="*/ 15 h 287"/>
                <a:gd name="T72" fmla="*/ 7 w 226"/>
                <a:gd name="T73" fmla="*/ 16 h 287"/>
                <a:gd name="T74" fmla="*/ 8 w 226"/>
                <a:gd name="T75" fmla="*/ 16 h 287"/>
                <a:gd name="T76" fmla="*/ 8 w 226"/>
                <a:gd name="T77" fmla="*/ 16 h 287"/>
                <a:gd name="T78" fmla="*/ 9 w 226"/>
                <a:gd name="T79" fmla="*/ 16 h 287"/>
                <a:gd name="T80" fmla="*/ 9 w 226"/>
                <a:gd name="T81" fmla="*/ 16 h 2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87"/>
                <a:gd name="T125" fmla="*/ 226 w 226"/>
                <a:gd name="T126" fmla="*/ 287 h 2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87">
                  <a:moveTo>
                    <a:pt x="199" y="285"/>
                  </a:moveTo>
                  <a:lnTo>
                    <a:pt x="209" y="276"/>
                  </a:lnTo>
                  <a:lnTo>
                    <a:pt x="217" y="259"/>
                  </a:lnTo>
                  <a:lnTo>
                    <a:pt x="224" y="234"/>
                  </a:lnTo>
                  <a:lnTo>
                    <a:pt x="226" y="202"/>
                  </a:lnTo>
                  <a:lnTo>
                    <a:pt x="223" y="162"/>
                  </a:lnTo>
                  <a:lnTo>
                    <a:pt x="214" y="115"/>
                  </a:lnTo>
                  <a:lnTo>
                    <a:pt x="200" y="61"/>
                  </a:lnTo>
                  <a:lnTo>
                    <a:pt x="178" y="0"/>
                  </a:lnTo>
                  <a:lnTo>
                    <a:pt x="166" y="5"/>
                  </a:lnTo>
                  <a:lnTo>
                    <a:pt x="155" y="10"/>
                  </a:lnTo>
                  <a:lnTo>
                    <a:pt x="144" y="15"/>
                  </a:lnTo>
                  <a:lnTo>
                    <a:pt x="134" y="20"/>
                  </a:lnTo>
                  <a:lnTo>
                    <a:pt x="123" y="24"/>
                  </a:lnTo>
                  <a:lnTo>
                    <a:pt x="111" y="30"/>
                  </a:lnTo>
                  <a:lnTo>
                    <a:pt x="100" y="34"/>
                  </a:lnTo>
                  <a:lnTo>
                    <a:pt x="89" y="39"/>
                  </a:lnTo>
                  <a:lnTo>
                    <a:pt x="78" y="44"/>
                  </a:lnTo>
                  <a:lnTo>
                    <a:pt x="67" y="49"/>
                  </a:lnTo>
                  <a:lnTo>
                    <a:pt x="55" y="54"/>
                  </a:lnTo>
                  <a:lnTo>
                    <a:pt x="45" y="58"/>
                  </a:lnTo>
                  <a:lnTo>
                    <a:pt x="34" y="63"/>
                  </a:lnTo>
                  <a:lnTo>
                    <a:pt x="23" y="69"/>
                  </a:lnTo>
                  <a:lnTo>
                    <a:pt x="11" y="73"/>
                  </a:lnTo>
                  <a:lnTo>
                    <a:pt x="0" y="78"/>
                  </a:lnTo>
                  <a:lnTo>
                    <a:pt x="13" y="109"/>
                  </a:lnTo>
                  <a:lnTo>
                    <a:pt x="28" y="136"/>
                  </a:lnTo>
                  <a:lnTo>
                    <a:pt x="42" y="161"/>
                  </a:lnTo>
                  <a:lnTo>
                    <a:pt x="56" y="184"/>
                  </a:lnTo>
                  <a:lnTo>
                    <a:pt x="72" y="204"/>
                  </a:lnTo>
                  <a:lnTo>
                    <a:pt x="86" y="221"/>
                  </a:lnTo>
                  <a:lnTo>
                    <a:pt x="101" y="236"/>
                  </a:lnTo>
                  <a:lnTo>
                    <a:pt x="115" y="250"/>
                  </a:lnTo>
                  <a:lnTo>
                    <a:pt x="129" y="260"/>
                  </a:lnTo>
                  <a:lnTo>
                    <a:pt x="142" y="270"/>
                  </a:lnTo>
                  <a:lnTo>
                    <a:pt x="155" y="276"/>
                  </a:lnTo>
                  <a:lnTo>
                    <a:pt x="166" y="282"/>
                  </a:lnTo>
                  <a:lnTo>
                    <a:pt x="177" y="285"/>
                  </a:lnTo>
                  <a:lnTo>
                    <a:pt x="186" y="287"/>
                  </a:lnTo>
                  <a:lnTo>
                    <a:pt x="193" y="287"/>
                  </a:lnTo>
                  <a:lnTo>
                    <a:pt x="199" y="285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8" name="Freeform 492"/>
            <p:cNvSpPr>
              <a:spLocks/>
            </p:cNvSpPr>
            <p:nvPr/>
          </p:nvSpPr>
          <p:spPr bwMode="auto">
            <a:xfrm>
              <a:off x="1177" y="3434"/>
              <a:ext cx="9" cy="15"/>
            </a:xfrm>
            <a:custGeom>
              <a:avLst/>
              <a:gdLst>
                <a:gd name="T0" fmla="*/ 8 w 202"/>
                <a:gd name="T1" fmla="*/ 15 h 274"/>
                <a:gd name="T2" fmla="*/ 9 w 202"/>
                <a:gd name="T3" fmla="*/ 15 h 274"/>
                <a:gd name="T4" fmla="*/ 9 w 202"/>
                <a:gd name="T5" fmla="*/ 14 h 274"/>
                <a:gd name="T6" fmla="*/ 9 w 202"/>
                <a:gd name="T7" fmla="*/ 12 h 274"/>
                <a:gd name="T8" fmla="*/ 9 w 202"/>
                <a:gd name="T9" fmla="*/ 11 h 274"/>
                <a:gd name="T10" fmla="*/ 9 w 202"/>
                <a:gd name="T11" fmla="*/ 9 h 274"/>
                <a:gd name="T12" fmla="*/ 8 w 202"/>
                <a:gd name="T13" fmla="*/ 6 h 274"/>
                <a:gd name="T14" fmla="*/ 7 w 202"/>
                <a:gd name="T15" fmla="*/ 3 h 274"/>
                <a:gd name="T16" fmla="*/ 6 w 202"/>
                <a:gd name="T17" fmla="*/ 0 h 274"/>
                <a:gd name="T18" fmla="*/ 6 w 202"/>
                <a:gd name="T19" fmla="*/ 0 h 274"/>
                <a:gd name="T20" fmla="*/ 5 w 202"/>
                <a:gd name="T21" fmla="*/ 1 h 274"/>
                <a:gd name="T22" fmla="*/ 4 w 202"/>
                <a:gd name="T23" fmla="*/ 1 h 274"/>
                <a:gd name="T24" fmla="*/ 3 w 202"/>
                <a:gd name="T25" fmla="*/ 2 h 274"/>
                <a:gd name="T26" fmla="*/ 2 w 202"/>
                <a:gd name="T27" fmla="*/ 2 h 274"/>
                <a:gd name="T28" fmla="*/ 2 w 202"/>
                <a:gd name="T29" fmla="*/ 3 h 274"/>
                <a:gd name="T30" fmla="*/ 1 w 202"/>
                <a:gd name="T31" fmla="*/ 3 h 274"/>
                <a:gd name="T32" fmla="*/ 0 w 202"/>
                <a:gd name="T33" fmla="*/ 3 h 274"/>
                <a:gd name="T34" fmla="*/ 1 w 202"/>
                <a:gd name="T35" fmla="*/ 5 h 274"/>
                <a:gd name="T36" fmla="*/ 1 w 202"/>
                <a:gd name="T37" fmla="*/ 7 h 274"/>
                <a:gd name="T38" fmla="*/ 2 w 202"/>
                <a:gd name="T39" fmla="*/ 8 h 274"/>
                <a:gd name="T40" fmla="*/ 3 w 202"/>
                <a:gd name="T41" fmla="*/ 9 h 274"/>
                <a:gd name="T42" fmla="*/ 3 w 202"/>
                <a:gd name="T43" fmla="*/ 10 h 274"/>
                <a:gd name="T44" fmla="*/ 4 w 202"/>
                <a:gd name="T45" fmla="*/ 11 h 274"/>
                <a:gd name="T46" fmla="*/ 4 w 202"/>
                <a:gd name="T47" fmla="*/ 12 h 274"/>
                <a:gd name="T48" fmla="*/ 5 w 202"/>
                <a:gd name="T49" fmla="*/ 13 h 274"/>
                <a:gd name="T50" fmla="*/ 6 w 202"/>
                <a:gd name="T51" fmla="*/ 13 h 274"/>
                <a:gd name="T52" fmla="*/ 6 w 202"/>
                <a:gd name="T53" fmla="*/ 14 h 274"/>
                <a:gd name="T54" fmla="*/ 7 w 202"/>
                <a:gd name="T55" fmla="*/ 14 h 274"/>
                <a:gd name="T56" fmla="*/ 7 w 202"/>
                <a:gd name="T57" fmla="*/ 15 h 274"/>
                <a:gd name="T58" fmla="*/ 8 w 202"/>
                <a:gd name="T59" fmla="*/ 15 h 274"/>
                <a:gd name="T60" fmla="*/ 8 w 202"/>
                <a:gd name="T61" fmla="*/ 15 h 274"/>
                <a:gd name="T62" fmla="*/ 8 w 202"/>
                <a:gd name="T63" fmla="*/ 15 h 274"/>
                <a:gd name="T64" fmla="*/ 8 w 202"/>
                <a:gd name="T65" fmla="*/ 15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"/>
                <a:gd name="T100" fmla="*/ 0 h 274"/>
                <a:gd name="T101" fmla="*/ 202 w 202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" h="274">
                  <a:moveTo>
                    <a:pt x="189" y="273"/>
                  </a:moveTo>
                  <a:lnTo>
                    <a:pt x="196" y="265"/>
                  </a:lnTo>
                  <a:lnTo>
                    <a:pt x="201" y="251"/>
                  </a:lnTo>
                  <a:lnTo>
                    <a:pt x="202" y="227"/>
                  </a:lnTo>
                  <a:lnTo>
                    <a:pt x="200" y="197"/>
                  </a:lnTo>
                  <a:lnTo>
                    <a:pt x="193" y="159"/>
                  </a:lnTo>
                  <a:lnTo>
                    <a:pt x="182" y="114"/>
                  </a:lnTo>
                  <a:lnTo>
                    <a:pt x="165" y="60"/>
                  </a:lnTo>
                  <a:lnTo>
                    <a:pt x="142" y="0"/>
                  </a:lnTo>
                  <a:lnTo>
                    <a:pt x="125" y="7"/>
                  </a:lnTo>
                  <a:lnTo>
                    <a:pt x="107" y="14"/>
                  </a:lnTo>
                  <a:lnTo>
                    <a:pt x="89" y="23"/>
                  </a:lnTo>
                  <a:lnTo>
                    <a:pt x="72" y="30"/>
                  </a:lnTo>
                  <a:lnTo>
                    <a:pt x="53" y="39"/>
                  </a:lnTo>
                  <a:lnTo>
                    <a:pt x="36" y="46"/>
                  </a:lnTo>
                  <a:lnTo>
                    <a:pt x="18" y="54"/>
                  </a:lnTo>
                  <a:lnTo>
                    <a:pt x="0" y="62"/>
                  </a:lnTo>
                  <a:lnTo>
                    <a:pt x="14" y="92"/>
                  </a:lnTo>
                  <a:lnTo>
                    <a:pt x="28" y="120"/>
                  </a:lnTo>
                  <a:lnTo>
                    <a:pt x="41" y="145"/>
                  </a:lnTo>
                  <a:lnTo>
                    <a:pt x="57" y="168"/>
                  </a:lnTo>
                  <a:lnTo>
                    <a:pt x="71" y="188"/>
                  </a:lnTo>
                  <a:lnTo>
                    <a:pt x="85" y="206"/>
                  </a:lnTo>
                  <a:lnTo>
                    <a:pt x="98" y="221"/>
                  </a:lnTo>
                  <a:lnTo>
                    <a:pt x="113" y="235"/>
                  </a:lnTo>
                  <a:lnTo>
                    <a:pt x="126" y="246"/>
                  </a:lnTo>
                  <a:lnTo>
                    <a:pt x="138" y="256"/>
                  </a:lnTo>
                  <a:lnTo>
                    <a:pt x="149" y="262"/>
                  </a:lnTo>
                  <a:lnTo>
                    <a:pt x="160" y="268"/>
                  </a:lnTo>
                  <a:lnTo>
                    <a:pt x="170" y="272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89" y="273"/>
                  </a:lnTo>
                  <a:close/>
                </a:path>
              </a:pathLst>
            </a:custGeom>
            <a:solidFill>
              <a:srgbClr val="47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79" name="Freeform 493"/>
            <p:cNvSpPr>
              <a:spLocks/>
            </p:cNvSpPr>
            <p:nvPr/>
          </p:nvSpPr>
          <p:spPr bwMode="auto">
            <a:xfrm>
              <a:off x="1177" y="3435"/>
              <a:ext cx="9" cy="14"/>
            </a:xfrm>
            <a:custGeom>
              <a:avLst/>
              <a:gdLst>
                <a:gd name="T0" fmla="*/ 9 w 186"/>
                <a:gd name="T1" fmla="*/ 14 h 264"/>
                <a:gd name="T2" fmla="*/ 9 w 186"/>
                <a:gd name="T3" fmla="*/ 14 h 264"/>
                <a:gd name="T4" fmla="*/ 9 w 186"/>
                <a:gd name="T5" fmla="*/ 13 h 264"/>
                <a:gd name="T6" fmla="*/ 9 w 186"/>
                <a:gd name="T7" fmla="*/ 12 h 264"/>
                <a:gd name="T8" fmla="*/ 9 w 186"/>
                <a:gd name="T9" fmla="*/ 10 h 264"/>
                <a:gd name="T10" fmla="*/ 8 w 186"/>
                <a:gd name="T11" fmla="*/ 8 h 264"/>
                <a:gd name="T12" fmla="*/ 7 w 186"/>
                <a:gd name="T13" fmla="*/ 6 h 264"/>
                <a:gd name="T14" fmla="*/ 6 w 186"/>
                <a:gd name="T15" fmla="*/ 3 h 264"/>
                <a:gd name="T16" fmla="*/ 5 w 186"/>
                <a:gd name="T17" fmla="*/ 0 h 264"/>
                <a:gd name="T18" fmla="*/ 5 w 186"/>
                <a:gd name="T19" fmla="*/ 0 h 264"/>
                <a:gd name="T20" fmla="*/ 4 w 186"/>
                <a:gd name="T21" fmla="*/ 1 h 264"/>
                <a:gd name="T22" fmla="*/ 3 w 186"/>
                <a:gd name="T23" fmla="*/ 1 h 264"/>
                <a:gd name="T24" fmla="*/ 3 w 186"/>
                <a:gd name="T25" fmla="*/ 1 h 264"/>
                <a:gd name="T26" fmla="*/ 2 w 186"/>
                <a:gd name="T27" fmla="*/ 2 h 264"/>
                <a:gd name="T28" fmla="*/ 1 w 186"/>
                <a:gd name="T29" fmla="*/ 2 h 264"/>
                <a:gd name="T30" fmla="*/ 1 w 186"/>
                <a:gd name="T31" fmla="*/ 2 h 264"/>
                <a:gd name="T32" fmla="*/ 0 w 186"/>
                <a:gd name="T33" fmla="*/ 3 h 264"/>
                <a:gd name="T34" fmla="*/ 1 w 186"/>
                <a:gd name="T35" fmla="*/ 4 h 264"/>
                <a:gd name="T36" fmla="*/ 1 w 186"/>
                <a:gd name="T37" fmla="*/ 6 h 264"/>
                <a:gd name="T38" fmla="*/ 2 w 186"/>
                <a:gd name="T39" fmla="*/ 7 h 264"/>
                <a:gd name="T40" fmla="*/ 3 w 186"/>
                <a:gd name="T41" fmla="*/ 8 h 264"/>
                <a:gd name="T42" fmla="*/ 3 w 186"/>
                <a:gd name="T43" fmla="*/ 9 h 264"/>
                <a:gd name="T44" fmla="*/ 4 w 186"/>
                <a:gd name="T45" fmla="*/ 10 h 264"/>
                <a:gd name="T46" fmla="*/ 5 w 186"/>
                <a:gd name="T47" fmla="*/ 11 h 264"/>
                <a:gd name="T48" fmla="*/ 5 w 186"/>
                <a:gd name="T49" fmla="*/ 12 h 264"/>
                <a:gd name="T50" fmla="*/ 6 w 186"/>
                <a:gd name="T51" fmla="*/ 12 h 264"/>
                <a:gd name="T52" fmla="*/ 6 w 186"/>
                <a:gd name="T53" fmla="*/ 13 h 264"/>
                <a:gd name="T54" fmla="*/ 7 w 186"/>
                <a:gd name="T55" fmla="*/ 13 h 264"/>
                <a:gd name="T56" fmla="*/ 8 w 186"/>
                <a:gd name="T57" fmla="*/ 14 h 264"/>
                <a:gd name="T58" fmla="*/ 8 w 186"/>
                <a:gd name="T59" fmla="*/ 14 h 264"/>
                <a:gd name="T60" fmla="*/ 8 w 186"/>
                <a:gd name="T61" fmla="*/ 14 h 264"/>
                <a:gd name="T62" fmla="*/ 9 w 186"/>
                <a:gd name="T63" fmla="*/ 14 h 264"/>
                <a:gd name="T64" fmla="*/ 9 w 186"/>
                <a:gd name="T65" fmla="*/ 14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64"/>
                <a:gd name="T101" fmla="*/ 186 w 186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64">
                  <a:moveTo>
                    <a:pt x="180" y="263"/>
                  </a:moveTo>
                  <a:lnTo>
                    <a:pt x="185" y="256"/>
                  </a:lnTo>
                  <a:lnTo>
                    <a:pt x="186" y="243"/>
                  </a:lnTo>
                  <a:lnTo>
                    <a:pt x="183" y="222"/>
                  </a:lnTo>
                  <a:lnTo>
                    <a:pt x="177" y="193"/>
                  </a:lnTo>
                  <a:lnTo>
                    <a:pt x="166" y="157"/>
                  </a:lnTo>
                  <a:lnTo>
                    <a:pt x="151" y="113"/>
                  </a:lnTo>
                  <a:lnTo>
                    <a:pt x="131" y="60"/>
                  </a:lnTo>
                  <a:lnTo>
                    <a:pt x="108" y="0"/>
                  </a:lnTo>
                  <a:lnTo>
                    <a:pt x="94" y="7"/>
                  </a:lnTo>
                  <a:lnTo>
                    <a:pt x="80" y="13"/>
                  </a:lnTo>
                  <a:lnTo>
                    <a:pt x="67" y="18"/>
                  </a:lnTo>
                  <a:lnTo>
                    <a:pt x="54" y="24"/>
                  </a:lnTo>
                  <a:lnTo>
                    <a:pt x="40" y="30"/>
                  </a:lnTo>
                  <a:lnTo>
                    <a:pt x="27" y="36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13" y="78"/>
                  </a:lnTo>
                  <a:lnTo>
                    <a:pt x="26" y="106"/>
                  </a:lnTo>
                  <a:lnTo>
                    <a:pt x="40" y="131"/>
                  </a:lnTo>
                  <a:lnTo>
                    <a:pt x="55" y="154"/>
                  </a:lnTo>
                  <a:lnTo>
                    <a:pt x="69" y="174"/>
                  </a:lnTo>
                  <a:lnTo>
                    <a:pt x="83" y="192"/>
                  </a:lnTo>
                  <a:lnTo>
                    <a:pt x="96" y="208"/>
                  </a:lnTo>
                  <a:lnTo>
                    <a:pt x="110" y="222"/>
                  </a:lnTo>
                  <a:lnTo>
                    <a:pt x="122" y="233"/>
                  </a:lnTo>
                  <a:lnTo>
                    <a:pt x="134" y="243"/>
                  </a:lnTo>
                  <a:lnTo>
                    <a:pt x="145" y="250"/>
                  </a:lnTo>
                  <a:lnTo>
                    <a:pt x="155" y="256"/>
                  </a:lnTo>
                  <a:lnTo>
                    <a:pt x="164" y="261"/>
                  </a:lnTo>
                  <a:lnTo>
                    <a:pt x="171" y="263"/>
                  </a:lnTo>
                  <a:lnTo>
                    <a:pt x="176" y="264"/>
                  </a:lnTo>
                  <a:lnTo>
                    <a:pt x="180" y="26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0" name="Freeform 494"/>
            <p:cNvSpPr>
              <a:spLocks/>
            </p:cNvSpPr>
            <p:nvPr/>
          </p:nvSpPr>
          <p:spPr bwMode="auto">
            <a:xfrm>
              <a:off x="1177" y="3435"/>
              <a:ext cx="8" cy="14"/>
            </a:xfrm>
            <a:custGeom>
              <a:avLst/>
              <a:gdLst>
                <a:gd name="T0" fmla="*/ 8 w 173"/>
                <a:gd name="T1" fmla="*/ 14 h 251"/>
                <a:gd name="T2" fmla="*/ 8 w 173"/>
                <a:gd name="T3" fmla="*/ 14 h 251"/>
                <a:gd name="T4" fmla="*/ 8 w 173"/>
                <a:gd name="T5" fmla="*/ 13 h 251"/>
                <a:gd name="T6" fmla="*/ 8 w 173"/>
                <a:gd name="T7" fmla="*/ 12 h 251"/>
                <a:gd name="T8" fmla="*/ 7 w 173"/>
                <a:gd name="T9" fmla="*/ 10 h 251"/>
                <a:gd name="T10" fmla="*/ 6 w 173"/>
                <a:gd name="T11" fmla="*/ 9 h 251"/>
                <a:gd name="T12" fmla="*/ 6 w 173"/>
                <a:gd name="T13" fmla="*/ 6 h 251"/>
                <a:gd name="T14" fmla="*/ 4 w 173"/>
                <a:gd name="T15" fmla="*/ 3 h 251"/>
                <a:gd name="T16" fmla="*/ 3 w 173"/>
                <a:gd name="T17" fmla="*/ 0 h 251"/>
                <a:gd name="T18" fmla="*/ 3 w 173"/>
                <a:gd name="T19" fmla="*/ 0 h 251"/>
                <a:gd name="T20" fmla="*/ 2 w 173"/>
                <a:gd name="T21" fmla="*/ 0 h 251"/>
                <a:gd name="T22" fmla="*/ 2 w 173"/>
                <a:gd name="T23" fmla="*/ 1 h 251"/>
                <a:gd name="T24" fmla="*/ 2 w 173"/>
                <a:gd name="T25" fmla="*/ 1 h 251"/>
                <a:gd name="T26" fmla="*/ 1 w 173"/>
                <a:gd name="T27" fmla="*/ 1 h 251"/>
                <a:gd name="T28" fmla="*/ 1 w 173"/>
                <a:gd name="T29" fmla="*/ 1 h 251"/>
                <a:gd name="T30" fmla="*/ 0 w 173"/>
                <a:gd name="T31" fmla="*/ 2 h 251"/>
                <a:gd name="T32" fmla="*/ 0 w 173"/>
                <a:gd name="T33" fmla="*/ 2 h 251"/>
                <a:gd name="T34" fmla="*/ 1 w 173"/>
                <a:gd name="T35" fmla="*/ 3 h 251"/>
                <a:gd name="T36" fmla="*/ 1 w 173"/>
                <a:gd name="T37" fmla="*/ 5 h 251"/>
                <a:gd name="T38" fmla="*/ 2 w 173"/>
                <a:gd name="T39" fmla="*/ 6 h 251"/>
                <a:gd name="T40" fmla="*/ 2 w 173"/>
                <a:gd name="T41" fmla="*/ 8 h 251"/>
                <a:gd name="T42" fmla="*/ 3 w 173"/>
                <a:gd name="T43" fmla="*/ 9 h 251"/>
                <a:gd name="T44" fmla="*/ 4 w 173"/>
                <a:gd name="T45" fmla="*/ 10 h 251"/>
                <a:gd name="T46" fmla="*/ 4 w 173"/>
                <a:gd name="T47" fmla="*/ 11 h 251"/>
                <a:gd name="T48" fmla="*/ 5 w 173"/>
                <a:gd name="T49" fmla="*/ 11 h 251"/>
                <a:gd name="T50" fmla="*/ 6 w 173"/>
                <a:gd name="T51" fmla="*/ 12 h 251"/>
                <a:gd name="T52" fmla="*/ 6 w 173"/>
                <a:gd name="T53" fmla="*/ 13 h 251"/>
                <a:gd name="T54" fmla="*/ 7 w 173"/>
                <a:gd name="T55" fmla="*/ 13 h 251"/>
                <a:gd name="T56" fmla="*/ 7 w 173"/>
                <a:gd name="T57" fmla="*/ 13 h 251"/>
                <a:gd name="T58" fmla="*/ 7 w 173"/>
                <a:gd name="T59" fmla="*/ 14 h 251"/>
                <a:gd name="T60" fmla="*/ 8 w 173"/>
                <a:gd name="T61" fmla="*/ 14 h 251"/>
                <a:gd name="T62" fmla="*/ 8 w 173"/>
                <a:gd name="T63" fmla="*/ 14 h 251"/>
                <a:gd name="T64" fmla="*/ 8 w 173"/>
                <a:gd name="T65" fmla="*/ 14 h 2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3"/>
                <a:gd name="T100" fmla="*/ 0 h 251"/>
                <a:gd name="T101" fmla="*/ 173 w 173"/>
                <a:gd name="T102" fmla="*/ 251 h 2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3" h="251">
                  <a:moveTo>
                    <a:pt x="171" y="251"/>
                  </a:moveTo>
                  <a:lnTo>
                    <a:pt x="173" y="245"/>
                  </a:lnTo>
                  <a:lnTo>
                    <a:pt x="170" y="233"/>
                  </a:lnTo>
                  <a:lnTo>
                    <a:pt x="164" y="214"/>
                  </a:lnTo>
                  <a:lnTo>
                    <a:pt x="153" y="187"/>
                  </a:lnTo>
                  <a:lnTo>
                    <a:pt x="137" y="153"/>
                  </a:lnTo>
                  <a:lnTo>
                    <a:pt x="119" y="110"/>
                  </a:lnTo>
                  <a:lnTo>
                    <a:pt x="97" y="60"/>
                  </a:lnTo>
                  <a:lnTo>
                    <a:pt x="72" y="0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5" y="11"/>
                  </a:lnTo>
                  <a:lnTo>
                    <a:pt x="36" y="16"/>
                  </a:lnTo>
                  <a:lnTo>
                    <a:pt x="27" y="20"/>
                  </a:lnTo>
                  <a:lnTo>
                    <a:pt x="18" y="23"/>
                  </a:lnTo>
                  <a:lnTo>
                    <a:pt x="9" y="27"/>
                  </a:lnTo>
                  <a:lnTo>
                    <a:pt x="0" y="31"/>
                  </a:lnTo>
                  <a:lnTo>
                    <a:pt x="13" y="62"/>
                  </a:lnTo>
                  <a:lnTo>
                    <a:pt x="26" y="89"/>
                  </a:lnTo>
                  <a:lnTo>
                    <a:pt x="41" y="115"/>
                  </a:lnTo>
                  <a:lnTo>
                    <a:pt x="54" y="138"/>
                  </a:lnTo>
                  <a:lnTo>
                    <a:pt x="68" y="159"/>
                  </a:lnTo>
                  <a:lnTo>
                    <a:pt x="81" y="177"/>
                  </a:lnTo>
                  <a:lnTo>
                    <a:pt x="95" y="193"/>
                  </a:lnTo>
                  <a:lnTo>
                    <a:pt x="107" y="206"/>
                  </a:lnTo>
                  <a:lnTo>
                    <a:pt x="119" y="218"/>
                  </a:lnTo>
                  <a:lnTo>
                    <a:pt x="130" y="229"/>
                  </a:lnTo>
                  <a:lnTo>
                    <a:pt x="141" y="236"/>
                  </a:lnTo>
                  <a:lnTo>
                    <a:pt x="150" y="242"/>
                  </a:lnTo>
                  <a:lnTo>
                    <a:pt x="157" y="246"/>
                  </a:lnTo>
                  <a:lnTo>
                    <a:pt x="163" y="250"/>
                  </a:lnTo>
                  <a:lnTo>
                    <a:pt x="168" y="251"/>
                  </a:lnTo>
                  <a:lnTo>
                    <a:pt x="171" y="251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1" name="Freeform 495"/>
            <p:cNvSpPr>
              <a:spLocks/>
            </p:cNvSpPr>
            <p:nvPr/>
          </p:nvSpPr>
          <p:spPr bwMode="auto">
            <a:xfrm>
              <a:off x="1178" y="3436"/>
              <a:ext cx="7" cy="13"/>
            </a:xfrm>
            <a:custGeom>
              <a:avLst/>
              <a:gdLst>
                <a:gd name="T0" fmla="*/ 7 w 163"/>
                <a:gd name="T1" fmla="*/ 13 h 240"/>
                <a:gd name="T2" fmla="*/ 7 w 163"/>
                <a:gd name="T3" fmla="*/ 13 h 240"/>
                <a:gd name="T4" fmla="*/ 7 w 163"/>
                <a:gd name="T5" fmla="*/ 12 h 240"/>
                <a:gd name="T6" fmla="*/ 6 w 163"/>
                <a:gd name="T7" fmla="*/ 11 h 240"/>
                <a:gd name="T8" fmla="*/ 6 w 163"/>
                <a:gd name="T9" fmla="*/ 10 h 240"/>
                <a:gd name="T10" fmla="*/ 5 w 163"/>
                <a:gd name="T11" fmla="*/ 8 h 240"/>
                <a:gd name="T12" fmla="*/ 4 w 163"/>
                <a:gd name="T13" fmla="*/ 6 h 240"/>
                <a:gd name="T14" fmla="*/ 3 w 163"/>
                <a:gd name="T15" fmla="*/ 3 h 240"/>
                <a:gd name="T16" fmla="*/ 2 w 163"/>
                <a:gd name="T17" fmla="*/ 0 h 240"/>
                <a:gd name="T18" fmla="*/ 1 w 163"/>
                <a:gd name="T19" fmla="*/ 0 h 240"/>
                <a:gd name="T20" fmla="*/ 1 w 163"/>
                <a:gd name="T21" fmla="*/ 0 h 240"/>
                <a:gd name="T22" fmla="*/ 1 w 163"/>
                <a:gd name="T23" fmla="*/ 0 h 240"/>
                <a:gd name="T24" fmla="*/ 1 w 163"/>
                <a:gd name="T25" fmla="*/ 0 h 240"/>
                <a:gd name="T26" fmla="*/ 1 w 163"/>
                <a:gd name="T27" fmla="*/ 1 h 240"/>
                <a:gd name="T28" fmla="*/ 0 w 163"/>
                <a:gd name="T29" fmla="*/ 1 h 240"/>
                <a:gd name="T30" fmla="*/ 0 w 163"/>
                <a:gd name="T31" fmla="*/ 1 h 240"/>
                <a:gd name="T32" fmla="*/ 0 w 163"/>
                <a:gd name="T33" fmla="*/ 1 h 240"/>
                <a:gd name="T34" fmla="*/ 1 w 163"/>
                <a:gd name="T35" fmla="*/ 3 h 240"/>
                <a:gd name="T36" fmla="*/ 1 w 163"/>
                <a:gd name="T37" fmla="*/ 4 h 240"/>
                <a:gd name="T38" fmla="*/ 2 w 163"/>
                <a:gd name="T39" fmla="*/ 6 h 240"/>
                <a:gd name="T40" fmla="*/ 2 w 163"/>
                <a:gd name="T41" fmla="*/ 7 h 240"/>
                <a:gd name="T42" fmla="*/ 3 w 163"/>
                <a:gd name="T43" fmla="*/ 8 h 240"/>
                <a:gd name="T44" fmla="*/ 4 w 163"/>
                <a:gd name="T45" fmla="*/ 9 h 240"/>
                <a:gd name="T46" fmla="*/ 4 w 163"/>
                <a:gd name="T47" fmla="*/ 10 h 240"/>
                <a:gd name="T48" fmla="*/ 5 w 163"/>
                <a:gd name="T49" fmla="*/ 10 h 240"/>
                <a:gd name="T50" fmla="*/ 5 w 163"/>
                <a:gd name="T51" fmla="*/ 11 h 240"/>
                <a:gd name="T52" fmla="*/ 5 w 163"/>
                <a:gd name="T53" fmla="*/ 12 h 240"/>
                <a:gd name="T54" fmla="*/ 6 w 163"/>
                <a:gd name="T55" fmla="*/ 12 h 240"/>
                <a:gd name="T56" fmla="*/ 6 w 163"/>
                <a:gd name="T57" fmla="*/ 12 h 240"/>
                <a:gd name="T58" fmla="*/ 7 w 163"/>
                <a:gd name="T59" fmla="*/ 13 h 240"/>
                <a:gd name="T60" fmla="*/ 7 w 163"/>
                <a:gd name="T61" fmla="*/ 13 h 240"/>
                <a:gd name="T62" fmla="*/ 7 w 163"/>
                <a:gd name="T63" fmla="*/ 13 h 240"/>
                <a:gd name="T64" fmla="*/ 7 w 163"/>
                <a:gd name="T65" fmla="*/ 13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3"/>
                <a:gd name="T100" fmla="*/ 0 h 240"/>
                <a:gd name="T101" fmla="*/ 163 w 163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3" h="240">
                  <a:moveTo>
                    <a:pt x="163" y="240"/>
                  </a:moveTo>
                  <a:lnTo>
                    <a:pt x="162" y="235"/>
                  </a:lnTo>
                  <a:lnTo>
                    <a:pt x="156" y="225"/>
                  </a:lnTo>
                  <a:lnTo>
                    <a:pt x="145" y="208"/>
                  </a:lnTo>
                  <a:lnTo>
                    <a:pt x="129" y="183"/>
                  </a:lnTo>
                  <a:lnTo>
                    <a:pt x="110" y="150"/>
                  </a:lnTo>
                  <a:lnTo>
                    <a:pt x="89" y="110"/>
                  </a:lnTo>
                  <a:lnTo>
                    <a:pt x="64" y="59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8" y="5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10" y="13"/>
                  </a:lnTo>
                  <a:lnTo>
                    <a:pt x="5" y="15"/>
                  </a:lnTo>
                  <a:lnTo>
                    <a:pt x="0" y="17"/>
                  </a:lnTo>
                  <a:lnTo>
                    <a:pt x="13" y="48"/>
                  </a:lnTo>
                  <a:lnTo>
                    <a:pt x="26" y="75"/>
                  </a:lnTo>
                  <a:lnTo>
                    <a:pt x="41" y="102"/>
                  </a:lnTo>
                  <a:lnTo>
                    <a:pt x="54" y="124"/>
                  </a:lnTo>
                  <a:lnTo>
                    <a:pt x="68" y="145"/>
                  </a:lnTo>
                  <a:lnTo>
                    <a:pt x="82" y="163"/>
                  </a:lnTo>
                  <a:lnTo>
                    <a:pt x="94" y="180"/>
                  </a:lnTo>
                  <a:lnTo>
                    <a:pt x="106" y="193"/>
                  </a:lnTo>
                  <a:lnTo>
                    <a:pt x="117" y="205"/>
                  </a:lnTo>
                  <a:lnTo>
                    <a:pt x="127" y="215"/>
                  </a:lnTo>
                  <a:lnTo>
                    <a:pt x="138" y="224"/>
                  </a:lnTo>
                  <a:lnTo>
                    <a:pt x="146" y="230"/>
                  </a:lnTo>
                  <a:lnTo>
                    <a:pt x="152" y="234"/>
                  </a:lnTo>
                  <a:lnTo>
                    <a:pt x="158" y="238"/>
                  </a:lnTo>
                  <a:lnTo>
                    <a:pt x="161" y="240"/>
                  </a:lnTo>
                  <a:lnTo>
                    <a:pt x="163" y="240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2" name="Freeform 496"/>
            <p:cNvSpPr>
              <a:spLocks/>
            </p:cNvSpPr>
            <p:nvPr/>
          </p:nvSpPr>
          <p:spPr bwMode="auto">
            <a:xfrm>
              <a:off x="1185" y="3449"/>
              <a:ext cx="2" cy="5"/>
            </a:xfrm>
            <a:custGeom>
              <a:avLst/>
              <a:gdLst>
                <a:gd name="T0" fmla="*/ 1 w 48"/>
                <a:gd name="T1" fmla="*/ 0 h 99"/>
                <a:gd name="T2" fmla="*/ 2 w 48"/>
                <a:gd name="T3" fmla="*/ 4 h 99"/>
                <a:gd name="T4" fmla="*/ 2 w 48"/>
                <a:gd name="T5" fmla="*/ 5 h 99"/>
                <a:gd name="T6" fmla="*/ 2 w 48"/>
                <a:gd name="T7" fmla="*/ 5 h 99"/>
                <a:gd name="T8" fmla="*/ 2 w 48"/>
                <a:gd name="T9" fmla="*/ 5 h 99"/>
                <a:gd name="T10" fmla="*/ 1 w 48"/>
                <a:gd name="T11" fmla="*/ 4 h 99"/>
                <a:gd name="T12" fmla="*/ 0 w 48"/>
                <a:gd name="T13" fmla="*/ 0 h 99"/>
                <a:gd name="T14" fmla="*/ 1 w 4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9"/>
                <a:gd name="T26" fmla="*/ 48 w 48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9">
                  <a:moveTo>
                    <a:pt x="13" y="0"/>
                  </a:moveTo>
                  <a:lnTo>
                    <a:pt x="44" y="76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9" y="96"/>
                  </a:lnTo>
                  <a:lnTo>
                    <a:pt x="31" y="83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</p:grpSp>
      <p:grpSp>
        <p:nvGrpSpPr>
          <p:cNvPr id="583" name="Group 497"/>
          <p:cNvGrpSpPr>
            <a:grpSpLocks/>
          </p:cNvGrpSpPr>
          <p:nvPr/>
        </p:nvGrpSpPr>
        <p:grpSpPr bwMode="auto">
          <a:xfrm>
            <a:off x="9947025" y="1520490"/>
            <a:ext cx="469900" cy="685800"/>
            <a:chOff x="1104" y="3024"/>
            <a:chExt cx="296" cy="432"/>
          </a:xfrm>
        </p:grpSpPr>
        <p:sp>
          <p:nvSpPr>
            <p:cNvPr id="584" name="Freeform 498"/>
            <p:cNvSpPr>
              <a:spLocks/>
            </p:cNvSpPr>
            <p:nvPr/>
          </p:nvSpPr>
          <p:spPr bwMode="auto">
            <a:xfrm>
              <a:off x="1138" y="3298"/>
              <a:ext cx="9" cy="5"/>
            </a:xfrm>
            <a:custGeom>
              <a:avLst/>
              <a:gdLst>
                <a:gd name="T0" fmla="*/ 0 w 206"/>
                <a:gd name="T1" fmla="*/ 4 h 84"/>
                <a:gd name="T2" fmla="*/ 9 w 206"/>
                <a:gd name="T3" fmla="*/ 0 h 84"/>
                <a:gd name="T4" fmla="*/ 9 w 206"/>
                <a:gd name="T5" fmla="*/ 1 h 84"/>
                <a:gd name="T6" fmla="*/ 0 w 206"/>
                <a:gd name="T7" fmla="*/ 5 h 84"/>
                <a:gd name="T8" fmla="*/ 0 w 206"/>
                <a:gd name="T9" fmla="*/ 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84"/>
                <a:gd name="T17" fmla="*/ 206 w 20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84">
                  <a:moveTo>
                    <a:pt x="0" y="67"/>
                  </a:moveTo>
                  <a:lnTo>
                    <a:pt x="199" y="0"/>
                  </a:lnTo>
                  <a:lnTo>
                    <a:pt x="206" y="17"/>
                  </a:lnTo>
                  <a:lnTo>
                    <a:pt x="7" y="8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5" name="Freeform 499"/>
            <p:cNvSpPr>
              <a:spLocks/>
            </p:cNvSpPr>
            <p:nvPr/>
          </p:nvSpPr>
          <p:spPr bwMode="auto">
            <a:xfrm>
              <a:off x="1197" y="3450"/>
              <a:ext cx="3" cy="6"/>
            </a:xfrm>
            <a:custGeom>
              <a:avLst/>
              <a:gdLst>
                <a:gd name="T0" fmla="*/ 2 w 82"/>
                <a:gd name="T1" fmla="*/ 0 h 108"/>
                <a:gd name="T2" fmla="*/ 3 w 82"/>
                <a:gd name="T3" fmla="*/ 4 h 108"/>
                <a:gd name="T4" fmla="*/ 3 w 82"/>
                <a:gd name="T5" fmla="*/ 5 h 108"/>
                <a:gd name="T6" fmla="*/ 3 w 82"/>
                <a:gd name="T7" fmla="*/ 5 h 108"/>
                <a:gd name="T8" fmla="*/ 3 w 82"/>
                <a:gd name="T9" fmla="*/ 6 h 108"/>
                <a:gd name="T10" fmla="*/ 2 w 82"/>
                <a:gd name="T11" fmla="*/ 6 h 108"/>
                <a:gd name="T12" fmla="*/ 2 w 82"/>
                <a:gd name="T13" fmla="*/ 6 h 108"/>
                <a:gd name="T14" fmla="*/ 2 w 82"/>
                <a:gd name="T15" fmla="*/ 6 h 108"/>
                <a:gd name="T16" fmla="*/ 2 w 82"/>
                <a:gd name="T17" fmla="*/ 6 h 108"/>
                <a:gd name="T18" fmla="*/ 1 w 82"/>
                <a:gd name="T19" fmla="*/ 5 h 108"/>
                <a:gd name="T20" fmla="*/ 0 w 82"/>
                <a:gd name="T21" fmla="*/ 1 h 108"/>
                <a:gd name="T22" fmla="*/ 2 w 82"/>
                <a:gd name="T23" fmla="*/ 0 h 1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"/>
                <a:gd name="T37" fmla="*/ 0 h 108"/>
                <a:gd name="T38" fmla="*/ 82 w 82"/>
                <a:gd name="T39" fmla="*/ 108 h 1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" h="108">
                  <a:moveTo>
                    <a:pt x="45" y="0"/>
                  </a:moveTo>
                  <a:lnTo>
                    <a:pt x="80" y="77"/>
                  </a:lnTo>
                  <a:lnTo>
                    <a:pt x="82" y="87"/>
                  </a:lnTo>
                  <a:lnTo>
                    <a:pt x="80" y="95"/>
                  </a:lnTo>
                  <a:lnTo>
                    <a:pt x="74" y="102"/>
                  </a:lnTo>
                  <a:lnTo>
                    <a:pt x="66" y="106"/>
                  </a:lnTo>
                  <a:lnTo>
                    <a:pt x="57" y="108"/>
                  </a:lnTo>
                  <a:lnTo>
                    <a:pt x="49" y="106"/>
                  </a:lnTo>
                  <a:lnTo>
                    <a:pt x="41" y="102"/>
                  </a:lnTo>
                  <a:lnTo>
                    <a:pt x="35" y="93"/>
                  </a:lnTo>
                  <a:lnTo>
                    <a:pt x="0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6" name="Freeform 500"/>
            <p:cNvSpPr>
              <a:spLocks/>
            </p:cNvSpPr>
            <p:nvPr/>
          </p:nvSpPr>
          <p:spPr bwMode="auto">
            <a:xfrm>
              <a:off x="1187" y="3433"/>
              <a:ext cx="13" cy="18"/>
            </a:xfrm>
            <a:custGeom>
              <a:avLst/>
              <a:gdLst>
                <a:gd name="T0" fmla="*/ 11 w 293"/>
                <a:gd name="T1" fmla="*/ 18 h 319"/>
                <a:gd name="T2" fmla="*/ 12 w 293"/>
                <a:gd name="T3" fmla="*/ 17 h 319"/>
                <a:gd name="T4" fmla="*/ 12 w 293"/>
                <a:gd name="T5" fmla="*/ 16 h 319"/>
                <a:gd name="T6" fmla="*/ 13 w 293"/>
                <a:gd name="T7" fmla="*/ 14 h 319"/>
                <a:gd name="T8" fmla="*/ 13 w 293"/>
                <a:gd name="T9" fmla="*/ 12 h 319"/>
                <a:gd name="T10" fmla="*/ 13 w 293"/>
                <a:gd name="T11" fmla="*/ 10 h 319"/>
                <a:gd name="T12" fmla="*/ 13 w 293"/>
                <a:gd name="T13" fmla="*/ 7 h 319"/>
                <a:gd name="T14" fmla="*/ 12 w 293"/>
                <a:gd name="T15" fmla="*/ 3 h 319"/>
                <a:gd name="T16" fmla="*/ 11 w 293"/>
                <a:gd name="T17" fmla="*/ 0 h 319"/>
                <a:gd name="T18" fmla="*/ 10 w 293"/>
                <a:gd name="T19" fmla="*/ 0 h 319"/>
                <a:gd name="T20" fmla="*/ 10 w 293"/>
                <a:gd name="T21" fmla="*/ 1 h 319"/>
                <a:gd name="T22" fmla="*/ 9 w 293"/>
                <a:gd name="T23" fmla="*/ 1 h 319"/>
                <a:gd name="T24" fmla="*/ 8 w 293"/>
                <a:gd name="T25" fmla="*/ 1 h 319"/>
                <a:gd name="T26" fmla="*/ 8 w 293"/>
                <a:gd name="T27" fmla="*/ 2 h 319"/>
                <a:gd name="T28" fmla="*/ 7 w 293"/>
                <a:gd name="T29" fmla="*/ 2 h 319"/>
                <a:gd name="T30" fmla="*/ 6 w 293"/>
                <a:gd name="T31" fmla="*/ 2 h 319"/>
                <a:gd name="T32" fmla="*/ 6 w 293"/>
                <a:gd name="T33" fmla="*/ 3 h 319"/>
                <a:gd name="T34" fmla="*/ 5 w 293"/>
                <a:gd name="T35" fmla="*/ 3 h 319"/>
                <a:gd name="T36" fmla="*/ 4 w 293"/>
                <a:gd name="T37" fmla="*/ 3 h 319"/>
                <a:gd name="T38" fmla="*/ 3 w 293"/>
                <a:gd name="T39" fmla="*/ 4 h 319"/>
                <a:gd name="T40" fmla="*/ 3 w 293"/>
                <a:gd name="T41" fmla="*/ 4 h 319"/>
                <a:gd name="T42" fmla="*/ 2 w 293"/>
                <a:gd name="T43" fmla="*/ 4 h 319"/>
                <a:gd name="T44" fmla="*/ 1 w 293"/>
                <a:gd name="T45" fmla="*/ 5 h 319"/>
                <a:gd name="T46" fmla="*/ 1 w 293"/>
                <a:gd name="T47" fmla="*/ 5 h 319"/>
                <a:gd name="T48" fmla="*/ 0 w 293"/>
                <a:gd name="T49" fmla="*/ 5 h 319"/>
                <a:gd name="T50" fmla="*/ 1 w 293"/>
                <a:gd name="T51" fmla="*/ 7 h 319"/>
                <a:gd name="T52" fmla="*/ 1 w 293"/>
                <a:gd name="T53" fmla="*/ 9 h 319"/>
                <a:gd name="T54" fmla="*/ 2 w 293"/>
                <a:gd name="T55" fmla="*/ 10 h 319"/>
                <a:gd name="T56" fmla="*/ 3 w 293"/>
                <a:gd name="T57" fmla="*/ 11 h 319"/>
                <a:gd name="T58" fmla="*/ 4 w 293"/>
                <a:gd name="T59" fmla="*/ 13 h 319"/>
                <a:gd name="T60" fmla="*/ 4 w 293"/>
                <a:gd name="T61" fmla="*/ 14 h 319"/>
                <a:gd name="T62" fmla="*/ 5 w 293"/>
                <a:gd name="T63" fmla="*/ 15 h 319"/>
                <a:gd name="T64" fmla="*/ 6 w 293"/>
                <a:gd name="T65" fmla="*/ 15 h 319"/>
                <a:gd name="T66" fmla="*/ 7 w 293"/>
                <a:gd name="T67" fmla="*/ 16 h 319"/>
                <a:gd name="T68" fmla="*/ 8 w 293"/>
                <a:gd name="T69" fmla="*/ 17 h 319"/>
                <a:gd name="T70" fmla="*/ 8 w 293"/>
                <a:gd name="T71" fmla="*/ 17 h 319"/>
                <a:gd name="T72" fmla="*/ 9 w 293"/>
                <a:gd name="T73" fmla="*/ 18 h 319"/>
                <a:gd name="T74" fmla="*/ 10 w 293"/>
                <a:gd name="T75" fmla="*/ 18 h 319"/>
                <a:gd name="T76" fmla="*/ 10 w 293"/>
                <a:gd name="T77" fmla="*/ 18 h 319"/>
                <a:gd name="T78" fmla="*/ 11 w 293"/>
                <a:gd name="T79" fmla="*/ 18 h 319"/>
                <a:gd name="T80" fmla="*/ 11 w 293"/>
                <a:gd name="T81" fmla="*/ 18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93"/>
                <a:gd name="T124" fmla="*/ 0 h 319"/>
                <a:gd name="T125" fmla="*/ 293 w 293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93" h="319">
                  <a:moveTo>
                    <a:pt x="247" y="317"/>
                  </a:moveTo>
                  <a:lnTo>
                    <a:pt x="261" y="307"/>
                  </a:lnTo>
                  <a:lnTo>
                    <a:pt x="275" y="287"/>
                  </a:lnTo>
                  <a:lnTo>
                    <a:pt x="285" y="256"/>
                  </a:lnTo>
                  <a:lnTo>
                    <a:pt x="292" y="218"/>
                  </a:lnTo>
                  <a:lnTo>
                    <a:pt x="293" y="173"/>
                  </a:lnTo>
                  <a:lnTo>
                    <a:pt x="288" y="120"/>
                  </a:lnTo>
                  <a:lnTo>
                    <a:pt x="274" y="62"/>
                  </a:lnTo>
                  <a:lnTo>
                    <a:pt x="251" y="0"/>
                  </a:lnTo>
                  <a:lnTo>
                    <a:pt x="235" y="5"/>
                  </a:lnTo>
                  <a:lnTo>
                    <a:pt x="219" y="10"/>
                  </a:lnTo>
                  <a:lnTo>
                    <a:pt x="204" y="17"/>
                  </a:lnTo>
                  <a:lnTo>
                    <a:pt x="188" y="22"/>
                  </a:lnTo>
                  <a:lnTo>
                    <a:pt x="172" y="28"/>
                  </a:lnTo>
                  <a:lnTo>
                    <a:pt x="157" y="34"/>
                  </a:lnTo>
                  <a:lnTo>
                    <a:pt x="140" y="40"/>
                  </a:lnTo>
                  <a:lnTo>
                    <a:pt x="125" y="45"/>
                  </a:lnTo>
                  <a:lnTo>
                    <a:pt x="110" y="52"/>
                  </a:lnTo>
                  <a:lnTo>
                    <a:pt x="94" y="58"/>
                  </a:lnTo>
                  <a:lnTo>
                    <a:pt x="78" y="63"/>
                  </a:lnTo>
                  <a:lnTo>
                    <a:pt x="63" y="69"/>
                  </a:lnTo>
                  <a:lnTo>
                    <a:pt x="47" y="75"/>
                  </a:lnTo>
                  <a:lnTo>
                    <a:pt x="31" y="81"/>
                  </a:lnTo>
                  <a:lnTo>
                    <a:pt x="15" y="86"/>
                  </a:lnTo>
                  <a:lnTo>
                    <a:pt x="0" y="92"/>
                  </a:lnTo>
                  <a:lnTo>
                    <a:pt x="15" y="122"/>
                  </a:lnTo>
                  <a:lnTo>
                    <a:pt x="30" y="152"/>
                  </a:lnTo>
                  <a:lnTo>
                    <a:pt x="48" y="177"/>
                  </a:lnTo>
                  <a:lnTo>
                    <a:pt x="65" y="201"/>
                  </a:lnTo>
                  <a:lnTo>
                    <a:pt x="82" y="222"/>
                  </a:lnTo>
                  <a:lnTo>
                    <a:pt x="101" y="242"/>
                  </a:lnTo>
                  <a:lnTo>
                    <a:pt x="119" y="259"/>
                  </a:lnTo>
                  <a:lnTo>
                    <a:pt x="136" y="274"/>
                  </a:lnTo>
                  <a:lnTo>
                    <a:pt x="154" y="287"/>
                  </a:lnTo>
                  <a:lnTo>
                    <a:pt x="171" y="297"/>
                  </a:lnTo>
                  <a:lnTo>
                    <a:pt x="186" y="306"/>
                  </a:lnTo>
                  <a:lnTo>
                    <a:pt x="202" y="312"/>
                  </a:lnTo>
                  <a:lnTo>
                    <a:pt x="215" y="316"/>
                  </a:lnTo>
                  <a:lnTo>
                    <a:pt x="227" y="318"/>
                  </a:lnTo>
                  <a:lnTo>
                    <a:pt x="238" y="319"/>
                  </a:lnTo>
                  <a:lnTo>
                    <a:pt x="247" y="31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7" name="Freeform 501"/>
            <p:cNvSpPr>
              <a:spLocks/>
            </p:cNvSpPr>
            <p:nvPr/>
          </p:nvSpPr>
          <p:spPr bwMode="auto">
            <a:xfrm>
              <a:off x="1138" y="3299"/>
              <a:ext cx="60" cy="139"/>
            </a:xfrm>
            <a:custGeom>
              <a:avLst/>
              <a:gdLst>
                <a:gd name="T0" fmla="*/ 9 w 1314"/>
                <a:gd name="T1" fmla="*/ 0 h 2506"/>
                <a:gd name="T2" fmla="*/ 0 w 1314"/>
                <a:gd name="T3" fmla="*/ 4 h 2506"/>
                <a:gd name="T4" fmla="*/ 49 w 1314"/>
                <a:gd name="T5" fmla="*/ 139 h 2506"/>
                <a:gd name="T6" fmla="*/ 60 w 1314"/>
                <a:gd name="T7" fmla="*/ 134 h 2506"/>
                <a:gd name="T8" fmla="*/ 9 w 1314"/>
                <a:gd name="T9" fmla="*/ 0 h 25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2506"/>
                <a:gd name="T17" fmla="*/ 1314 w 1314"/>
                <a:gd name="T18" fmla="*/ 2506 h 25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2506">
                  <a:moveTo>
                    <a:pt x="198" y="0"/>
                  </a:moveTo>
                  <a:lnTo>
                    <a:pt x="0" y="66"/>
                  </a:lnTo>
                  <a:lnTo>
                    <a:pt x="1064" y="2506"/>
                  </a:lnTo>
                  <a:lnTo>
                    <a:pt x="1314" y="2421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8" name="Freeform 502"/>
            <p:cNvSpPr>
              <a:spLocks/>
            </p:cNvSpPr>
            <p:nvPr/>
          </p:nvSpPr>
          <p:spPr bwMode="auto">
            <a:xfrm>
              <a:off x="1136" y="3292"/>
              <a:ext cx="11" cy="10"/>
            </a:xfrm>
            <a:custGeom>
              <a:avLst/>
              <a:gdLst>
                <a:gd name="T0" fmla="*/ 11 w 235"/>
                <a:gd name="T1" fmla="*/ 6 h 179"/>
                <a:gd name="T2" fmla="*/ 2 w 235"/>
                <a:gd name="T3" fmla="*/ 10 h 179"/>
                <a:gd name="T4" fmla="*/ 0 w 235"/>
                <a:gd name="T5" fmla="*/ 5 h 179"/>
                <a:gd name="T6" fmla="*/ 3 w 235"/>
                <a:gd name="T7" fmla="*/ 0 h 179"/>
                <a:gd name="T8" fmla="*/ 9 w 235"/>
                <a:gd name="T9" fmla="*/ 2 h 179"/>
                <a:gd name="T10" fmla="*/ 11 w 235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5"/>
                <a:gd name="T19" fmla="*/ 0 h 179"/>
                <a:gd name="T20" fmla="*/ 235 w 235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5" h="179">
                  <a:moveTo>
                    <a:pt x="235" y="111"/>
                  </a:moveTo>
                  <a:lnTo>
                    <a:pt x="36" y="179"/>
                  </a:lnTo>
                  <a:lnTo>
                    <a:pt x="0" y="97"/>
                  </a:lnTo>
                  <a:lnTo>
                    <a:pt x="70" y="0"/>
                  </a:lnTo>
                  <a:lnTo>
                    <a:pt x="199" y="30"/>
                  </a:lnTo>
                  <a:lnTo>
                    <a:pt x="235" y="111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89" name="Freeform 503"/>
            <p:cNvSpPr>
              <a:spLocks/>
            </p:cNvSpPr>
            <p:nvPr/>
          </p:nvSpPr>
          <p:spPr bwMode="auto">
            <a:xfrm>
              <a:off x="1147" y="3103"/>
              <a:ext cx="208" cy="202"/>
            </a:xfrm>
            <a:custGeom>
              <a:avLst/>
              <a:gdLst>
                <a:gd name="T0" fmla="*/ 0 w 4569"/>
                <a:gd name="T1" fmla="*/ 90 h 3641"/>
                <a:gd name="T2" fmla="*/ 166 w 4569"/>
                <a:gd name="T3" fmla="*/ 0 h 3641"/>
                <a:gd name="T4" fmla="*/ 208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6"/>
                  </a:moveTo>
                  <a:lnTo>
                    <a:pt x="3650" y="0"/>
                  </a:lnTo>
                  <a:lnTo>
                    <a:pt x="4569" y="1998"/>
                  </a:lnTo>
                  <a:lnTo>
                    <a:pt x="873" y="3641"/>
                  </a:lnTo>
                  <a:lnTo>
                    <a:pt x="0" y="162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0" name="Freeform 504"/>
            <p:cNvSpPr>
              <a:spLocks/>
            </p:cNvSpPr>
            <p:nvPr/>
          </p:nvSpPr>
          <p:spPr bwMode="auto">
            <a:xfrm>
              <a:off x="1129" y="3045"/>
              <a:ext cx="271" cy="393"/>
            </a:xfrm>
            <a:custGeom>
              <a:avLst/>
              <a:gdLst>
                <a:gd name="T0" fmla="*/ 114 w 5957"/>
                <a:gd name="T1" fmla="*/ 392 h 7066"/>
                <a:gd name="T2" fmla="*/ 268 w 5957"/>
                <a:gd name="T3" fmla="*/ 302 h 7066"/>
                <a:gd name="T4" fmla="*/ 269 w 5957"/>
                <a:gd name="T5" fmla="*/ 302 h 7066"/>
                <a:gd name="T6" fmla="*/ 270 w 5957"/>
                <a:gd name="T7" fmla="*/ 301 h 7066"/>
                <a:gd name="T8" fmla="*/ 270 w 5957"/>
                <a:gd name="T9" fmla="*/ 300 h 7066"/>
                <a:gd name="T10" fmla="*/ 271 w 5957"/>
                <a:gd name="T11" fmla="*/ 299 h 7066"/>
                <a:gd name="T12" fmla="*/ 271 w 5957"/>
                <a:gd name="T13" fmla="*/ 297 h 7066"/>
                <a:gd name="T14" fmla="*/ 271 w 5957"/>
                <a:gd name="T15" fmla="*/ 296 h 7066"/>
                <a:gd name="T16" fmla="*/ 271 w 5957"/>
                <a:gd name="T17" fmla="*/ 295 h 7066"/>
                <a:gd name="T18" fmla="*/ 271 w 5957"/>
                <a:gd name="T19" fmla="*/ 294 h 7066"/>
                <a:gd name="T20" fmla="*/ 159 w 5957"/>
                <a:gd name="T21" fmla="*/ 4 h 7066"/>
                <a:gd name="T22" fmla="*/ 159 w 5957"/>
                <a:gd name="T23" fmla="*/ 3 h 7066"/>
                <a:gd name="T24" fmla="*/ 158 w 5957"/>
                <a:gd name="T25" fmla="*/ 2 h 7066"/>
                <a:gd name="T26" fmla="*/ 157 w 5957"/>
                <a:gd name="T27" fmla="*/ 1 h 7066"/>
                <a:gd name="T28" fmla="*/ 157 w 5957"/>
                <a:gd name="T29" fmla="*/ 1 h 7066"/>
                <a:gd name="T30" fmla="*/ 156 w 5957"/>
                <a:gd name="T31" fmla="*/ 0 h 7066"/>
                <a:gd name="T32" fmla="*/ 155 w 5957"/>
                <a:gd name="T33" fmla="*/ 0 h 7066"/>
                <a:gd name="T34" fmla="*/ 154 w 5957"/>
                <a:gd name="T35" fmla="*/ 0 h 7066"/>
                <a:gd name="T36" fmla="*/ 153 w 5957"/>
                <a:gd name="T37" fmla="*/ 1 h 7066"/>
                <a:gd name="T38" fmla="*/ 3 w 5957"/>
                <a:gd name="T39" fmla="*/ 83 h 7066"/>
                <a:gd name="T40" fmla="*/ 2 w 5957"/>
                <a:gd name="T41" fmla="*/ 83 h 7066"/>
                <a:gd name="T42" fmla="*/ 1 w 5957"/>
                <a:gd name="T43" fmla="*/ 84 h 7066"/>
                <a:gd name="T44" fmla="*/ 1 w 5957"/>
                <a:gd name="T45" fmla="*/ 85 h 7066"/>
                <a:gd name="T46" fmla="*/ 0 w 5957"/>
                <a:gd name="T47" fmla="*/ 86 h 7066"/>
                <a:gd name="T48" fmla="*/ 0 w 5957"/>
                <a:gd name="T49" fmla="*/ 87 h 7066"/>
                <a:gd name="T50" fmla="*/ 0 w 5957"/>
                <a:gd name="T51" fmla="*/ 89 h 7066"/>
                <a:gd name="T52" fmla="*/ 0 w 5957"/>
                <a:gd name="T53" fmla="*/ 90 h 7066"/>
                <a:gd name="T54" fmla="*/ 0 w 5957"/>
                <a:gd name="T55" fmla="*/ 91 h 7066"/>
                <a:gd name="T56" fmla="*/ 107 w 5957"/>
                <a:gd name="T57" fmla="*/ 389 h 7066"/>
                <a:gd name="T58" fmla="*/ 107 w 5957"/>
                <a:gd name="T59" fmla="*/ 390 h 7066"/>
                <a:gd name="T60" fmla="*/ 108 w 5957"/>
                <a:gd name="T61" fmla="*/ 391 h 7066"/>
                <a:gd name="T62" fmla="*/ 109 w 5957"/>
                <a:gd name="T63" fmla="*/ 392 h 7066"/>
                <a:gd name="T64" fmla="*/ 110 w 5957"/>
                <a:gd name="T65" fmla="*/ 392 h 7066"/>
                <a:gd name="T66" fmla="*/ 111 w 5957"/>
                <a:gd name="T67" fmla="*/ 393 h 7066"/>
                <a:gd name="T68" fmla="*/ 112 w 5957"/>
                <a:gd name="T69" fmla="*/ 393 h 7066"/>
                <a:gd name="T70" fmla="*/ 113 w 5957"/>
                <a:gd name="T71" fmla="*/ 393 h 7066"/>
                <a:gd name="T72" fmla="*/ 114 w 5957"/>
                <a:gd name="T73" fmla="*/ 392 h 70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6"/>
                <a:gd name="T113" fmla="*/ 5957 w 5957"/>
                <a:gd name="T114" fmla="*/ 7066 h 70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6">
                  <a:moveTo>
                    <a:pt x="2496" y="7056"/>
                  </a:moveTo>
                  <a:lnTo>
                    <a:pt x="5894" y="5433"/>
                  </a:lnTo>
                  <a:lnTo>
                    <a:pt x="5912" y="5421"/>
                  </a:lnTo>
                  <a:lnTo>
                    <a:pt x="5927" y="5407"/>
                  </a:lnTo>
                  <a:lnTo>
                    <a:pt x="5941" y="5389"/>
                  </a:lnTo>
                  <a:lnTo>
                    <a:pt x="5950" y="5369"/>
                  </a:lnTo>
                  <a:lnTo>
                    <a:pt x="5955" y="5348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5"/>
                  </a:lnTo>
                  <a:lnTo>
                    <a:pt x="3492" y="47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9"/>
                  </a:lnTo>
                  <a:lnTo>
                    <a:pt x="3420" y="3"/>
                  </a:lnTo>
                  <a:lnTo>
                    <a:pt x="3399" y="0"/>
                  </a:lnTo>
                  <a:lnTo>
                    <a:pt x="3377" y="3"/>
                  </a:lnTo>
                  <a:lnTo>
                    <a:pt x="3357" y="9"/>
                  </a:lnTo>
                  <a:lnTo>
                    <a:pt x="63" y="1487"/>
                  </a:lnTo>
                  <a:lnTo>
                    <a:pt x="45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6"/>
                  </a:lnTo>
                  <a:lnTo>
                    <a:pt x="9" y="1637"/>
                  </a:lnTo>
                  <a:lnTo>
                    <a:pt x="2350" y="7000"/>
                  </a:lnTo>
                  <a:lnTo>
                    <a:pt x="2361" y="7018"/>
                  </a:lnTo>
                  <a:lnTo>
                    <a:pt x="2376" y="7034"/>
                  </a:lnTo>
                  <a:lnTo>
                    <a:pt x="2393" y="7048"/>
                  </a:lnTo>
                  <a:lnTo>
                    <a:pt x="2412" y="7057"/>
                  </a:lnTo>
                  <a:lnTo>
                    <a:pt x="2433" y="7064"/>
                  </a:lnTo>
                  <a:lnTo>
                    <a:pt x="2454" y="7066"/>
                  </a:lnTo>
                  <a:lnTo>
                    <a:pt x="2476" y="7064"/>
                  </a:lnTo>
                  <a:lnTo>
                    <a:pt x="2496" y="7056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1" name="Freeform 505"/>
            <p:cNvSpPr>
              <a:spLocks/>
            </p:cNvSpPr>
            <p:nvPr/>
          </p:nvSpPr>
          <p:spPr bwMode="auto">
            <a:xfrm>
              <a:off x="1313" y="3096"/>
              <a:ext cx="51" cy="121"/>
            </a:xfrm>
            <a:custGeom>
              <a:avLst/>
              <a:gdLst>
                <a:gd name="T0" fmla="*/ 41 w 1134"/>
                <a:gd name="T1" fmla="*/ 118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5 h 2180"/>
                <a:gd name="T34" fmla="*/ 25 w 1134"/>
                <a:gd name="T35" fmla="*/ 17 h 2180"/>
                <a:gd name="T36" fmla="*/ 27 w 1134"/>
                <a:gd name="T37" fmla="*/ 18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8 h 2180"/>
                <a:gd name="T50" fmla="*/ 36 w 1134"/>
                <a:gd name="T51" fmla="*/ 30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6 h 2180"/>
                <a:gd name="T74" fmla="*/ 48 w 1134"/>
                <a:gd name="T75" fmla="*/ 61 h 2180"/>
                <a:gd name="T76" fmla="*/ 49 w 1134"/>
                <a:gd name="T77" fmla="*/ 65 h 2180"/>
                <a:gd name="T78" fmla="*/ 50 w 1134"/>
                <a:gd name="T79" fmla="*/ 70 h 2180"/>
                <a:gd name="T80" fmla="*/ 50 w 1134"/>
                <a:gd name="T81" fmla="*/ 75 h 2180"/>
                <a:gd name="T82" fmla="*/ 51 w 1134"/>
                <a:gd name="T83" fmla="*/ 80 h 2180"/>
                <a:gd name="T84" fmla="*/ 51 w 1134"/>
                <a:gd name="T85" fmla="*/ 85 h 2180"/>
                <a:gd name="T86" fmla="*/ 51 w 1134"/>
                <a:gd name="T87" fmla="*/ 90 h 2180"/>
                <a:gd name="T88" fmla="*/ 51 w 1134"/>
                <a:gd name="T89" fmla="*/ 95 h 2180"/>
                <a:gd name="T90" fmla="*/ 50 w 1134"/>
                <a:gd name="T91" fmla="*/ 100 h 2180"/>
                <a:gd name="T92" fmla="*/ 50 w 1134"/>
                <a:gd name="T93" fmla="*/ 105 h 2180"/>
                <a:gd name="T94" fmla="*/ 49 w 1134"/>
                <a:gd name="T95" fmla="*/ 109 h 2180"/>
                <a:gd name="T96" fmla="*/ 48 w 1134"/>
                <a:gd name="T97" fmla="*/ 113 h 2180"/>
                <a:gd name="T98" fmla="*/ 47 w 1134"/>
                <a:gd name="T99" fmla="*/ 117 h 2180"/>
                <a:gd name="T100" fmla="*/ 46 w 1134"/>
                <a:gd name="T101" fmla="*/ 121 h 2180"/>
                <a:gd name="T102" fmla="*/ 41 w 1134"/>
                <a:gd name="T103" fmla="*/ 118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7" y="2127"/>
                  </a:moveTo>
                  <a:lnTo>
                    <a:pt x="0" y="131"/>
                  </a:lnTo>
                  <a:lnTo>
                    <a:pt x="33" y="0"/>
                  </a:lnTo>
                  <a:lnTo>
                    <a:pt x="70" y="14"/>
                  </a:lnTo>
                  <a:lnTo>
                    <a:pt x="106" y="29"/>
                  </a:lnTo>
                  <a:lnTo>
                    <a:pt x="143" y="44"/>
                  </a:lnTo>
                  <a:lnTo>
                    <a:pt x="180" y="61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8" y="159"/>
                  </a:lnTo>
                  <a:lnTo>
                    <a:pt x="393" y="181"/>
                  </a:lnTo>
                  <a:lnTo>
                    <a:pt x="428" y="204"/>
                  </a:lnTo>
                  <a:lnTo>
                    <a:pt x="461" y="228"/>
                  </a:lnTo>
                  <a:lnTo>
                    <a:pt x="495" y="252"/>
                  </a:lnTo>
                  <a:lnTo>
                    <a:pt x="528" y="279"/>
                  </a:lnTo>
                  <a:lnTo>
                    <a:pt x="560" y="305"/>
                  </a:lnTo>
                  <a:lnTo>
                    <a:pt x="592" y="333"/>
                  </a:lnTo>
                  <a:lnTo>
                    <a:pt x="624" y="361"/>
                  </a:lnTo>
                  <a:lnTo>
                    <a:pt x="654" y="389"/>
                  </a:lnTo>
                  <a:lnTo>
                    <a:pt x="684" y="419"/>
                  </a:lnTo>
                  <a:lnTo>
                    <a:pt x="713" y="450"/>
                  </a:lnTo>
                  <a:lnTo>
                    <a:pt x="742" y="481"/>
                  </a:lnTo>
                  <a:lnTo>
                    <a:pt x="769" y="513"/>
                  </a:lnTo>
                  <a:lnTo>
                    <a:pt x="796" y="545"/>
                  </a:lnTo>
                  <a:lnTo>
                    <a:pt x="822" y="578"/>
                  </a:lnTo>
                  <a:lnTo>
                    <a:pt x="847" y="612"/>
                  </a:lnTo>
                  <a:lnTo>
                    <a:pt x="871" y="647"/>
                  </a:lnTo>
                  <a:lnTo>
                    <a:pt x="895" y="681"/>
                  </a:lnTo>
                  <a:lnTo>
                    <a:pt x="917" y="717"/>
                  </a:lnTo>
                  <a:lnTo>
                    <a:pt x="939" y="754"/>
                  </a:lnTo>
                  <a:lnTo>
                    <a:pt x="959" y="791"/>
                  </a:lnTo>
                  <a:lnTo>
                    <a:pt x="979" y="828"/>
                  </a:lnTo>
                  <a:lnTo>
                    <a:pt x="997" y="866"/>
                  </a:lnTo>
                  <a:lnTo>
                    <a:pt x="1026" y="938"/>
                  </a:lnTo>
                  <a:lnTo>
                    <a:pt x="1053" y="1015"/>
                  </a:lnTo>
                  <a:lnTo>
                    <a:pt x="1075" y="1096"/>
                  </a:lnTo>
                  <a:lnTo>
                    <a:pt x="1095" y="1180"/>
                  </a:lnTo>
                  <a:lnTo>
                    <a:pt x="1110" y="1267"/>
                  </a:lnTo>
                  <a:lnTo>
                    <a:pt x="1121" y="1356"/>
                  </a:lnTo>
                  <a:lnTo>
                    <a:pt x="1130" y="1446"/>
                  </a:lnTo>
                  <a:lnTo>
                    <a:pt x="1134" y="1536"/>
                  </a:lnTo>
                  <a:lnTo>
                    <a:pt x="1134" y="1626"/>
                  </a:lnTo>
                  <a:lnTo>
                    <a:pt x="1131" y="1716"/>
                  </a:lnTo>
                  <a:lnTo>
                    <a:pt x="1122" y="1802"/>
                  </a:lnTo>
                  <a:lnTo>
                    <a:pt x="1111" y="1886"/>
                  </a:lnTo>
                  <a:lnTo>
                    <a:pt x="1096" y="1967"/>
                  </a:lnTo>
                  <a:lnTo>
                    <a:pt x="1076" y="2044"/>
                  </a:lnTo>
                  <a:lnTo>
                    <a:pt x="1053" y="2115"/>
                  </a:lnTo>
                  <a:lnTo>
                    <a:pt x="1025" y="2180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6B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2" name="Freeform 506"/>
            <p:cNvSpPr>
              <a:spLocks/>
            </p:cNvSpPr>
            <p:nvPr/>
          </p:nvSpPr>
          <p:spPr bwMode="auto">
            <a:xfrm>
              <a:off x="1122" y="3082"/>
              <a:ext cx="207" cy="202"/>
            </a:xfrm>
            <a:custGeom>
              <a:avLst/>
              <a:gdLst>
                <a:gd name="T0" fmla="*/ 0 w 4569"/>
                <a:gd name="T1" fmla="*/ 90 h 3641"/>
                <a:gd name="T2" fmla="*/ 165 w 4569"/>
                <a:gd name="T3" fmla="*/ 0 h 3641"/>
                <a:gd name="T4" fmla="*/ 207 w 4569"/>
                <a:gd name="T5" fmla="*/ 111 h 3641"/>
                <a:gd name="T6" fmla="*/ 40 w 4569"/>
                <a:gd name="T7" fmla="*/ 202 h 3641"/>
                <a:gd name="T8" fmla="*/ 0 w 4569"/>
                <a:gd name="T9" fmla="*/ 90 h 3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9"/>
                <a:gd name="T16" fmla="*/ 0 h 3641"/>
                <a:gd name="T17" fmla="*/ 4569 w 4569"/>
                <a:gd name="T18" fmla="*/ 3641 h 3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9" h="3641">
                  <a:moveTo>
                    <a:pt x="0" y="1625"/>
                  </a:moveTo>
                  <a:lnTo>
                    <a:pt x="3650" y="0"/>
                  </a:lnTo>
                  <a:lnTo>
                    <a:pt x="4569" y="1997"/>
                  </a:lnTo>
                  <a:lnTo>
                    <a:pt x="873" y="3641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3" name="Freeform 507"/>
            <p:cNvSpPr>
              <a:spLocks/>
            </p:cNvSpPr>
            <p:nvPr/>
          </p:nvSpPr>
          <p:spPr bwMode="auto">
            <a:xfrm>
              <a:off x="1104" y="3024"/>
              <a:ext cx="271" cy="393"/>
            </a:xfrm>
            <a:custGeom>
              <a:avLst/>
              <a:gdLst>
                <a:gd name="T0" fmla="*/ 114 w 5957"/>
                <a:gd name="T1" fmla="*/ 392 h 7065"/>
                <a:gd name="T2" fmla="*/ 268 w 5957"/>
                <a:gd name="T3" fmla="*/ 302 h 7065"/>
                <a:gd name="T4" fmla="*/ 269 w 5957"/>
                <a:gd name="T5" fmla="*/ 302 h 7065"/>
                <a:gd name="T6" fmla="*/ 270 w 5957"/>
                <a:gd name="T7" fmla="*/ 301 h 7065"/>
                <a:gd name="T8" fmla="*/ 270 w 5957"/>
                <a:gd name="T9" fmla="*/ 300 h 7065"/>
                <a:gd name="T10" fmla="*/ 271 w 5957"/>
                <a:gd name="T11" fmla="*/ 299 h 7065"/>
                <a:gd name="T12" fmla="*/ 271 w 5957"/>
                <a:gd name="T13" fmla="*/ 297 h 7065"/>
                <a:gd name="T14" fmla="*/ 271 w 5957"/>
                <a:gd name="T15" fmla="*/ 296 h 7065"/>
                <a:gd name="T16" fmla="*/ 271 w 5957"/>
                <a:gd name="T17" fmla="*/ 295 h 7065"/>
                <a:gd name="T18" fmla="*/ 271 w 5957"/>
                <a:gd name="T19" fmla="*/ 294 h 7065"/>
                <a:gd name="T20" fmla="*/ 159 w 5957"/>
                <a:gd name="T21" fmla="*/ 4 h 7065"/>
                <a:gd name="T22" fmla="*/ 159 w 5957"/>
                <a:gd name="T23" fmla="*/ 3 h 7065"/>
                <a:gd name="T24" fmla="*/ 158 w 5957"/>
                <a:gd name="T25" fmla="*/ 2 h 7065"/>
                <a:gd name="T26" fmla="*/ 157 w 5957"/>
                <a:gd name="T27" fmla="*/ 1 h 7065"/>
                <a:gd name="T28" fmla="*/ 157 w 5957"/>
                <a:gd name="T29" fmla="*/ 0 h 7065"/>
                <a:gd name="T30" fmla="*/ 156 w 5957"/>
                <a:gd name="T31" fmla="*/ 0 h 7065"/>
                <a:gd name="T32" fmla="*/ 155 w 5957"/>
                <a:gd name="T33" fmla="*/ 0 h 7065"/>
                <a:gd name="T34" fmla="*/ 154 w 5957"/>
                <a:gd name="T35" fmla="*/ 0 h 7065"/>
                <a:gd name="T36" fmla="*/ 153 w 5957"/>
                <a:gd name="T37" fmla="*/ 0 h 7065"/>
                <a:gd name="T38" fmla="*/ 3 w 5957"/>
                <a:gd name="T39" fmla="*/ 83 h 7065"/>
                <a:gd name="T40" fmla="*/ 2 w 5957"/>
                <a:gd name="T41" fmla="*/ 83 h 7065"/>
                <a:gd name="T42" fmla="*/ 1 w 5957"/>
                <a:gd name="T43" fmla="*/ 84 h 7065"/>
                <a:gd name="T44" fmla="*/ 1 w 5957"/>
                <a:gd name="T45" fmla="*/ 85 h 7065"/>
                <a:gd name="T46" fmla="*/ 0 w 5957"/>
                <a:gd name="T47" fmla="*/ 86 h 7065"/>
                <a:gd name="T48" fmla="*/ 0 w 5957"/>
                <a:gd name="T49" fmla="*/ 87 h 7065"/>
                <a:gd name="T50" fmla="*/ 0 w 5957"/>
                <a:gd name="T51" fmla="*/ 89 h 7065"/>
                <a:gd name="T52" fmla="*/ 0 w 5957"/>
                <a:gd name="T53" fmla="*/ 90 h 7065"/>
                <a:gd name="T54" fmla="*/ 0 w 5957"/>
                <a:gd name="T55" fmla="*/ 91 h 7065"/>
                <a:gd name="T56" fmla="*/ 107 w 5957"/>
                <a:gd name="T57" fmla="*/ 389 h 7065"/>
                <a:gd name="T58" fmla="*/ 107 w 5957"/>
                <a:gd name="T59" fmla="*/ 390 h 7065"/>
                <a:gd name="T60" fmla="*/ 108 w 5957"/>
                <a:gd name="T61" fmla="*/ 391 h 7065"/>
                <a:gd name="T62" fmla="*/ 109 w 5957"/>
                <a:gd name="T63" fmla="*/ 392 h 7065"/>
                <a:gd name="T64" fmla="*/ 110 w 5957"/>
                <a:gd name="T65" fmla="*/ 393 h 7065"/>
                <a:gd name="T66" fmla="*/ 111 w 5957"/>
                <a:gd name="T67" fmla="*/ 393 h 7065"/>
                <a:gd name="T68" fmla="*/ 112 w 5957"/>
                <a:gd name="T69" fmla="*/ 393 h 7065"/>
                <a:gd name="T70" fmla="*/ 113 w 5957"/>
                <a:gd name="T71" fmla="*/ 393 h 7065"/>
                <a:gd name="T72" fmla="*/ 114 w 5957"/>
                <a:gd name="T73" fmla="*/ 392 h 70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957"/>
                <a:gd name="T112" fmla="*/ 0 h 7065"/>
                <a:gd name="T113" fmla="*/ 5957 w 5957"/>
                <a:gd name="T114" fmla="*/ 7065 h 70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957" h="7065">
                  <a:moveTo>
                    <a:pt x="2497" y="7056"/>
                  </a:moveTo>
                  <a:lnTo>
                    <a:pt x="5894" y="5432"/>
                  </a:lnTo>
                  <a:lnTo>
                    <a:pt x="5912" y="5421"/>
                  </a:lnTo>
                  <a:lnTo>
                    <a:pt x="5928" y="5406"/>
                  </a:lnTo>
                  <a:lnTo>
                    <a:pt x="5941" y="5388"/>
                  </a:lnTo>
                  <a:lnTo>
                    <a:pt x="5950" y="5368"/>
                  </a:lnTo>
                  <a:lnTo>
                    <a:pt x="5955" y="5347"/>
                  </a:lnTo>
                  <a:lnTo>
                    <a:pt x="5957" y="5325"/>
                  </a:lnTo>
                  <a:lnTo>
                    <a:pt x="5955" y="5303"/>
                  </a:lnTo>
                  <a:lnTo>
                    <a:pt x="5948" y="5282"/>
                  </a:lnTo>
                  <a:lnTo>
                    <a:pt x="3503" y="64"/>
                  </a:lnTo>
                  <a:lnTo>
                    <a:pt x="3492" y="46"/>
                  </a:lnTo>
                  <a:lnTo>
                    <a:pt x="3477" y="31"/>
                  </a:lnTo>
                  <a:lnTo>
                    <a:pt x="3460" y="18"/>
                  </a:lnTo>
                  <a:lnTo>
                    <a:pt x="3441" y="8"/>
                  </a:lnTo>
                  <a:lnTo>
                    <a:pt x="3420" y="2"/>
                  </a:lnTo>
                  <a:lnTo>
                    <a:pt x="3399" y="0"/>
                  </a:lnTo>
                  <a:lnTo>
                    <a:pt x="3377" y="2"/>
                  </a:lnTo>
                  <a:lnTo>
                    <a:pt x="3357" y="8"/>
                  </a:lnTo>
                  <a:lnTo>
                    <a:pt x="63" y="1486"/>
                  </a:lnTo>
                  <a:lnTo>
                    <a:pt x="45" y="1497"/>
                  </a:lnTo>
                  <a:lnTo>
                    <a:pt x="30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3" y="1615"/>
                  </a:lnTo>
                  <a:lnTo>
                    <a:pt x="9" y="1636"/>
                  </a:lnTo>
                  <a:lnTo>
                    <a:pt x="2351" y="6999"/>
                  </a:lnTo>
                  <a:lnTo>
                    <a:pt x="2362" y="7018"/>
                  </a:lnTo>
                  <a:lnTo>
                    <a:pt x="2377" y="7034"/>
                  </a:lnTo>
                  <a:lnTo>
                    <a:pt x="2394" y="7048"/>
                  </a:lnTo>
                  <a:lnTo>
                    <a:pt x="2413" y="7057"/>
                  </a:lnTo>
                  <a:lnTo>
                    <a:pt x="2434" y="7063"/>
                  </a:lnTo>
                  <a:lnTo>
                    <a:pt x="2455" y="7065"/>
                  </a:lnTo>
                  <a:lnTo>
                    <a:pt x="2477" y="7063"/>
                  </a:lnTo>
                  <a:lnTo>
                    <a:pt x="2497" y="70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4" name="Freeform 508"/>
            <p:cNvSpPr>
              <a:spLocks/>
            </p:cNvSpPr>
            <p:nvPr/>
          </p:nvSpPr>
          <p:spPr bwMode="auto">
            <a:xfrm>
              <a:off x="1104" y="3024"/>
              <a:ext cx="162" cy="99"/>
            </a:xfrm>
            <a:custGeom>
              <a:avLst/>
              <a:gdLst>
                <a:gd name="T0" fmla="*/ 162 w 3562"/>
                <a:gd name="T1" fmla="*/ 10 h 1773"/>
                <a:gd name="T2" fmla="*/ 159 w 3562"/>
                <a:gd name="T3" fmla="*/ 4 h 1773"/>
                <a:gd name="T4" fmla="*/ 159 w 3562"/>
                <a:gd name="T5" fmla="*/ 3 h 1773"/>
                <a:gd name="T6" fmla="*/ 158 w 3562"/>
                <a:gd name="T7" fmla="*/ 2 h 1773"/>
                <a:gd name="T8" fmla="*/ 157 w 3562"/>
                <a:gd name="T9" fmla="*/ 1 h 1773"/>
                <a:gd name="T10" fmla="*/ 156 w 3562"/>
                <a:gd name="T11" fmla="*/ 0 h 1773"/>
                <a:gd name="T12" fmla="*/ 155 w 3562"/>
                <a:gd name="T13" fmla="*/ 0 h 1773"/>
                <a:gd name="T14" fmla="*/ 154 w 3562"/>
                <a:gd name="T15" fmla="*/ 0 h 1773"/>
                <a:gd name="T16" fmla="*/ 154 w 3562"/>
                <a:gd name="T17" fmla="*/ 0 h 1773"/>
                <a:gd name="T18" fmla="*/ 153 w 3562"/>
                <a:gd name="T19" fmla="*/ 0 h 1773"/>
                <a:gd name="T20" fmla="*/ 3 w 3562"/>
                <a:gd name="T21" fmla="*/ 83 h 1773"/>
                <a:gd name="T22" fmla="*/ 2 w 3562"/>
                <a:gd name="T23" fmla="*/ 84 h 1773"/>
                <a:gd name="T24" fmla="*/ 1 w 3562"/>
                <a:gd name="T25" fmla="*/ 84 h 1773"/>
                <a:gd name="T26" fmla="*/ 1 w 3562"/>
                <a:gd name="T27" fmla="*/ 85 h 1773"/>
                <a:gd name="T28" fmla="*/ 0 w 3562"/>
                <a:gd name="T29" fmla="*/ 87 h 1773"/>
                <a:gd name="T30" fmla="*/ 0 w 3562"/>
                <a:gd name="T31" fmla="*/ 88 h 1773"/>
                <a:gd name="T32" fmla="*/ 0 w 3562"/>
                <a:gd name="T33" fmla="*/ 89 h 1773"/>
                <a:gd name="T34" fmla="*/ 0 w 3562"/>
                <a:gd name="T35" fmla="*/ 90 h 1773"/>
                <a:gd name="T36" fmla="*/ 0 w 3562"/>
                <a:gd name="T37" fmla="*/ 91 h 1773"/>
                <a:gd name="T38" fmla="*/ 3 w 3562"/>
                <a:gd name="T39" fmla="*/ 99 h 1773"/>
                <a:gd name="T40" fmla="*/ 162 w 3562"/>
                <a:gd name="T41" fmla="*/ 10 h 17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62"/>
                <a:gd name="T64" fmla="*/ 0 h 1773"/>
                <a:gd name="T65" fmla="*/ 3562 w 3562"/>
                <a:gd name="T66" fmla="*/ 1773 h 17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62" h="1773">
                  <a:moveTo>
                    <a:pt x="3562" y="1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68" y="1773"/>
                  </a:lnTo>
                  <a:lnTo>
                    <a:pt x="3562" y="183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5" name="Freeform 509"/>
            <p:cNvSpPr>
              <a:spLocks/>
            </p:cNvSpPr>
            <p:nvPr/>
          </p:nvSpPr>
          <p:spPr bwMode="auto">
            <a:xfrm>
              <a:off x="1104" y="3024"/>
              <a:ext cx="161" cy="97"/>
            </a:xfrm>
            <a:custGeom>
              <a:avLst/>
              <a:gdLst>
                <a:gd name="T0" fmla="*/ 161 w 3550"/>
                <a:gd name="T1" fmla="*/ 8 h 1748"/>
                <a:gd name="T2" fmla="*/ 160 w 3550"/>
                <a:gd name="T3" fmla="*/ 8 h 1748"/>
                <a:gd name="T4" fmla="*/ 160 w 3550"/>
                <a:gd name="T5" fmla="*/ 7 h 1748"/>
                <a:gd name="T6" fmla="*/ 159 w 3550"/>
                <a:gd name="T7" fmla="*/ 5 h 1748"/>
                <a:gd name="T8" fmla="*/ 158 w 3550"/>
                <a:gd name="T9" fmla="*/ 3 h 1748"/>
                <a:gd name="T10" fmla="*/ 157 w 3550"/>
                <a:gd name="T11" fmla="*/ 1 h 1748"/>
                <a:gd name="T12" fmla="*/ 155 w 3550"/>
                <a:gd name="T13" fmla="*/ 0 h 1748"/>
                <a:gd name="T14" fmla="*/ 153 w 3550"/>
                <a:gd name="T15" fmla="*/ 0 h 1748"/>
                <a:gd name="T16" fmla="*/ 148 w 3550"/>
                <a:gd name="T17" fmla="*/ 3 h 1748"/>
                <a:gd name="T18" fmla="*/ 140 w 3550"/>
                <a:gd name="T19" fmla="*/ 7 h 1748"/>
                <a:gd name="T20" fmla="*/ 133 w 3550"/>
                <a:gd name="T21" fmla="*/ 11 h 1748"/>
                <a:gd name="T22" fmla="*/ 127 w 3550"/>
                <a:gd name="T23" fmla="*/ 14 h 1748"/>
                <a:gd name="T24" fmla="*/ 122 w 3550"/>
                <a:gd name="T25" fmla="*/ 17 h 1748"/>
                <a:gd name="T26" fmla="*/ 116 w 3550"/>
                <a:gd name="T27" fmla="*/ 20 h 1748"/>
                <a:gd name="T28" fmla="*/ 111 w 3550"/>
                <a:gd name="T29" fmla="*/ 23 h 1748"/>
                <a:gd name="T30" fmla="*/ 106 w 3550"/>
                <a:gd name="T31" fmla="*/ 26 h 1748"/>
                <a:gd name="T32" fmla="*/ 99 w 3550"/>
                <a:gd name="T33" fmla="*/ 30 h 1748"/>
                <a:gd name="T34" fmla="*/ 92 w 3550"/>
                <a:gd name="T35" fmla="*/ 33 h 1748"/>
                <a:gd name="T36" fmla="*/ 84 w 3550"/>
                <a:gd name="T37" fmla="*/ 38 h 1748"/>
                <a:gd name="T38" fmla="*/ 74 w 3550"/>
                <a:gd name="T39" fmla="*/ 44 h 1748"/>
                <a:gd name="T40" fmla="*/ 62 w 3550"/>
                <a:gd name="T41" fmla="*/ 50 h 1748"/>
                <a:gd name="T42" fmla="*/ 48 w 3550"/>
                <a:gd name="T43" fmla="*/ 57 h 1748"/>
                <a:gd name="T44" fmla="*/ 32 w 3550"/>
                <a:gd name="T45" fmla="*/ 66 h 1748"/>
                <a:gd name="T46" fmla="*/ 13 w 3550"/>
                <a:gd name="T47" fmla="*/ 77 h 1748"/>
                <a:gd name="T48" fmla="*/ 2 w 3550"/>
                <a:gd name="T49" fmla="*/ 83 h 1748"/>
                <a:gd name="T50" fmla="*/ 1 w 3550"/>
                <a:gd name="T51" fmla="*/ 85 h 1748"/>
                <a:gd name="T52" fmla="*/ 0 w 3550"/>
                <a:gd name="T53" fmla="*/ 87 h 1748"/>
                <a:gd name="T54" fmla="*/ 0 w 3550"/>
                <a:gd name="T55" fmla="*/ 90 h 1748"/>
                <a:gd name="T56" fmla="*/ 1 w 3550"/>
                <a:gd name="T57" fmla="*/ 91 h 1748"/>
                <a:gd name="T58" fmla="*/ 1 w 3550"/>
                <a:gd name="T59" fmla="*/ 92 h 1748"/>
                <a:gd name="T60" fmla="*/ 1 w 3550"/>
                <a:gd name="T61" fmla="*/ 94 h 1748"/>
                <a:gd name="T62" fmla="*/ 2 w 3550"/>
                <a:gd name="T63" fmla="*/ 95 h 1748"/>
                <a:gd name="T64" fmla="*/ 7 w 3550"/>
                <a:gd name="T65" fmla="*/ 94 h 1748"/>
                <a:gd name="T66" fmla="*/ 16 w 3550"/>
                <a:gd name="T67" fmla="*/ 90 h 1748"/>
                <a:gd name="T68" fmla="*/ 23 w 3550"/>
                <a:gd name="T69" fmla="*/ 86 h 1748"/>
                <a:gd name="T70" fmla="*/ 29 w 3550"/>
                <a:gd name="T71" fmla="*/ 82 h 1748"/>
                <a:gd name="T72" fmla="*/ 35 w 3550"/>
                <a:gd name="T73" fmla="*/ 79 h 1748"/>
                <a:gd name="T74" fmla="*/ 41 w 3550"/>
                <a:gd name="T75" fmla="*/ 76 h 1748"/>
                <a:gd name="T76" fmla="*/ 46 w 3550"/>
                <a:gd name="T77" fmla="*/ 73 h 1748"/>
                <a:gd name="T78" fmla="*/ 52 w 3550"/>
                <a:gd name="T79" fmla="*/ 69 h 1748"/>
                <a:gd name="T80" fmla="*/ 59 w 3550"/>
                <a:gd name="T81" fmla="*/ 66 h 1748"/>
                <a:gd name="T82" fmla="*/ 66 w 3550"/>
                <a:gd name="T83" fmla="*/ 62 h 1748"/>
                <a:gd name="T84" fmla="*/ 75 w 3550"/>
                <a:gd name="T85" fmla="*/ 57 h 1748"/>
                <a:gd name="T86" fmla="*/ 86 w 3550"/>
                <a:gd name="T87" fmla="*/ 51 h 1748"/>
                <a:gd name="T88" fmla="*/ 98 w 3550"/>
                <a:gd name="T89" fmla="*/ 44 h 1748"/>
                <a:gd name="T90" fmla="*/ 113 w 3550"/>
                <a:gd name="T91" fmla="*/ 36 h 1748"/>
                <a:gd name="T92" fmla="*/ 130 w 3550"/>
                <a:gd name="T93" fmla="*/ 26 h 1748"/>
                <a:gd name="T94" fmla="*/ 150 w 3550"/>
                <a:gd name="T95" fmla="*/ 15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50"/>
                <a:gd name="T145" fmla="*/ 0 h 1748"/>
                <a:gd name="T146" fmla="*/ 3550 w 3550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50" h="1748">
                  <a:moveTo>
                    <a:pt x="3550" y="163"/>
                  </a:moveTo>
                  <a:lnTo>
                    <a:pt x="3545" y="153"/>
                  </a:lnTo>
                  <a:lnTo>
                    <a:pt x="3541" y="144"/>
                  </a:lnTo>
                  <a:lnTo>
                    <a:pt x="3538" y="137"/>
                  </a:lnTo>
                  <a:lnTo>
                    <a:pt x="3533" y="130"/>
                  </a:lnTo>
                  <a:lnTo>
                    <a:pt x="3529" y="120"/>
                  </a:lnTo>
                  <a:lnTo>
                    <a:pt x="3523" y="108"/>
                  </a:lnTo>
                  <a:lnTo>
                    <a:pt x="3514" y="90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1" y="1665"/>
                  </a:lnTo>
                  <a:lnTo>
                    <a:pt x="26" y="1673"/>
                  </a:lnTo>
                  <a:lnTo>
                    <a:pt x="31" y="1685"/>
                  </a:lnTo>
                  <a:lnTo>
                    <a:pt x="37" y="1699"/>
                  </a:lnTo>
                  <a:lnTo>
                    <a:pt x="46" y="1719"/>
                  </a:lnTo>
                  <a:lnTo>
                    <a:pt x="57" y="1748"/>
                  </a:lnTo>
                  <a:lnTo>
                    <a:pt x="162" y="1700"/>
                  </a:lnTo>
                  <a:lnTo>
                    <a:pt x="259" y="1656"/>
                  </a:lnTo>
                  <a:lnTo>
                    <a:pt x="348" y="1616"/>
                  </a:lnTo>
                  <a:lnTo>
                    <a:pt x="430" y="1579"/>
                  </a:lnTo>
                  <a:lnTo>
                    <a:pt x="508" y="1543"/>
                  </a:lnTo>
                  <a:lnTo>
                    <a:pt x="579" y="1511"/>
                  </a:lnTo>
                  <a:lnTo>
                    <a:pt x="648" y="1480"/>
                  </a:lnTo>
                  <a:lnTo>
                    <a:pt x="713" y="1451"/>
                  </a:lnTo>
                  <a:lnTo>
                    <a:pt x="776" y="1422"/>
                  </a:lnTo>
                  <a:lnTo>
                    <a:pt x="837" y="1395"/>
                  </a:lnTo>
                  <a:lnTo>
                    <a:pt x="898" y="1367"/>
                  </a:lnTo>
                  <a:lnTo>
                    <a:pt x="959" y="1340"/>
                  </a:lnTo>
                  <a:lnTo>
                    <a:pt x="1021" y="1311"/>
                  </a:lnTo>
                  <a:lnTo>
                    <a:pt x="1085" y="1282"/>
                  </a:lnTo>
                  <a:lnTo>
                    <a:pt x="1153" y="1251"/>
                  </a:lnTo>
                  <a:lnTo>
                    <a:pt x="1223" y="1220"/>
                  </a:lnTo>
                  <a:lnTo>
                    <a:pt x="1299" y="1186"/>
                  </a:lnTo>
                  <a:lnTo>
                    <a:pt x="1379" y="1149"/>
                  </a:lnTo>
                  <a:lnTo>
                    <a:pt x="1466" y="1110"/>
                  </a:lnTo>
                  <a:lnTo>
                    <a:pt x="1560" y="1067"/>
                  </a:lnTo>
                  <a:lnTo>
                    <a:pt x="1662" y="1020"/>
                  </a:lnTo>
                  <a:lnTo>
                    <a:pt x="1772" y="971"/>
                  </a:lnTo>
                  <a:lnTo>
                    <a:pt x="1892" y="916"/>
                  </a:lnTo>
                  <a:lnTo>
                    <a:pt x="2024" y="857"/>
                  </a:lnTo>
                  <a:lnTo>
                    <a:pt x="2166" y="792"/>
                  </a:lnTo>
                  <a:lnTo>
                    <a:pt x="2320" y="722"/>
                  </a:lnTo>
                  <a:lnTo>
                    <a:pt x="2488" y="646"/>
                  </a:lnTo>
                  <a:lnTo>
                    <a:pt x="2668" y="564"/>
                  </a:lnTo>
                  <a:lnTo>
                    <a:pt x="2864" y="474"/>
                  </a:lnTo>
                  <a:lnTo>
                    <a:pt x="3075" y="378"/>
                  </a:lnTo>
                  <a:lnTo>
                    <a:pt x="3304" y="275"/>
                  </a:lnTo>
                  <a:lnTo>
                    <a:pt x="3550" y="163"/>
                  </a:lnTo>
                  <a:close/>
                </a:path>
              </a:pathLst>
            </a:custGeom>
            <a:solidFill>
              <a:srgbClr val="BF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6" name="Freeform 510"/>
            <p:cNvSpPr>
              <a:spLocks/>
            </p:cNvSpPr>
            <p:nvPr/>
          </p:nvSpPr>
          <p:spPr bwMode="auto">
            <a:xfrm>
              <a:off x="1104" y="3024"/>
              <a:ext cx="161" cy="96"/>
            </a:xfrm>
            <a:custGeom>
              <a:avLst/>
              <a:gdLst>
                <a:gd name="T0" fmla="*/ 161 w 3539"/>
                <a:gd name="T1" fmla="*/ 8 h 1724"/>
                <a:gd name="T2" fmla="*/ 161 w 3539"/>
                <a:gd name="T3" fmla="*/ 7 h 1724"/>
                <a:gd name="T4" fmla="*/ 160 w 3539"/>
                <a:gd name="T5" fmla="*/ 6 h 1724"/>
                <a:gd name="T6" fmla="*/ 160 w 3539"/>
                <a:gd name="T7" fmla="*/ 5 h 1724"/>
                <a:gd name="T8" fmla="*/ 159 w 3539"/>
                <a:gd name="T9" fmla="*/ 3 h 1724"/>
                <a:gd name="T10" fmla="*/ 157 w 3539"/>
                <a:gd name="T11" fmla="*/ 1 h 1724"/>
                <a:gd name="T12" fmla="*/ 155 w 3539"/>
                <a:gd name="T13" fmla="*/ 0 h 1724"/>
                <a:gd name="T14" fmla="*/ 154 w 3539"/>
                <a:gd name="T15" fmla="*/ 0 h 1724"/>
                <a:gd name="T16" fmla="*/ 148 w 3539"/>
                <a:gd name="T17" fmla="*/ 3 h 1724"/>
                <a:gd name="T18" fmla="*/ 140 w 3539"/>
                <a:gd name="T19" fmla="*/ 7 h 1724"/>
                <a:gd name="T20" fmla="*/ 133 w 3539"/>
                <a:gd name="T21" fmla="*/ 11 h 1724"/>
                <a:gd name="T22" fmla="*/ 127 w 3539"/>
                <a:gd name="T23" fmla="*/ 14 h 1724"/>
                <a:gd name="T24" fmla="*/ 122 w 3539"/>
                <a:gd name="T25" fmla="*/ 17 h 1724"/>
                <a:gd name="T26" fmla="*/ 117 w 3539"/>
                <a:gd name="T27" fmla="*/ 20 h 1724"/>
                <a:gd name="T28" fmla="*/ 111 w 3539"/>
                <a:gd name="T29" fmla="*/ 23 h 1724"/>
                <a:gd name="T30" fmla="*/ 106 w 3539"/>
                <a:gd name="T31" fmla="*/ 26 h 1724"/>
                <a:gd name="T32" fmla="*/ 100 w 3539"/>
                <a:gd name="T33" fmla="*/ 30 h 1724"/>
                <a:gd name="T34" fmla="*/ 92 w 3539"/>
                <a:gd name="T35" fmla="*/ 34 h 1724"/>
                <a:gd name="T36" fmla="*/ 84 w 3539"/>
                <a:gd name="T37" fmla="*/ 38 h 1724"/>
                <a:gd name="T38" fmla="*/ 74 w 3539"/>
                <a:gd name="T39" fmla="*/ 44 h 1724"/>
                <a:gd name="T40" fmla="*/ 62 w 3539"/>
                <a:gd name="T41" fmla="*/ 50 h 1724"/>
                <a:gd name="T42" fmla="*/ 48 w 3539"/>
                <a:gd name="T43" fmla="*/ 58 h 1724"/>
                <a:gd name="T44" fmla="*/ 32 w 3539"/>
                <a:gd name="T45" fmla="*/ 67 h 1724"/>
                <a:gd name="T46" fmla="*/ 13 w 3539"/>
                <a:gd name="T47" fmla="*/ 77 h 1724"/>
                <a:gd name="T48" fmla="*/ 2 w 3539"/>
                <a:gd name="T49" fmla="*/ 83 h 1724"/>
                <a:gd name="T50" fmla="*/ 1 w 3539"/>
                <a:gd name="T51" fmla="*/ 85 h 1724"/>
                <a:gd name="T52" fmla="*/ 0 w 3539"/>
                <a:gd name="T53" fmla="*/ 88 h 1724"/>
                <a:gd name="T54" fmla="*/ 0 w 3539"/>
                <a:gd name="T55" fmla="*/ 90 h 1724"/>
                <a:gd name="T56" fmla="*/ 1 w 3539"/>
                <a:gd name="T57" fmla="*/ 92 h 1724"/>
                <a:gd name="T58" fmla="*/ 1 w 3539"/>
                <a:gd name="T59" fmla="*/ 92 h 1724"/>
                <a:gd name="T60" fmla="*/ 1 w 3539"/>
                <a:gd name="T61" fmla="*/ 93 h 1724"/>
                <a:gd name="T62" fmla="*/ 2 w 3539"/>
                <a:gd name="T63" fmla="*/ 95 h 1724"/>
                <a:gd name="T64" fmla="*/ 7 w 3539"/>
                <a:gd name="T65" fmla="*/ 93 h 1724"/>
                <a:gd name="T66" fmla="*/ 15 w 3539"/>
                <a:gd name="T67" fmla="*/ 89 h 1724"/>
                <a:gd name="T68" fmla="*/ 23 w 3539"/>
                <a:gd name="T69" fmla="*/ 85 h 1724"/>
                <a:gd name="T70" fmla="*/ 29 w 3539"/>
                <a:gd name="T71" fmla="*/ 81 h 1724"/>
                <a:gd name="T72" fmla="*/ 35 w 3539"/>
                <a:gd name="T73" fmla="*/ 78 h 1724"/>
                <a:gd name="T74" fmla="*/ 40 w 3539"/>
                <a:gd name="T75" fmla="*/ 75 h 1724"/>
                <a:gd name="T76" fmla="*/ 46 w 3539"/>
                <a:gd name="T77" fmla="*/ 72 h 1724"/>
                <a:gd name="T78" fmla="*/ 52 w 3539"/>
                <a:gd name="T79" fmla="*/ 68 h 1724"/>
                <a:gd name="T80" fmla="*/ 59 w 3539"/>
                <a:gd name="T81" fmla="*/ 65 h 1724"/>
                <a:gd name="T82" fmla="*/ 66 w 3539"/>
                <a:gd name="T83" fmla="*/ 61 h 1724"/>
                <a:gd name="T84" fmla="*/ 75 w 3539"/>
                <a:gd name="T85" fmla="*/ 56 h 1724"/>
                <a:gd name="T86" fmla="*/ 86 w 3539"/>
                <a:gd name="T87" fmla="*/ 50 h 1724"/>
                <a:gd name="T88" fmla="*/ 98 w 3539"/>
                <a:gd name="T89" fmla="*/ 43 h 1724"/>
                <a:gd name="T90" fmla="*/ 113 w 3539"/>
                <a:gd name="T91" fmla="*/ 35 h 1724"/>
                <a:gd name="T92" fmla="*/ 130 w 3539"/>
                <a:gd name="T93" fmla="*/ 25 h 1724"/>
                <a:gd name="T94" fmla="*/ 150 w 3539"/>
                <a:gd name="T95" fmla="*/ 14 h 17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9"/>
                <a:gd name="T145" fmla="*/ 0 h 1724"/>
                <a:gd name="T146" fmla="*/ 3539 w 3539"/>
                <a:gd name="T147" fmla="*/ 1724 h 172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9" h="1724">
                  <a:moveTo>
                    <a:pt x="3539" y="143"/>
                  </a:moveTo>
                  <a:lnTo>
                    <a:pt x="3534" y="135"/>
                  </a:lnTo>
                  <a:lnTo>
                    <a:pt x="3531" y="129"/>
                  </a:lnTo>
                  <a:lnTo>
                    <a:pt x="3529" y="123"/>
                  </a:lnTo>
                  <a:lnTo>
                    <a:pt x="3526" y="117"/>
                  </a:lnTo>
                  <a:lnTo>
                    <a:pt x="3523" y="110"/>
                  </a:lnTo>
                  <a:lnTo>
                    <a:pt x="3518" y="99"/>
                  </a:lnTo>
                  <a:lnTo>
                    <a:pt x="3511" y="84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6"/>
                  </a:lnTo>
                  <a:lnTo>
                    <a:pt x="16" y="1652"/>
                  </a:lnTo>
                  <a:lnTo>
                    <a:pt x="19" y="1658"/>
                  </a:lnTo>
                  <a:lnTo>
                    <a:pt x="22" y="1666"/>
                  </a:lnTo>
                  <a:lnTo>
                    <a:pt x="26" y="1674"/>
                  </a:lnTo>
                  <a:lnTo>
                    <a:pt x="31" y="1686"/>
                  </a:lnTo>
                  <a:lnTo>
                    <a:pt x="37" y="1702"/>
                  </a:lnTo>
                  <a:lnTo>
                    <a:pt x="46" y="1724"/>
                  </a:lnTo>
                  <a:lnTo>
                    <a:pt x="151" y="1676"/>
                  </a:lnTo>
                  <a:lnTo>
                    <a:pt x="248" y="1633"/>
                  </a:lnTo>
                  <a:lnTo>
                    <a:pt x="337" y="1592"/>
                  </a:lnTo>
                  <a:lnTo>
                    <a:pt x="419" y="1555"/>
                  </a:lnTo>
                  <a:lnTo>
                    <a:pt x="497" y="1520"/>
                  </a:lnTo>
                  <a:lnTo>
                    <a:pt x="568" y="1488"/>
                  </a:lnTo>
                  <a:lnTo>
                    <a:pt x="637" y="1457"/>
                  </a:lnTo>
                  <a:lnTo>
                    <a:pt x="702" y="1427"/>
                  </a:lnTo>
                  <a:lnTo>
                    <a:pt x="765" y="1399"/>
                  </a:lnTo>
                  <a:lnTo>
                    <a:pt x="826" y="1372"/>
                  </a:lnTo>
                  <a:lnTo>
                    <a:pt x="886" y="1344"/>
                  </a:lnTo>
                  <a:lnTo>
                    <a:pt x="948" y="1316"/>
                  </a:lnTo>
                  <a:lnTo>
                    <a:pt x="1010" y="1288"/>
                  </a:lnTo>
                  <a:lnTo>
                    <a:pt x="1074" y="1259"/>
                  </a:lnTo>
                  <a:lnTo>
                    <a:pt x="1141" y="1229"/>
                  </a:lnTo>
                  <a:lnTo>
                    <a:pt x="1212" y="1197"/>
                  </a:lnTo>
                  <a:lnTo>
                    <a:pt x="1287" y="1163"/>
                  </a:lnTo>
                  <a:lnTo>
                    <a:pt x="1368" y="1126"/>
                  </a:lnTo>
                  <a:lnTo>
                    <a:pt x="1455" y="1087"/>
                  </a:lnTo>
                  <a:lnTo>
                    <a:pt x="1548" y="1045"/>
                  </a:lnTo>
                  <a:lnTo>
                    <a:pt x="1650" y="998"/>
                  </a:lnTo>
                  <a:lnTo>
                    <a:pt x="1761" y="949"/>
                  </a:lnTo>
                  <a:lnTo>
                    <a:pt x="1881" y="894"/>
                  </a:lnTo>
                  <a:lnTo>
                    <a:pt x="2013" y="835"/>
                  </a:lnTo>
                  <a:lnTo>
                    <a:pt x="2154" y="771"/>
                  </a:lnTo>
                  <a:lnTo>
                    <a:pt x="2308" y="700"/>
                  </a:lnTo>
                  <a:lnTo>
                    <a:pt x="2477" y="625"/>
                  </a:lnTo>
                  <a:lnTo>
                    <a:pt x="2657" y="543"/>
                  </a:lnTo>
                  <a:lnTo>
                    <a:pt x="2853" y="453"/>
                  </a:lnTo>
                  <a:lnTo>
                    <a:pt x="3064" y="357"/>
                  </a:lnTo>
                  <a:lnTo>
                    <a:pt x="3293" y="254"/>
                  </a:lnTo>
                  <a:lnTo>
                    <a:pt x="3539" y="143"/>
                  </a:lnTo>
                  <a:close/>
                </a:path>
              </a:pathLst>
            </a:custGeom>
            <a:solidFill>
              <a:srgbClr val="C9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7" name="Freeform 511"/>
            <p:cNvSpPr>
              <a:spLocks/>
            </p:cNvSpPr>
            <p:nvPr/>
          </p:nvSpPr>
          <p:spPr bwMode="auto">
            <a:xfrm>
              <a:off x="1104" y="3024"/>
              <a:ext cx="160" cy="94"/>
            </a:xfrm>
            <a:custGeom>
              <a:avLst/>
              <a:gdLst>
                <a:gd name="T0" fmla="*/ 160 w 3526"/>
                <a:gd name="T1" fmla="*/ 6 h 1698"/>
                <a:gd name="T2" fmla="*/ 159 w 3526"/>
                <a:gd name="T3" fmla="*/ 5 h 1698"/>
                <a:gd name="T4" fmla="*/ 158 w 3526"/>
                <a:gd name="T5" fmla="*/ 3 h 1698"/>
                <a:gd name="T6" fmla="*/ 157 w 3526"/>
                <a:gd name="T7" fmla="*/ 1 h 1698"/>
                <a:gd name="T8" fmla="*/ 155 w 3526"/>
                <a:gd name="T9" fmla="*/ 0 h 1698"/>
                <a:gd name="T10" fmla="*/ 153 w 3526"/>
                <a:gd name="T11" fmla="*/ 0 h 1698"/>
                <a:gd name="T12" fmla="*/ 148 w 3526"/>
                <a:gd name="T13" fmla="*/ 3 h 1698"/>
                <a:gd name="T14" fmla="*/ 140 w 3526"/>
                <a:gd name="T15" fmla="*/ 7 h 1698"/>
                <a:gd name="T16" fmla="*/ 133 w 3526"/>
                <a:gd name="T17" fmla="*/ 11 h 1698"/>
                <a:gd name="T18" fmla="*/ 127 w 3526"/>
                <a:gd name="T19" fmla="*/ 14 h 1698"/>
                <a:gd name="T20" fmla="*/ 122 w 3526"/>
                <a:gd name="T21" fmla="*/ 17 h 1698"/>
                <a:gd name="T22" fmla="*/ 116 w 3526"/>
                <a:gd name="T23" fmla="*/ 20 h 1698"/>
                <a:gd name="T24" fmla="*/ 111 w 3526"/>
                <a:gd name="T25" fmla="*/ 23 h 1698"/>
                <a:gd name="T26" fmla="*/ 106 w 3526"/>
                <a:gd name="T27" fmla="*/ 26 h 1698"/>
                <a:gd name="T28" fmla="*/ 99 w 3526"/>
                <a:gd name="T29" fmla="*/ 29 h 1698"/>
                <a:gd name="T30" fmla="*/ 92 w 3526"/>
                <a:gd name="T31" fmla="*/ 33 h 1698"/>
                <a:gd name="T32" fmla="*/ 84 w 3526"/>
                <a:gd name="T33" fmla="*/ 38 h 1698"/>
                <a:gd name="T34" fmla="*/ 74 w 3526"/>
                <a:gd name="T35" fmla="*/ 43 h 1698"/>
                <a:gd name="T36" fmla="*/ 62 w 3526"/>
                <a:gd name="T37" fmla="*/ 50 h 1698"/>
                <a:gd name="T38" fmla="*/ 48 w 3526"/>
                <a:gd name="T39" fmla="*/ 57 h 1698"/>
                <a:gd name="T40" fmla="*/ 32 w 3526"/>
                <a:gd name="T41" fmla="*/ 66 h 1698"/>
                <a:gd name="T42" fmla="*/ 13 w 3526"/>
                <a:gd name="T43" fmla="*/ 77 h 1698"/>
                <a:gd name="T44" fmla="*/ 2 w 3526"/>
                <a:gd name="T45" fmla="*/ 83 h 1698"/>
                <a:gd name="T46" fmla="*/ 1 w 3526"/>
                <a:gd name="T47" fmla="*/ 85 h 1698"/>
                <a:gd name="T48" fmla="*/ 0 w 3526"/>
                <a:gd name="T49" fmla="*/ 87 h 1698"/>
                <a:gd name="T50" fmla="*/ 0 w 3526"/>
                <a:gd name="T51" fmla="*/ 89 h 1698"/>
                <a:gd name="T52" fmla="*/ 1 w 3526"/>
                <a:gd name="T53" fmla="*/ 91 h 1698"/>
                <a:gd name="T54" fmla="*/ 1 w 3526"/>
                <a:gd name="T55" fmla="*/ 93 h 1698"/>
                <a:gd name="T56" fmla="*/ 6 w 3526"/>
                <a:gd name="T57" fmla="*/ 91 h 1698"/>
                <a:gd name="T58" fmla="*/ 15 w 3526"/>
                <a:gd name="T59" fmla="*/ 87 h 1698"/>
                <a:gd name="T60" fmla="*/ 22 w 3526"/>
                <a:gd name="T61" fmla="*/ 83 h 1698"/>
                <a:gd name="T62" fmla="*/ 28 w 3526"/>
                <a:gd name="T63" fmla="*/ 79 h 1698"/>
                <a:gd name="T64" fmla="*/ 34 w 3526"/>
                <a:gd name="T65" fmla="*/ 76 h 1698"/>
                <a:gd name="T66" fmla="*/ 40 w 3526"/>
                <a:gd name="T67" fmla="*/ 73 h 1698"/>
                <a:gd name="T68" fmla="*/ 45 w 3526"/>
                <a:gd name="T69" fmla="*/ 70 h 1698"/>
                <a:gd name="T70" fmla="*/ 51 w 3526"/>
                <a:gd name="T71" fmla="*/ 67 h 1698"/>
                <a:gd name="T72" fmla="*/ 58 w 3526"/>
                <a:gd name="T73" fmla="*/ 63 h 1698"/>
                <a:gd name="T74" fmla="*/ 65 w 3526"/>
                <a:gd name="T75" fmla="*/ 59 h 1698"/>
                <a:gd name="T76" fmla="*/ 74 w 3526"/>
                <a:gd name="T77" fmla="*/ 54 h 1698"/>
                <a:gd name="T78" fmla="*/ 85 w 3526"/>
                <a:gd name="T79" fmla="*/ 48 h 1698"/>
                <a:gd name="T80" fmla="*/ 97 w 3526"/>
                <a:gd name="T81" fmla="*/ 41 h 1698"/>
                <a:gd name="T82" fmla="*/ 112 w 3526"/>
                <a:gd name="T83" fmla="*/ 33 h 1698"/>
                <a:gd name="T84" fmla="*/ 129 w 3526"/>
                <a:gd name="T85" fmla="*/ 24 h 1698"/>
                <a:gd name="T86" fmla="*/ 149 w 3526"/>
                <a:gd name="T87" fmla="*/ 13 h 16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26"/>
                <a:gd name="T133" fmla="*/ 0 h 1698"/>
                <a:gd name="T134" fmla="*/ 3526 w 3526"/>
                <a:gd name="T135" fmla="*/ 1698 h 16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26" h="1698">
                  <a:moveTo>
                    <a:pt x="3526" y="123"/>
                  </a:moveTo>
                  <a:lnTo>
                    <a:pt x="3522" y="112"/>
                  </a:lnTo>
                  <a:lnTo>
                    <a:pt x="3518" y="103"/>
                  </a:lnTo>
                  <a:lnTo>
                    <a:pt x="3513" y="9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4" y="1648"/>
                  </a:lnTo>
                  <a:lnTo>
                    <a:pt x="18" y="1657"/>
                  </a:lnTo>
                  <a:lnTo>
                    <a:pt x="25" y="1671"/>
                  </a:lnTo>
                  <a:lnTo>
                    <a:pt x="36" y="1698"/>
                  </a:lnTo>
                  <a:lnTo>
                    <a:pt x="141" y="1651"/>
                  </a:lnTo>
                  <a:lnTo>
                    <a:pt x="237" y="1608"/>
                  </a:lnTo>
                  <a:lnTo>
                    <a:pt x="326" y="1568"/>
                  </a:lnTo>
                  <a:lnTo>
                    <a:pt x="409" y="1530"/>
                  </a:lnTo>
                  <a:lnTo>
                    <a:pt x="486" y="1496"/>
                  </a:lnTo>
                  <a:lnTo>
                    <a:pt x="558" y="1463"/>
                  </a:lnTo>
                  <a:lnTo>
                    <a:pt x="626" y="1433"/>
                  </a:lnTo>
                  <a:lnTo>
                    <a:pt x="691" y="1403"/>
                  </a:lnTo>
                  <a:lnTo>
                    <a:pt x="754" y="1375"/>
                  </a:lnTo>
                  <a:lnTo>
                    <a:pt x="815" y="1347"/>
                  </a:lnTo>
                  <a:lnTo>
                    <a:pt x="875" y="1320"/>
                  </a:lnTo>
                  <a:lnTo>
                    <a:pt x="936" y="1292"/>
                  </a:lnTo>
                  <a:lnTo>
                    <a:pt x="999" y="1264"/>
                  </a:lnTo>
                  <a:lnTo>
                    <a:pt x="1063" y="1236"/>
                  </a:lnTo>
                  <a:lnTo>
                    <a:pt x="1130" y="1205"/>
                  </a:lnTo>
                  <a:lnTo>
                    <a:pt x="1201" y="1173"/>
                  </a:lnTo>
                  <a:lnTo>
                    <a:pt x="1276" y="1140"/>
                  </a:lnTo>
                  <a:lnTo>
                    <a:pt x="1357" y="1103"/>
                  </a:lnTo>
                  <a:lnTo>
                    <a:pt x="1443" y="1064"/>
                  </a:lnTo>
                  <a:lnTo>
                    <a:pt x="1537" y="1022"/>
                  </a:lnTo>
                  <a:lnTo>
                    <a:pt x="1639" y="975"/>
                  </a:lnTo>
                  <a:lnTo>
                    <a:pt x="1749" y="926"/>
                  </a:lnTo>
                  <a:lnTo>
                    <a:pt x="1870" y="872"/>
                  </a:lnTo>
                  <a:lnTo>
                    <a:pt x="2000" y="813"/>
                  </a:lnTo>
                  <a:lnTo>
                    <a:pt x="2143" y="749"/>
                  </a:lnTo>
                  <a:lnTo>
                    <a:pt x="2297" y="679"/>
                  </a:lnTo>
                  <a:lnTo>
                    <a:pt x="2464" y="603"/>
                  </a:lnTo>
                  <a:lnTo>
                    <a:pt x="2646" y="521"/>
                  </a:lnTo>
                  <a:lnTo>
                    <a:pt x="2841" y="432"/>
                  </a:lnTo>
                  <a:lnTo>
                    <a:pt x="3053" y="337"/>
                  </a:lnTo>
                  <a:lnTo>
                    <a:pt x="3281" y="234"/>
                  </a:lnTo>
                  <a:lnTo>
                    <a:pt x="3526" y="123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8" name="Freeform 512"/>
            <p:cNvSpPr>
              <a:spLocks/>
            </p:cNvSpPr>
            <p:nvPr/>
          </p:nvSpPr>
          <p:spPr bwMode="auto">
            <a:xfrm>
              <a:off x="1104" y="3024"/>
              <a:ext cx="160" cy="93"/>
            </a:xfrm>
            <a:custGeom>
              <a:avLst/>
              <a:gdLst>
                <a:gd name="T0" fmla="*/ 160 w 3515"/>
                <a:gd name="T1" fmla="*/ 5 h 1674"/>
                <a:gd name="T2" fmla="*/ 160 w 3515"/>
                <a:gd name="T3" fmla="*/ 5 h 1674"/>
                <a:gd name="T4" fmla="*/ 159 w 3515"/>
                <a:gd name="T5" fmla="*/ 3 h 1674"/>
                <a:gd name="T6" fmla="*/ 157 w 3515"/>
                <a:gd name="T7" fmla="*/ 1 h 1674"/>
                <a:gd name="T8" fmla="*/ 156 w 3515"/>
                <a:gd name="T9" fmla="*/ 0 h 1674"/>
                <a:gd name="T10" fmla="*/ 154 w 3515"/>
                <a:gd name="T11" fmla="*/ 0 h 1674"/>
                <a:gd name="T12" fmla="*/ 148 w 3515"/>
                <a:gd name="T13" fmla="*/ 3 h 1674"/>
                <a:gd name="T14" fmla="*/ 140 w 3515"/>
                <a:gd name="T15" fmla="*/ 7 h 1674"/>
                <a:gd name="T16" fmla="*/ 133 w 3515"/>
                <a:gd name="T17" fmla="*/ 11 h 1674"/>
                <a:gd name="T18" fmla="*/ 127 w 3515"/>
                <a:gd name="T19" fmla="*/ 14 h 1674"/>
                <a:gd name="T20" fmla="*/ 122 w 3515"/>
                <a:gd name="T21" fmla="*/ 17 h 1674"/>
                <a:gd name="T22" fmla="*/ 117 w 3515"/>
                <a:gd name="T23" fmla="*/ 20 h 1674"/>
                <a:gd name="T24" fmla="*/ 112 w 3515"/>
                <a:gd name="T25" fmla="*/ 23 h 1674"/>
                <a:gd name="T26" fmla="*/ 106 w 3515"/>
                <a:gd name="T27" fmla="*/ 26 h 1674"/>
                <a:gd name="T28" fmla="*/ 100 w 3515"/>
                <a:gd name="T29" fmla="*/ 30 h 1674"/>
                <a:gd name="T30" fmla="*/ 92 w 3515"/>
                <a:gd name="T31" fmla="*/ 34 h 1674"/>
                <a:gd name="T32" fmla="*/ 84 w 3515"/>
                <a:gd name="T33" fmla="*/ 38 h 1674"/>
                <a:gd name="T34" fmla="*/ 74 w 3515"/>
                <a:gd name="T35" fmla="*/ 44 h 1674"/>
                <a:gd name="T36" fmla="*/ 62 w 3515"/>
                <a:gd name="T37" fmla="*/ 50 h 1674"/>
                <a:gd name="T38" fmla="*/ 49 w 3515"/>
                <a:gd name="T39" fmla="*/ 58 h 1674"/>
                <a:gd name="T40" fmla="*/ 32 w 3515"/>
                <a:gd name="T41" fmla="*/ 66 h 1674"/>
                <a:gd name="T42" fmla="*/ 13 w 3515"/>
                <a:gd name="T43" fmla="*/ 77 h 1674"/>
                <a:gd name="T44" fmla="*/ 2 w 3515"/>
                <a:gd name="T45" fmla="*/ 83 h 1674"/>
                <a:gd name="T46" fmla="*/ 1 w 3515"/>
                <a:gd name="T47" fmla="*/ 85 h 1674"/>
                <a:gd name="T48" fmla="*/ 0 w 3515"/>
                <a:gd name="T49" fmla="*/ 87 h 1674"/>
                <a:gd name="T50" fmla="*/ 0 w 3515"/>
                <a:gd name="T51" fmla="*/ 90 h 1674"/>
                <a:gd name="T52" fmla="*/ 1 w 3515"/>
                <a:gd name="T53" fmla="*/ 91 h 1674"/>
                <a:gd name="T54" fmla="*/ 1 w 3515"/>
                <a:gd name="T55" fmla="*/ 92 h 1674"/>
                <a:gd name="T56" fmla="*/ 6 w 3515"/>
                <a:gd name="T57" fmla="*/ 90 h 1674"/>
                <a:gd name="T58" fmla="*/ 14 w 3515"/>
                <a:gd name="T59" fmla="*/ 86 h 1674"/>
                <a:gd name="T60" fmla="*/ 22 w 3515"/>
                <a:gd name="T61" fmla="*/ 82 h 1674"/>
                <a:gd name="T62" fmla="*/ 28 w 3515"/>
                <a:gd name="T63" fmla="*/ 78 h 1674"/>
                <a:gd name="T64" fmla="*/ 34 w 3515"/>
                <a:gd name="T65" fmla="*/ 75 h 1674"/>
                <a:gd name="T66" fmla="*/ 39 w 3515"/>
                <a:gd name="T67" fmla="*/ 72 h 1674"/>
                <a:gd name="T68" fmla="*/ 45 w 3515"/>
                <a:gd name="T69" fmla="*/ 69 h 1674"/>
                <a:gd name="T70" fmla="*/ 51 w 3515"/>
                <a:gd name="T71" fmla="*/ 66 h 1674"/>
                <a:gd name="T72" fmla="*/ 58 w 3515"/>
                <a:gd name="T73" fmla="*/ 62 h 1674"/>
                <a:gd name="T74" fmla="*/ 65 w 3515"/>
                <a:gd name="T75" fmla="*/ 58 h 1674"/>
                <a:gd name="T76" fmla="*/ 74 w 3515"/>
                <a:gd name="T77" fmla="*/ 53 h 1674"/>
                <a:gd name="T78" fmla="*/ 85 w 3515"/>
                <a:gd name="T79" fmla="*/ 47 h 1674"/>
                <a:gd name="T80" fmla="*/ 97 w 3515"/>
                <a:gd name="T81" fmla="*/ 40 h 1674"/>
                <a:gd name="T82" fmla="*/ 112 w 3515"/>
                <a:gd name="T83" fmla="*/ 32 h 1674"/>
                <a:gd name="T84" fmla="*/ 129 w 3515"/>
                <a:gd name="T85" fmla="*/ 23 h 1674"/>
                <a:gd name="T86" fmla="*/ 149 w 3515"/>
                <a:gd name="T87" fmla="*/ 12 h 16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15"/>
                <a:gd name="T133" fmla="*/ 0 h 1674"/>
                <a:gd name="T134" fmla="*/ 3515 w 3515"/>
                <a:gd name="T135" fmla="*/ 1674 h 16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15" h="1674">
                  <a:moveTo>
                    <a:pt x="3515" y="103"/>
                  </a:moveTo>
                  <a:lnTo>
                    <a:pt x="3513" y="96"/>
                  </a:lnTo>
                  <a:lnTo>
                    <a:pt x="3511" y="91"/>
                  </a:lnTo>
                  <a:lnTo>
                    <a:pt x="3508" y="81"/>
                  </a:ln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3257" y="53"/>
                  </a:lnTo>
                  <a:lnTo>
                    <a:pt x="3166" y="94"/>
                  </a:lnTo>
                  <a:lnTo>
                    <a:pt x="3083" y="131"/>
                  </a:lnTo>
                  <a:lnTo>
                    <a:pt x="3004" y="167"/>
                  </a:lnTo>
                  <a:lnTo>
                    <a:pt x="2932" y="198"/>
                  </a:lnTo>
                  <a:lnTo>
                    <a:pt x="2864" y="229"/>
                  </a:lnTo>
                  <a:lnTo>
                    <a:pt x="2800" y="258"/>
                  </a:lnTo>
                  <a:lnTo>
                    <a:pt x="2740" y="286"/>
                  </a:lnTo>
                  <a:lnTo>
                    <a:pt x="2681" y="312"/>
                  </a:lnTo>
                  <a:lnTo>
                    <a:pt x="2623" y="337"/>
                  </a:lnTo>
                  <a:lnTo>
                    <a:pt x="2565" y="364"/>
                  </a:lnTo>
                  <a:lnTo>
                    <a:pt x="2508" y="389"/>
                  </a:lnTo>
                  <a:lnTo>
                    <a:pt x="2450" y="415"/>
                  </a:lnTo>
                  <a:lnTo>
                    <a:pt x="2389" y="443"/>
                  </a:lnTo>
                  <a:lnTo>
                    <a:pt x="2327" y="471"/>
                  </a:lnTo>
                  <a:lnTo>
                    <a:pt x="2259" y="501"/>
                  </a:lnTo>
                  <a:lnTo>
                    <a:pt x="2189" y="532"/>
                  </a:lnTo>
                  <a:lnTo>
                    <a:pt x="2113" y="567"/>
                  </a:lnTo>
                  <a:lnTo>
                    <a:pt x="2031" y="603"/>
                  </a:lnTo>
                  <a:lnTo>
                    <a:pt x="1942" y="643"/>
                  </a:lnTo>
                  <a:lnTo>
                    <a:pt x="1846" y="686"/>
                  </a:lnTo>
                  <a:lnTo>
                    <a:pt x="1741" y="733"/>
                  </a:lnTo>
                  <a:lnTo>
                    <a:pt x="1628" y="784"/>
                  </a:lnTo>
                  <a:lnTo>
                    <a:pt x="1505" y="839"/>
                  </a:lnTo>
                  <a:lnTo>
                    <a:pt x="1370" y="899"/>
                  </a:lnTo>
                  <a:lnTo>
                    <a:pt x="1224" y="966"/>
                  </a:lnTo>
                  <a:lnTo>
                    <a:pt x="1066" y="1036"/>
                  </a:lnTo>
                  <a:lnTo>
                    <a:pt x="895" y="1113"/>
                  </a:lnTo>
                  <a:lnTo>
                    <a:pt x="710" y="1195"/>
                  </a:lnTo>
                  <a:lnTo>
                    <a:pt x="510" y="1286"/>
                  </a:lnTo>
                  <a:lnTo>
                    <a:pt x="294" y="1382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2" y="1644"/>
                  </a:lnTo>
                  <a:lnTo>
                    <a:pt x="15" y="1649"/>
                  </a:lnTo>
                  <a:lnTo>
                    <a:pt x="18" y="1657"/>
                  </a:lnTo>
                  <a:lnTo>
                    <a:pt x="25" y="1674"/>
                  </a:lnTo>
                  <a:lnTo>
                    <a:pt x="130" y="1627"/>
                  </a:lnTo>
                  <a:lnTo>
                    <a:pt x="225" y="1583"/>
                  </a:lnTo>
                  <a:lnTo>
                    <a:pt x="315" y="1543"/>
                  </a:lnTo>
                  <a:lnTo>
                    <a:pt x="398" y="1506"/>
                  </a:lnTo>
                  <a:lnTo>
                    <a:pt x="474" y="1472"/>
                  </a:lnTo>
                  <a:lnTo>
                    <a:pt x="547" y="1439"/>
                  </a:lnTo>
                  <a:lnTo>
                    <a:pt x="615" y="1408"/>
                  </a:lnTo>
                  <a:lnTo>
                    <a:pt x="679" y="1379"/>
                  </a:lnTo>
                  <a:lnTo>
                    <a:pt x="743" y="1352"/>
                  </a:lnTo>
                  <a:lnTo>
                    <a:pt x="804" y="1324"/>
                  </a:lnTo>
                  <a:lnTo>
                    <a:pt x="864" y="1297"/>
                  </a:lnTo>
                  <a:lnTo>
                    <a:pt x="925" y="1269"/>
                  </a:lnTo>
                  <a:lnTo>
                    <a:pt x="987" y="1241"/>
                  </a:lnTo>
                  <a:lnTo>
                    <a:pt x="1052" y="1212"/>
                  </a:lnTo>
                  <a:lnTo>
                    <a:pt x="1119" y="1182"/>
                  </a:lnTo>
                  <a:lnTo>
                    <a:pt x="1189" y="1150"/>
                  </a:lnTo>
                  <a:lnTo>
                    <a:pt x="1265" y="1116"/>
                  </a:lnTo>
                  <a:lnTo>
                    <a:pt x="1345" y="1081"/>
                  </a:lnTo>
                  <a:lnTo>
                    <a:pt x="1432" y="1042"/>
                  </a:lnTo>
                  <a:lnTo>
                    <a:pt x="1526" y="999"/>
                  </a:lnTo>
                  <a:lnTo>
                    <a:pt x="1628" y="953"/>
                  </a:lnTo>
                  <a:lnTo>
                    <a:pt x="1738" y="903"/>
                  </a:lnTo>
                  <a:lnTo>
                    <a:pt x="1859" y="850"/>
                  </a:lnTo>
                  <a:lnTo>
                    <a:pt x="1989" y="791"/>
                  </a:lnTo>
                  <a:lnTo>
                    <a:pt x="2132" y="726"/>
                  </a:lnTo>
                  <a:lnTo>
                    <a:pt x="2286" y="657"/>
                  </a:lnTo>
                  <a:lnTo>
                    <a:pt x="2453" y="582"/>
                  </a:lnTo>
                  <a:lnTo>
                    <a:pt x="2635" y="500"/>
                  </a:lnTo>
                  <a:lnTo>
                    <a:pt x="2830" y="412"/>
                  </a:lnTo>
                  <a:lnTo>
                    <a:pt x="3042" y="316"/>
                  </a:lnTo>
                  <a:lnTo>
                    <a:pt x="3269" y="214"/>
                  </a:lnTo>
                  <a:lnTo>
                    <a:pt x="3515" y="103"/>
                  </a:lnTo>
                  <a:close/>
                </a:path>
              </a:pathLst>
            </a:custGeom>
            <a:solidFill>
              <a:srgbClr val="D6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599" name="Freeform 513"/>
            <p:cNvSpPr>
              <a:spLocks/>
            </p:cNvSpPr>
            <p:nvPr/>
          </p:nvSpPr>
          <p:spPr bwMode="auto">
            <a:xfrm>
              <a:off x="1104" y="3024"/>
              <a:ext cx="159" cy="92"/>
            </a:xfrm>
            <a:custGeom>
              <a:avLst/>
              <a:gdLst>
                <a:gd name="T0" fmla="*/ 159 w 3503"/>
                <a:gd name="T1" fmla="*/ 5 h 1649"/>
                <a:gd name="T2" fmla="*/ 159 w 3503"/>
                <a:gd name="T3" fmla="*/ 4 h 1649"/>
                <a:gd name="T4" fmla="*/ 158 w 3503"/>
                <a:gd name="T5" fmla="*/ 3 h 1649"/>
                <a:gd name="T6" fmla="*/ 158 w 3503"/>
                <a:gd name="T7" fmla="*/ 2 h 1649"/>
                <a:gd name="T8" fmla="*/ 157 w 3503"/>
                <a:gd name="T9" fmla="*/ 1 h 1649"/>
                <a:gd name="T10" fmla="*/ 156 w 3503"/>
                <a:gd name="T11" fmla="*/ 0 h 1649"/>
                <a:gd name="T12" fmla="*/ 155 w 3503"/>
                <a:gd name="T13" fmla="*/ 0 h 1649"/>
                <a:gd name="T14" fmla="*/ 154 w 3503"/>
                <a:gd name="T15" fmla="*/ 0 h 1649"/>
                <a:gd name="T16" fmla="*/ 153 w 3503"/>
                <a:gd name="T17" fmla="*/ 0 h 1649"/>
                <a:gd name="T18" fmla="*/ 152 w 3503"/>
                <a:gd name="T19" fmla="*/ 0 h 1649"/>
                <a:gd name="T20" fmla="*/ 3 w 3503"/>
                <a:gd name="T21" fmla="*/ 83 h 1649"/>
                <a:gd name="T22" fmla="*/ 2 w 3503"/>
                <a:gd name="T23" fmla="*/ 84 h 1649"/>
                <a:gd name="T24" fmla="*/ 1 w 3503"/>
                <a:gd name="T25" fmla="*/ 84 h 1649"/>
                <a:gd name="T26" fmla="*/ 1 w 3503"/>
                <a:gd name="T27" fmla="*/ 85 h 1649"/>
                <a:gd name="T28" fmla="*/ 0 w 3503"/>
                <a:gd name="T29" fmla="*/ 86 h 1649"/>
                <a:gd name="T30" fmla="*/ 0 w 3503"/>
                <a:gd name="T31" fmla="*/ 88 h 1649"/>
                <a:gd name="T32" fmla="*/ 0 w 3503"/>
                <a:gd name="T33" fmla="*/ 89 h 1649"/>
                <a:gd name="T34" fmla="*/ 0 w 3503"/>
                <a:gd name="T35" fmla="*/ 90 h 1649"/>
                <a:gd name="T36" fmla="*/ 0 w 3503"/>
                <a:gd name="T37" fmla="*/ 91 h 1649"/>
                <a:gd name="T38" fmla="*/ 1 w 3503"/>
                <a:gd name="T39" fmla="*/ 92 h 1649"/>
                <a:gd name="T40" fmla="*/ 159 w 3503"/>
                <a:gd name="T41" fmla="*/ 5 h 1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503"/>
                <a:gd name="T64" fmla="*/ 0 h 1649"/>
                <a:gd name="T65" fmla="*/ 3503 w 3503"/>
                <a:gd name="T66" fmla="*/ 1649 h 16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503" h="1649">
                  <a:moveTo>
                    <a:pt x="3503" y="83"/>
                  </a:moveTo>
                  <a:lnTo>
                    <a:pt x="3502" y="64"/>
                  </a:lnTo>
                  <a:lnTo>
                    <a:pt x="3491" y="46"/>
                  </a:lnTo>
                  <a:lnTo>
                    <a:pt x="3476" y="31"/>
                  </a:lnTo>
                  <a:lnTo>
                    <a:pt x="3459" y="18"/>
                  </a:lnTo>
                  <a:lnTo>
                    <a:pt x="3440" y="8"/>
                  </a:lnTo>
                  <a:lnTo>
                    <a:pt x="3418" y="2"/>
                  </a:lnTo>
                  <a:lnTo>
                    <a:pt x="3397" y="0"/>
                  </a:lnTo>
                  <a:lnTo>
                    <a:pt x="3376" y="2"/>
                  </a:lnTo>
                  <a:lnTo>
                    <a:pt x="3356" y="8"/>
                  </a:lnTo>
                  <a:lnTo>
                    <a:pt x="62" y="1486"/>
                  </a:lnTo>
                  <a:lnTo>
                    <a:pt x="44" y="1497"/>
                  </a:lnTo>
                  <a:lnTo>
                    <a:pt x="29" y="1512"/>
                  </a:lnTo>
                  <a:lnTo>
                    <a:pt x="16" y="1530"/>
                  </a:lnTo>
                  <a:lnTo>
                    <a:pt x="7" y="1550"/>
                  </a:lnTo>
                  <a:lnTo>
                    <a:pt x="2" y="1572"/>
                  </a:lnTo>
                  <a:lnTo>
                    <a:pt x="0" y="1594"/>
                  </a:lnTo>
                  <a:lnTo>
                    <a:pt x="2" y="1615"/>
                  </a:lnTo>
                  <a:lnTo>
                    <a:pt x="8" y="1636"/>
                  </a:lnTo>
                  <a:lnTo>
                    <a:pt x="13" y="1649"/>
                  </a:lnTo>
                  <a:lnTo>
                    <a:pt x="3503" y="8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0" name="Freeform 514"/>
            <p:cNvSpPr>
              <a:spLocks/>
            </p:cNvSpPr>
            <p:nvPr/>
          </p:nvSpPr>
          <p:spPr bwMode="auto">
            <a:xfrm>
              <a:off x="1277" y="3064"/>
              <a:ext cx="2" cy="3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1 h 40"/>
                <a:gd name="T8" fmla="*/ 2 w 28"/>
                <a:gd name="T9" fmla="*/ 1 h 40"/>
                <a:gd name="T10" fmla="*/ 2 w 28"/>
                <a:gd name="T11" fmla="*/ 2 h 40"/>
                <a:gd name="T12" fmla="*/ 2 w 28"/>
                <a:gd name="T13" fmla="*/ 2 h 40"/>
                <a:gd name="T14" fmla="*/ 2 w 28"/>
                <a:gd name="T15" fmla="*/ 3 h 40"/>
                <a:gd name="T16" fmla="*/ 1 w 28"/>
                <a:gd name="T17" fmla="*/ 3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7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1" name="Freeform 515"/>
            <p:cNvSpPr>
              <a:spLocks/>
            </p:cNvSpPr>
            <p:nvPr/>
          </p:nvSpPr>
          <p:spPr bwMode="auto">
            <a:xfrm>
              <a:off x="1118" y="3064"/>
              <a:ext cx="160" cy="90"/>
            </a:xfrm>
            <a:custGeom>
              <a:avLst/>
              <a:gdLst>
                <a:gd name="T0" fmla="*/ 0 w 3529"/>
                <a:gd name="T1" fmla="*/ 89 h 1614"/>
                <a:gd name="T2" fmla="*/ 0 w 3529"/>
                <a:gd name="T3" fmla="*/ 88 h 1614"/>
                <a:gd name="T4" fmla="*/ 159 w 3529"/>
                <a:gd name="T5" fmla="*/ 0 h 1614"/>
                <a:gd name="T6" fmla="*/ 160 w 3529"/>
                <a:gd name="T7" fmla="*/ 2 h 1614"/>
                <a:gd name="T8" fmla="*/ 1 w 3529"/>
                <a:gd name="T9" fmla="*/ 90 h 1614"/>
                <a:gd name="T10" fmla="*/ 0 w 3529"/>
                <a:gd name="T11" fmla="*/ 89 h 16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29"/>
                <a:gd name="T19" fmla="*/ 0 h 1614"/>
                <a:gd name="T20" fmla="*/ 3529 w 3529"/>
                <a:gd name="T21" fmla="*/ 1614 h 16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29" h="1614">
                  <a:moveTo>
                    <a:pt x="8" y="1596"/>
                  </a:moveTo>
                  <a:lnTo>
                    <a:pt x="0" y="1577"/>
                  </a:lnTo>
                  <a:lnTo>
                    <a:pt x="3513" y="0"/>
                  </a:lnTo>
                  <a:lnTo>
                    <a:pt x="3529" y="38"/>
                  </a:lnTo>
                  <a:lnTo>
                    <a:pt x="16" y="1614"/>
                  </a:lnTo>
                  <a:lnTo>
                    <a:pt x="8" y="1596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2" name="Freeform 516"/>
            <p:cNvSpPr>
              <a:spLocks/>
            </p:cNvSpPr>
            <p:nvPr/>
          </p:nvSpPr>
          <p:spPr bwMode="auto">
            <a:xfrm>
              <a:off x="1117" y="3152"/>
              <a:ext cx="1" cy="2"/>
            </a:xfrm>
            <a:custGeom>
              <a:avLst/>
              <a:gdLst>
                <a:gd name="T0" fmla="*/ 1 w 28"/>
                <a:gd name="T1" fmla="*/ 2 h 40"/>
                <a:gd name="T2" fmla="*/ 1 w 28"/>
                <a:gd name="T3" fmla="*/ 2 h 40"/>
                <a:gd name="T4" fmla="*/ 0 w 28"/>
                <a:gd name="T5" fmla="*/ 2 h 40"/>
                <a:gd name="T6" fmla="*/ 0 w 28"/>
                <a:gd name="T7" fmla="*/ 2 h 40"/>
                <a:gd name="T8" fmla="*/ 0 w 28"/>
                <a:gd name="T9" fmla="*/ 1 h 40"/>
                <a:gd name="T10" fmla="*/ 0 w 28"/>
                <a:gd name="T11" fmla="*/ 1 h 40"/>
                <a:gd name="T12" fmla="*/ 0 w 28"/>
                <a:gd name="T13" fmla="*/ 1 h 40"/>
                <a:gd name="T14" fmla="*/ 0 w 28"/>
                <a:gd name="T15" fmla="*/ 0 h 40"/>
                <a:gd name="T16" fmla="*/ 0 w 28"/>
                <a:gd name="T17" fmla="*/ 0 h 40"/>
                <a:gd name="T18" fmla="*/ 1 w 28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28" y="37"/>
                  </a:moveTo>
                  <a:lnTo>
                    <a:pt x="19" y="40"/>
                  </a:lnTo>
                  <a:lnTo>
                    <a:pt x="12" y="37"/>
                  </a:lnTo>
                  <a:lnTo>
                    <a:pt x="6" y="33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2" y="0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3" name="Freeform 517"/>
            <p:cNvSpPr>
              <a:spLocks/>
            </p:cNvSpPr>
            <p:nvPr/>
          </p:nvSpPr>
          <p:spPr bwMode="auto">
            <a:xfrm>
              <a:off x="1281" y="3075"/>
              <a:ext cx="2" cy="2"/>
            </a:xfrm>
            <a:custGeom>
              <a:avLst/>
              <a:gdLst>
                <a:gd name="T0" fmla="*/ 0 w 28"/>
                <a:gd name="T1" fmla="*/ 0 h 40"/>
                <a:gd name="T2" fmla="*/ 1 w 28"/>
                <a:gd name="T3" fmla="*/ 0 h 40"/>
                <a:gd name="T4" fmla="*/ 1 w 28"/>
                <a:gd name="T5" fmla="*/ 0 h 40"/>
                <a:gd name="T6" fmla="*/ 2 w 28"/>
                <a:gd name="T7" fmla="*/ 0 h 40"/>
                <a:gd name="T8" fmla="*/ 2 w 28"/>
                <a:gd name="T9" fmla="*/ 1 h 40"/>
                <a:gd name="T10" fmla="*/ 2 w 28"/>
                <a:gd name="T11" fmla="*/ 1 h 40"/>
                <a:gd name="T12" fmla="*/ 2 w 28"/>
                <a:gd name="T13" fmla="*/ 1 h 40"/>
                <a:gd name="T14" fmla="*/ 2 w 28"/>
                <a:gd name="T15" fmla="*/ 2 h 40"/>
                <a:gd name="T16" fmla="*/ 1 w 28"/>
                <a:gd name="T17" fmla="*/ 2 h 40"/>
                <a:gd name="T18" fmla="*/ 0 w 2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40"/>
                <a:gd name="T32" fmla="*/ 28 w 2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40">
                  <a:moveTo>
                    <a:pt x="0" y="2"/>
                  </a:moveTo>
                  <a:lnTo>
                    <a:pt x="9" y="0"/>
                  </a:lnTo>
                  <a:lnTo>
                    <a:pt x="16" y="2"/>
                  </a:lnTo>
                  <a:lnTo>
                    <a:pt x="22" y="6"/>
                  </a:lnTo>
                  <a:lnTo>
                    <a:pt x="26" y="13"/>
                  </a:lnTo>
                  <a:lnTo>
                    <a:pt x="28" y="21"/>
                  </a:lnTo>
                  <a:lnTo>
                    <a:pt x="27" y="29"/>
                  </a:lnTo>
                  <a:lnTo>
                    <a:pt x="23" y="35"/>
                  </a:lnTo>
                  <a:lnTo>
                    <a:pt x="16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4" name="Freeform 518"/>
            <p:cNvSpPr>
              <a:spLocks/>
            </p:cNvSpPr>
            <p:nvPr/>
          </p:nvSpPr>
          <p:spPr bwMode="auto">
            <a:xfrm>
              <a:off x="1121" y="3075"/>
              <a:ext cx="161" cy="91"/>
            </a:xfrm>
            <a:custGeom>
              <a:avLst/>
              <a:gdLst>
                <a:gd name="T0" fmla="*/ 0 w 3547"/>
                <a:gd name="T1" fmla="*/ 90 h 1633"/>
                <a:gd name="T2" fmla="*/ 0 w 3547"/>
                <a:gd name="T3" fmla="*/ 89 h 1633"/>
                <a:gd name="T4" fmla="*/ 160 w 3547"/>
                <a:gd name="T5" fmla="*/ 0 h 1633"/>
                <a:gd name="T6" fmla="*/ 161 w 3547"/>
                <a:gd name="T7" fmla="*/ 2 h 1633"/>
                <a:gd name="T8" fmla="*/ 1 w 3547"/>
                <a:gd name="T9" fmla="*/ 91 h 1633"/>
                <a:gd name="T10" fmla="*/ 0 w 3547"/>
                <a:gd name="T11" fmla="*/ 90 h 16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7"/>
                <a:gd name="T19" fmla="*/ 0 h 1633"/>
                <a:gd name="T20" fmla="*/ 3547 w 3547"/>
                <a:gd name="T21" fmla="*/ 1633 h 16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7" h="1633">
                  <a:moveTo>
                    <a:pt x="8" y="1614"/>
                  </a:moveTo>
                  <a:lnTo>
                    <a:pt x="0" y="1595"/>
                  </a:lnTo>
                  <a:lnTo>
                    <a:pt x="3531" y="0"/>
                  </a:lnTo>
                  <a:lnTo>
                    <a:pt x="3547" y="38"/>
                  </a:lnTo>
                  <a:lnTo>
                    <a:pt x="17" y="1633"/>
                  </a:lnTo>
                  <a:lnTo>
                    <a:pt x="8" y="161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5" name="Freeform 519"/>
            <p:cNvSpPr>
              <a:spLocks/>
            </p:cNvSpPr>
            <p:nvPr/>
          </p:nvSpPr>
          <p:spPr bwMode="auto">
            <a:xfrm>
              <a:off x="1120" y="3164"/>
              <a:ext cx="2" cy="2"/>
            </a:xfrm>
            <a:custGeom>
              <a:avLst/>
              <a:gdLst>
                <a:gd name="T0" fmla="*/ 2 w 29"/>
                <a:gd name="T1" fmla="*/ 2 h 40"/>
                <a:gd name="T2" fmla="*/ 1 w 29"/>
                <a:gd name="T3" fmla="*/ 2 h 40"/>
                <a:gd name="T4" fmla="*/ 1 w 29"/>
                <a:gd name="T5" fmla="*/ 2 h 40"/>
                <a:gd name="T6" fmla="*/ 0 w 29"/>
                <a:gd name="T7" fmla="*/ 2 h 40"/>
                <a:gd name="T8" fmla="*/ 0 w 29"/>
                <a:gd name="T9" fmla="*/ 1 h 40"/>
                <a:gd name="T10" fmla="*/ 0 w 29"/>
                <a:gd name="T11" fmla="*/ 1 h 40"/>
                <a:gd name="T12" fmla="*/ 0 w 29"/>
                <a:gd name="T13" fmla="*/ 1 h 40"/>
                <a:gd name="T14" fmla="*/ 0 w 29"/>
                <a:gd name="T15" fmla="*/ 0 h 40"/>
                <a:gd name="T16" fmla="*/ 1 w 29"/>
                <a:gd name="T17" fmla="*/ 0 h 40"/>
                <a:gd name="T18" fmla="*/ 2 w 29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40"/>
                <a:gd name="T32" fmla="*/ 29 w 29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40">
                  <a:moveTo>
                    <a:pt x="29" y="38"/>
                  </a:moveTo>
                  <a:lnTo>
                    <a:pt x="19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5" y="6"/>
                  </a:lnTo>
                  <a:lnTo>
                    <a:pt x="12" y="0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6" name="Freeform 520"/>
            <p:cNvSpPr>
              <a:spLocks/>
            </p:cNvSpPr>
            <p:nvPr/>
          </p:nvSpPr>
          <p:spPr bwMode="auto">
            <a:xfrm>
              <a:off x="1112" y="3169"/>
              <a:ext cx="50" cy="122"/>
            </a:xfrm>
            <a:custGeom>
              <a:avLst/>
              <a:gdLst>
                <a:gd name="T0" fmla="*/ 10 w 1103"/>
                <a:gd name="T1" fmla="*/ 3 h 2201"/>
                <a:gd name="T2" fmla="*/ 50 w 1103"/>
                <a:gd name="T3" fmla="*/ 115 h 2201"/>
                <a:gd name="T4" fmla="*/ 48 w 1103"/>
                <a:gd name="T5" fmla="*/ 122 h 2201"/>
                <a:gd name="T6" fmla="*/ 47 w 1103"/>
                <a:gd name="T7" fmla="*/ 121 h 2201"/>
                <a:gd name="T8" fmla="*/ 45 w 1103"/>
                <a:gd name="T9" fmla="*/ 120 h 2201"/>
                <a:gd name="T10" fmla="*/ 43 w 1103"/>
                <a:gd name="T11" fmla="*/ 119 h 2201"/>
                <a:gd name="T12" fmla="*/ 42 w 1103"/>
                <a:gd name="T13" fmla="*/ 119 h 2201"/>
                <a:gd name="T14" fmla="*/ 40 w 1103"/>
                <a:gd name="T15" fmla="*/ 117 h 2201"/>
                <a:gd name="T16" fmla="*/ 39 w 1103"/>
                <a:gd name="T17" fmla="*/ 116 h 2201"/>
                <a:gd name="T18" fmla="*/ 37 w 1103"/>
                <a:gd name="T19" fmla="*/ 115 h 2201"/>
                <a:gd name="T20" fmla="*/ 35 w 1103"/>
                <a:gd name="T21" fmla="*/ 114 h 2201"/>
                <a:gd name="T22" fmla="*/ 34 w 1103"/>
                <a:gd name="T23" fmla="*/ 113 h 2201"/>
                <a:gd name="T24" fmla="*/ 32 w 1103"/>
                <a:gd name="T25" fmla="*/ 112 h 2201"/>
                <a:gd name="T26" fmla="*/ 31 w 1103"/>
                <a:gd name="T27" fmla="*/ 110 h 2201"/>
                <a:gd name="T28" fmla="*/ 29 w 1103"/>
                <a:gd name="T29" fmla="*/ 109 h 2201"/>
                <a:gd name="T30" fmla="*/ 28 w 1103"/>
                <a:gd name="T31" fmla="*/ 107 h 2201"/>
                <a:gd name="T32" fmla="*/ 26 w 1103"/>
                <a:gd name="T33" fmla="*/ 106 h 2201"/>
                <a:gd name="T34" fmla="*/ 25 w 1103"/>
                <a:gd name="T35" fmla="*/ 104 h 2201"/>
                <a:gd name="T36" fmla="*/ 23 w 1103"/>
                <a:gd name="T37" fmla="*/ 103 h 2201"/>
                <a:gd name="T38" fmla="*/ 22 w 1103"/>
                <a:gd name="T39" fmla="*/ 101 h 2201"/>
                <a:gd name="T40" fmla="*/ 21 w 1103"/>
                <a:gd name="T41" fmla="*/ 100 h 2201"/>
                <a:gd name="T42" fmla="*/ 19 w 1103"/>
                <a:gd name="T43" fmla="*/ 98 h 2201"/>
                <a:gd name="T44" fmla="*/ 18 w 1103"/>
                <a:gd name="T45" fmla="*/ 96 h 2201"/>
                <a:gd name="T46" fmla="*/ 17 w 1103"/>
                <a:gd name="T47" fmla="*/ 95 h 2201"/>
                <a:gd name="T48" fmla="*/ 16 w 1103"/>
                <a:gd name="T49" fmla="*/ 93 h 2201"/>
                <a:gd name="T50" fmla="*/ 14 w 1103"/>
                <a:gd name="T51" fmla="*/ 91 h 2201"/>
                <a:gd name="T52" fmla="*/ 13 w 1103"/>
                <a:gd name="T53" fmla="*/ 89 h 2201"/>
                <a:gd name="T54" fmla="*/ 12 w 1103"/>
                <a:gd name="T55" fmla="*/ 87 h 2201"/>
                <a:gd name="T56" fmla="*/ 11 w 1103"/>
                <a:gd name="T57" fmla="*/ 85 h 2201"/>
                <a:gd name="T58" fmla="*/ 10 w 1103"/>
                <a:gd name="T59" fmla="*/ 83 h 2201"/>
                <a:gd name="T60" fmla="*/ 9 w 1103"/>
                <a:gd name="T61" fmla="*/ 81 h 2201"/>
                <a:gd name="T62" fmla="*/ 8 w 1103"/>
                <a:gd name="T63" fmla="*/ 79 h 2201"/>
                <a:gd name="T64" fmla="*/ 7 w 1103"/>
                <a:gd name="T65" fmla="*/ 77 h 2201"/>
                <a:gd name="T66" fmla="*/ 6 w 1103"/>
                <a:gd name="T67" fmla="*/ 75 h 2201"/>
                <a:gd name="T68" fmla="*/ 6 w 1103"/>
                <a:gd name="T69" fmla="*/ 73 h 2201"/>
                <a:gd name="T70" fmla="*/ 4 w 1103"/>
                <a:gd name="T71" fmla="*/ 69 h 2201"/>
                <a:gd name="T72" fmla="*/ 3 w 1103"/>
                <a:gd name="T73" fmla="*/ 65 h 2201"/>
                <a:gd name="T74" fmla="*/ 2 w 1103"/>
                <a:gd name="T75" fmla="*/ 60 h 2201"/>
                <a:gd name="T76" fmla="*/ 1 w 1103"/>
                <a:gd name="T77" fmla="*/ 55 h 2201"/>
                <a:gd name="T78" fmla="*/ 1 w 1103"/>
                <a:gd name="T79" fmla="*/ 50 h 2201"/>
                <a:gd name="T80" fmla="*/ 0 w 1103"/>
                <a:gd name="T81" fmla="*/ 46 h 2201"/>
                <a:gd name="T82" fmla="*/ 0 w 1103"/>
                <a:gd name="T83" fmla="*/ 41 h 2201"/>
                <a:gd name="T84" fmla="*/ 0 w 1103"/>
                <a:gd name="T85" fmla="*/ 36 h 2201"/>
                <a:gd name="T86" fmla="*/ 0 w 1103"/>
                <a:gd name="T87" fmla="*/ 31 h 2201"/>
                <a:gd name="T88" fmla="*/ 0 w 1103"/>
                <a:gd name="T89" fmla="*/ 26 h 2201"/>
                <a:gd name="T90" fmla="*/ 1 w 1103"/>
                <a:gd name="T91" fmla="*/ 21 h 2201"/>
                <a:gd name="T92" fmla="*/ 1 w 1103"/>
                <a:gd name="T93" fmla="*/ 16 h 2201"/>
                <a:gd name="T94" fmla="*/ 2 w 1103"/>
                <a:gd name="T95" fmla="*/ 12 h 2201"/>
                <a:gd name="T96" fmla="*/ 3 w 1103"/>
                <a:gd name="T97" fmla="*/ 8 h 2201"/>
                <a:gd name="T98" fmla="*/ 4 w 1103"/>
                <a:gd name="T99" fmla="*/ 4 h 2201"/>
                <a:gd name="T100" fmla="*/ 6 w 1103"/>
                <a:gd name="T101" fmla="*/ 0 h 2201"/>
                <a:gd name="T102" fmla="*/ 10 w 1103"/>
                <a:gd name="T103" fmla="*/ 3 h 22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1"/>
                <a:gd name="T158" fmla="*/ 1103 w 1103"/>
                <a:gd name="T159" fmla="*/ 2201 h 220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1">
                  <a:moveTo>
                    <a:pt x="230" y="56"/>
                  </a:moveTo>
                  <a:lnTo>
                    <a:pt x="1103" y="2072"/>
                  </a:lnTo>
                  <a:lnTo>
                    <a:pt x="1067" y="2201"/>
                  </a:lnTo>
                  <a:lnTo>
                    <a:pt x="1031" y="2186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80" y="2058"/>
                  </a:lnTo>
                  <a:lnTo>
                    <a:pt x="745" y="2036"/>
                  </a:lnTo>
                  <a:lnTo>
                    <a:pt x="711" y="2012"/>
                  </a:lnTo>
                  <a:lnTo>
                    <a:pt x="677" y="1988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9" y="1911"/>
                  </a:lnTo>
                  <a:lnTo>
                    <a:pt x="547" y="1884"/>
                  </a:lnTo>
                  <a:lnTo>
                    <a:pt x="515" y="1856"/>
                  </a:lnTo>
                  <a:lnTo>
                    <a:pt x="485" y="1827"/>
                  </a:lnTo>
                  <a:lnTo>
                    <a:pt x="455" y="1797"/>
                  </a:lnTo>
                  <a:lnTo>
                    <a:pt x="426" y="1767"/>
                  </a:lnTo>
                  <a:lnTo>
                    <a:pt x="397" y="1736"/>
                  </a:lnTo>
                  <a:lnTo>
                    <a:pt x="370" y="1705"/>
                  </a:lnTo>
                  <a:lnTo>
                    <a:pt x="342" y="1672"/>
                  </a:lnTo>
                  <a:lnTo>
                    <a:pt x="316" y="1638"/>
                  </a:lnTo>
                  <a:lnTo>
                    <a:pt x="291" y="1604"/>
                  </a:lnTo>
                  <a:lnTo>
                    <a:pt x="267" y="1571"/>
                  </a:lnTo>
                  <a:lnTo>
                    <a:pt x="243" y="1536"/>
                  </a:lnTo>
                  <a:lnTo>
                    <a:pt x="221" y="1500"/>
                  </a:lnTo>
                  <a:lnTo>
                    <a:pt x="199" y="1463"/>
                  </a:lnTo>
                  <a:lnTo>
                    <a:pt x="178" y="1427"/>
                  </a:lnTo>
                  <a:lnTo>
                    <a:pt x="158" y="1389"/>
                  </a:lnTo>
                  <a:lnTo>
                    <a:pt x="140" y="1351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70" y="1164"/>
                  </a:lnTo>
                  <a:lnTo>
                    <a:pt x="49" y="1083"/>
                  </a:lnTo>
                  <a:lnTo>
                    <a:pt x="32" y="997"/>
                  </a:lnTo>
                  <a:lnTo>
                    <a:pt x="19" y="910"/>
                  </a:lnTo>
                  <a:lnTo>
                    <a:pt x="8" y="822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1"/>
                  </a:lnTo>
                  <a:lnTo>
                    <a:pt x="8" y="463"/>
                  </a:lnTo>
                  <a:lnTo>
                    <a:pt x="18" y="375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9" y="136"/>
                  </a:lnTo>
                  <a:lnTo>
                    <a:pt x="94" y="65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7" name="Freeform 521"/>
            <p:cNvSpPr>
              <a:spLocks/>
            </p:cNvSpPr>
            <p:nvPr/>
          </p:nvSpPr>
          <p:spPr bwMode="auto">
            <a:xfrm>
              <a:off x="1111" y="3169"/>
              <a:ext cx="50" cy="122"/>
            </a:xfrm>
            <a:custGeom>
              <a:avLst/>
              <a:gdLst>
                <a:gd name="T0" fmla="*/ 10 w 1103"/>
                <a:gd name="T1" fmla="*/ 3 h 2202"/>
                <a:gd name="T2" fmla="*/ 50 w 1103"/>
                <a:gd name="T3" fmla="*/ 115 h 2202"/>
                <a:gd name="T4" fmla="*/ 48 w 1103"/>
                <a:gd name="T5" fmla="*/ 122 h 2202"/>
                <a:gd name="T6" fmla="*/ 47 w 1103"/>
                <a:gd name="T7" fmla="*/ 121 h 2202"/>
                <a:gd name="T8" fmla="*/ 45 w 1103"/>
                <a:gd name="T9" fmla="*/ 120 h 2202"/>
                <a:gd name="T10" fmla="*/ 43 w 1103"/>
                <a:gd name="T11" fmla="*/ 119 h 2202"/>
                <a:gd name="T12" fmla="*/ 42 w 1103"/>
                <a:gd name="T13" fmla="*/ 118 h 2202"/>
                <a:gd name="T14" fmla="*/ 40 w 1103"/>
                <a:gd name="T15" fmla="*/ 117 h 2202"/>
                <a:gd name="T16" fmla="*/ 39 w 1103"/>
                <a:gd name="T17" fmla="*/ 116 h 2202"/>
                <a:gd name="T18" fmla="*/ 37 w 1103"/>
                <a:gd name="T19" fmla="*/ 115 h 2202"/>
                <a:gd name="T20" fmla="*/ 35 w 1103"/>
                <a:gd name="T21" fmla="*/ 114 h 2202"/>
                <a:gd name="T22" fmla="*/ 34 w 1103"/>
                <a:gd name="T23" fmla="*/ 113 h 2202"/>
                <a:gd name="T24" fmla="*/ 32 w 1103"/>
                <a:gd name="T25" fmla="*/ 112 h 2202"/>
                <a:gd name="T26" fmla="*/ 31 w 1103"/>
                <a:gd name="T27" fmla="*/ 110 h 2202"/>
                <a:gd name="T28" fmla="*/ 29 w 1103"/>
                <a:gd name="T29" fmla="*/ 109 h 2202"/>
                <a:gd name="T30" fmla="*/ 28 w 1103"/>
                <a:gd name="T31" fmla="*/ 107 h 2202"/>
                <a:gd name="T32" fmla="*/ 26 w 1103"/>
                <a:gd name="T33" fmla="*/ 106 h 2202"/>
                <a:gd name="T34" fmla="*/ 25 w 1103"/>
                <a:gd name="T35" fmla="*/ 104 h 2202"/>
                <a:gd name="T36" fmla="*/ 23 w 1103"/>
                <a:gd name="T37" fmla="*/ 103 h 2202"/>
                <a:gd name="T38" fmla="*/ 22 w 1103"/>
                <a:gd name="T39" fmla="*/ 101 h 2202"/>
                <a:gd name="T40" fmla="*/ 21 w 1103"/>
                <a:gd name="T41" fmla="*/ 100 h 2202"/>
                <a:gd name="T42" fmla="*/ 19 w 1103"/>
                <a:gd name="T43" fmla="*/ 98 h 2202"/>
                <a:gd name="T44" fmla="*/ 18 w 1103"/>
                <a:gd name="T45" fmla="*/ 96 h 2202"/>
                <a:gd name="T46" fmla="*/ 17 w 1103"/>
                <a:gd name="T47" fmla="*/ 94 h 2202"/>
                <a:gd name="T48" fmla="*/ 16 w 1103"/>
                <a:gd name="T49" fmla="*/ 93 h 2202"/>
                <a:gd name="T50" fmla="*/ 14 w 1103"/>
                <a:gd name="T51" fmla="*/ 91 h 2202"/>
                <a:gd name="T52" fmla="*/ 13 w 1103"/>
                <a:gd name="T53" fmla="*/ 89 h 2202"/>
                <a:gd name="T54" fmla="*/ 12 w 1103"/>
                <a:gd name="T55" fmla="*/ 87 h 2202"/>
                <a:gd name="T56" fmla="*/ 11 w 1103"/>
                <a:gd name="T57" fmla="*/ 85 h 2202"/>
                <a:gd name="T58" fmla="*/ 10 w 1103"/>
                <a:gd name="T59" fmla="*/ 83 h 2202"/>
                <a:gd name="T60" fmla="*/ 9 w 1103"/>
                <a:gd name="T61" fmla="*/ 81 h 2202"/>
                <a:gd name="T62" fmla="*/ 8 w 1103"/>
                <a:gd name="T63" fmla="*/ 79 h 2202"/>
                <a:gd name="T64" fmla="*/ 7 w 1103"/>
                <a:gd name="T65" fmla="*/ 77 h 2202"/>
                <a:gd name="T66" fmla="*/ 6 w 1103"/>
                <a:gd name="T67" fmla="*/ 75 h 2202"/>
                <a:gd name="T68" fmla="*/ 6 w 1103"/>
                <a:gd name="T69" fmla="*/ 73 h 2202"/>
                <a:gd name="T70" fmla="*/ 4 w 1103"/>
                <a:gd name="T71" fmla="*/ 69 h 2202"/>
                <a:gd name="T72" fmla="*/ 3 w 1103"/>
                <a:gd name="T73" fmla="*/ 64 h 2202"/>
                <a:gd name="T74" fmla="*/ 2 w 1103"/>
                <a:gd name="T75" fmla="*/ 60 h 2202"/>
                <a:gd name="T76" fmla="*/ 1 w 1103"/>
                <a:gd name="T77" fmla="*/ 55 h 2202"/>
                <a:gd name="T78" fmla="*/ 1 w 1103"/>
                <a:gd name="T79" fmla="*/ 50 h 2202"/>
                <a:gd name="T80" fmla="*/ 0 w 1103"/>
                <a:gd name="T81" fmla="*/ 46 h 2202"/>
                <a:gd name="T82" fmla="*/ 0 w 1103"/>
                <a:gd name="T83" fmla="*/ 41 h 2202"/>
                <a:gd name="T84" fmla="*/ 0 w 1103"/>
                <a:gd name="T85" fmla="*/ 36 h 2202"/>
                <a:gd name="T86" fmla="*/ 0 w 1103"/>
                <a:gd name="T87" fmla="*/ 31 h 2202"/>
                <a:gd name="T88" fmla="*/ 0 w 1103"/>
                <a:gd name="T89" fmla="*/ 26 h 2202"/>
                <a:gd name="T90" fmla="*/ 1 w 1103"/>
                <a:gd name="T91" fmla="*/ 21 h 2202"/>
                <a:gd name="T92" fmla="*/ 1 w 1103"/>
                <a:gd name="T93" fmla="*/ 16 h 2202"/>
                <a:gd name="T94" fmla="*/ 2 w 1103"/>
                <a:gd name="T95" fmla="*/ 12 h 2202"/>
                <a:gd name="T96" fmla="*/ 3 w 1103"/>
                <a:gd name="T97" fmla="*/ 8 h 2202"/>
                <a:gd name="T98" fmla="*/ 4 w 1103"/>
                <a:gd name="T99" fmla="*/ 4 h 2202"/>
                <a:gd name="T100" fmla="*/ 6 w 1103"/>
                <a:gd name="T101" fmla="*/ 0 h 2202"/>
                <a:gd name="T102" fmla="*/ 10 w 1103"/>
                <a:gd name="T103" fmla="*/ 3 h 2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03"/>
                <a:gd name="T157" fmla="*/ 0 h 2202"/>
                <a:gd name="T158" fmla="*/ 1103 w 1103"/>
                <a:gd name="T159" fmla="*/ 2202 h 2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03" h="2202">
                  <a:moveTo>
                    <a:pt x="230" y="56"/>
                  </a:moveTo>
                  <a:lnTo>
                    <a:pt x="1103" y="2072"/>
                  </a:lnTo>
                  <a:lnTo>
                    <a:pt x="1067" y="2202"/>
                  </a:lnTo>
                  <a:lnTo>
                    <a:pt x="1030" y="2187"/>
                  </a:lnTo>
                  <a:lnTo>
                    <a:pt x="994" y="2172"/>
                  </a:lnTo>
                  <a:lnTo>
                    <a:pt x="958" y="2155"/>
                  </a:lnTo>
                  <a:lnTo>
                    <a:pt x="921" y="2138"/>
                  </a:lnTo>
                  <a:lnTo>
                    <a:pt x="886" y="2119"/>
                  </a:lnTo>
                  <a:lnTo>
                    <a:pt x="850" y="2100"/>
                  </a:lnTo>
                  <a:lnTo>
                    <a:pt x="814" y="2079"/>
                  </a:lnTo>
                  <a:lnTo>
                    <a:pt x="779" y="2058"/>
                  </a:lnTo>
                  <a:lnTo>
                    <a:pt x="745" y="2036"/>
                  </a:lnTo>
                  <a:lnTo>
                    <a:pt x="711" y="2013"/>
                  </a:lnTo>
                  <a:lnTo>
                    <a:pt x="676" y="1989"/>
                  </a:lnTo>
                  <a:lnTo>
                    <a:pt x="644" y="1964"/>
                  </a:lnTo>
                  <a:lnTo>
                    <a:pt x="610" y="1939"/>
                  </a:lnTo>
                  <a:lnTo>
                    <a:pt x="578" y="1912"/>
                  </a:lnTo>
                  <a:lnTo>
                    <a:pt x="547" y="1884"/>
                  </a:lnTo>
                  <a:lnTo>
                    <a:pt x="515" y="1857"/>
                  </a:lnTo>
                  <a:lnTo>
                    <a:pt x="485" y="1827"/>
                  </a:lnTo>
                  <a:lnTo>
                    <a:pt x="455" y="1798"/>
                  </a:lnTo>
                  <a:lnTo>
                    <a:pt x="425" y="1767"/>
                  </a:lnTo>
                  <a:lnTo>
                    <a:pt x="397" y="1737"/>
                  </a:lnTo>
                  <a:lnTo>
                    <a:pt x="369" y="1705"/>
                  </a:lnTo>
                  <a:lnTo>
                    <a:pt x="342" y="1672"/>
                  </a:lnTo>
                  <a:lnTo>
                    <a:pt x="316" y="1639"/>
                  </a:lnTo>
                  <a:lnTo>
                    <a:pt x="291" y="1605"/>
                  </a:lnTo>
                  <a:lnTo>
                    <a:pt x="266" y="1571"/>
                  </a:lnTo>
                  <a:lnTo>
                    <a:pt x="243" y="1536"/>
                  </a:lnTo>
                  <a:lnTo>
                    <a:pt x="220" y="1500"/>
                  </a:lnTo>
                  <a:lnTo>
                    <a:pt x="199" y="1464"/>
                  </a:lnTo>
                  <a:lnTo>
                    <a:pt x="178" y="1428"/>
                  </a:lnTo>
                  <a:lnTo>
                    <a:pt x="158" y="1390"/>
                  </a:lnTo>
                  <a:lnTo>
                    <a:pt x="140" y="1352"/>
                  </a:lnTo>
                  <a:lnTo>
                    <a:pt x="123" y="1314"/>
                  </a:lnTo>
                  <a:lnTo>
                    <a:pt x="94" y="1241"/>
                  </a:lnTo>
                  <a:lnTo>
                    <a:pt x="69" y="1164"/>
                  </a:lnTo>
                  <a:lnTo>
                    <a:pt x="49" y="1083"/>
                  </a:lnTo>
                  <a:lnTo>
                    <a:pt x="32" y="998"/>
                  </a:lnTo>
                  <a:lnTo>
                    <a:pt x="18" y="910"/>
                  </a:lnTo>
                  <a:lnTo>
                    <a:pt x="8" y="823"/>
                  </a:lnTo>
                  <a:lnTo>
                    <a:pt x="2" y="732"/>
                  </a:lnTo>
                  <a:lnTo>
                    <a:pt x="0" y="641"/>
                  </a:lnTo>
                  <a:lnTo>
                    <a:pt x="2" y="552"/>
                  </a:lnTo>
                  <a:lnTo>
                    <a:pt x="8" y="463"/>
                  </a:lnTo>
                  <a:lnTo>
                    <a:pt x="17" y="376"/>
                  </a:lnTo>
                  <a:lnTo>
                    <a:pt x="31" y="292"/>
                  </a:lnTo>
                  <a:lnTo>
                    <a:pt x="48" y="212"/>
                  </a:lnTo>
                  <a:lnTo>
                    <a:pt x="68" y="136"/>
                  </a:lnTo>
                  <a:lnTo>
                    <a:pt x="94" y="66"/>
                  </a:lnTo>
                  <a:lnTo>
                    <a:pt x="123" y="0"/>
                  </a:lnTo>
                  <a:lnTo>
                    <a:pt x="230" y="5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8" name="Freeform 522"/>
            <p:cNvSpPr>
              <a:spLocks/>
            </p:cNvSpPr>
            <p:nvPr/>
          </p:nvSpPr>
          <p:spPr bwMode="auto">
            <a:xfrm>
              <a:off x="1288" y="3074"/>
              <a:ext cx="52" cy="121"/>
            </a:xfrm>
            <a:custGeom>
              <a:avLst/>
              <a:gdLst>
                <a:gd name="T0" fmla="*/ 42 w 1133"/>
                <a:gd name="T1" fmla="*/ 118 h 2181"/>
                <a:gd name="T2" fmla="*/ 0 w 1133"/>
                <a:gd name="T3" fmla="*/ 7 h 2181"/>
                <a:gd name="T4" fmla="*/ 1 w 1133"/>
                <a:gd name="T5" fmla="*/ 0 h 2181"/>
                <a:gd name="T6" fmla="*/ 3 w 1133"/>
                <a:gd name="T7" fmla="*/ 1 h 2181"/>
                <a:gd name="T8" fmla="*/ 5 w 1133"/>
                <a:gd name="T9" fmla="*/ 2 h 2181"/>
                <a:gd name="T10" fmla="*/ 7 w 1133"/>
                <a:gd name="T11" fmla="*/ 2 h 2181"/>
                <a:gd name="T12" fmla="*/ 8 w 1133"/>
                <a:gd name="T13" fmla="*/ 3 h 2181"/>
                <a:gd name="T14" fmla="*/ 10 w 1133"/>
                <a:gd name="T15" fmla="*/ 4 h 2181"/>
                <a:gd name="T16" fmla="*/ 12 w 1133"/>
                <a:gd name="T17" fmla="*/ 5 h 2181"/>
                <a:gd name="T18" fmla="*/ 13 w 1133"/>
                <a:gd name="T19" fmla="*/ 6 h 2181"/>
                <a:gd name="T20" fmla="*/ 15 w 1133"/>
                <a:gd name="T21" fmla="*/ 8 h 2181"/>
                <a:gd name="T22" fmla="*/ 16 w 1133"/>
                <a:gd name="T23" fmla="*/ 9 h 2181"/>
                <a:gd name="T24" fmla="*/ 18 w 1133"/>
                <a:gd name="T25" fmla="*/ 10 h 2181"/>
                <a:gd name="T26" fmla="*/ 20 w 1133"/>
                <a:gd name="T27" fmla="*/ 11 h 2181"/>
                <a:gd name="T28" fmla="*/ 21 w 1133"/>
                <a:gd name="T29" fmla="*/ 13 h 2181"/>
                <a:gd name="T30" fmla="*/ 23 w 1133"/>
                <a:gd name="T31" fmla="*/ 14 h 2181"/>
                <a:gd name="T32" fmla="*/ 24 w 1133"/>
                <a:gd name="T33" fmla="*/ 15 h 2181"/>
                <a:gd name="T34" fmla="*/ 26 w 1133"/>
                <a:gd name="T35" fmla="*/ 17 h 2181"/>
                <a:gd name="T36" fmla="*/ 27 w 1133"/>
                <a:gd name="T37" fmla="*/ 18 h 2181"/>
                <a:gd name="T38" fmla="*/ 29 w 1133"/>
                <a:gd name="T39" fmla="*/ 20 h 2181"/>
                <a:gd name="T40" fmla="*/ 30 w 1133"/>
                <a:gd name="T41" fmla="*/ 22 h 2181"/>
                <a:gd name="T42" fmla="*/ 31 w 1133"/>
                <a:gd name="T43" fmla="*/ 23 h 2181"/>
                <a:gd name="T44" fmla="*/ 33 w 1133"/>
                <a:gd name="T45" fmla="*/ 25 h 2181"/>
                <a:gd name="T46" fmla="*/ 34 w 1133"/>
                <a:gd name="T47" fmla="*/ 27 h 2181"/>
                <a:gd name="T48" fmla="*/ 35 w 1133"/>
                <a:gd name="T49" fmla="*/ 28 h 2181"/>
                <a:gd name="T50" fmla="*/ 36 w 1133"/>
                <a:gd name="T51" fmla="*/ 30 h 2181"/>
                <a:gd name="T52" fmla="*/ 38 w 1133"/>
                <a:gd name="T53" fmla="*/ 32 h 2181"/>
                <a:gd name="T54" fmla="*/ 39 w 1133"/>
                <a:gd name="T55" fmla="*/ 34 h 2181"/>
                <a:gd name="T56" fmla="*/ 40 w 1133"/>
                <a:gd name="T57" fmla="*/ 36 h 2181"/>
                <a:gd name="T58" fmla="*/ 41 w 1133"/>
                <a:gd name="T59" fmla="*/ 38 h 2181"/>
                <a:gd name="T60" fmla="*/ 42 w 1133"/>
                <a:gd name="T61" fmla="*/ 40 h 2181"/>
                <a:gd name="T62" fmla="*/ 43 w 1133"/>
                <a:gd name="T63" fmla="*/ 42 h 2181"/>
                <a:gd name="T64" fmla="*/ 44 w 1133"/>
                <a:gd name="T65" fmla="*/ 44 h 2181"/>
                <a:gd name="T66" fmla="*/ 45 w 1133"/>
                <a:gd name="T67" fmla="*/ 46 h 2181"/>
                <a:gd name="T68" fmla="*/ 46 w 1133"/>
                <a:gd name="T69" fmla="*/ 48 h 2181"/>
                <a:gd name="T70" fmla="*/ 47 w 1133"/>
                <a:gd name="T71" fmla="*/ 52 h 2181"/>
                <a:gd name="T72" fmla="*/ 48 w 1133"/>
                <a:gd name="T73" fmla="*/ 56 h 2181"/>
                <a:gd name="T74" fmla="*/ 49 w 1133"/>
                <a:gd name="T75" fmla="*/ 61 h 2181"/>
                <a:gd name="T76" fmla="*/ 50 w 1133"/>
                <a:gd name="T77" fmla="*/ 65 h 2181"/>
                <a:gd name="T78" fmla="*/ 51 w 1133"/>
                <a:gd name="T79" fmla="*/ 70 h 2181"/>
                <a:gd name="T80" fmla="*/ 51 w 1133"/>
                <a:gd name="T81" fmla="*/ 75 h 2181"/>
                <a:gd name="T82" fmla="*/ 52 w 1133"/>
                <a:gd name="T83" fmla="*/ 80 h 2181"/>
                <a:gd name="T84" fmla="*/ 52 w 1133"/>
                <a:gd name="T85" fmla="*/ 85 h 2181"/>
                <a:gd name="T86" fmla="*/ 52 w 1133"/>
                <a:gd name="T87" fmla="*/ 90 h 2181"/>
                <a:gd name="T88" fmla="*/ 52 w 1133"/>
                <a:gd name="T89" fmla="*/ 95 h 2181"/>
                <a:gd name="T90" fmla="*/ 51 w 1133"/>
                <a:gd name="T91" fmla="*/ 100 h 2181"/>
                <a:gd name="T92" fmla="*/ 51 w 1133"/>
                <a:gd name="T93" fmla="*/ 105 h 2181"/>
                <a:gd name="T94" fmla="*/ 50 w 1133"/>
                <a:gd name="T95" fmla="*/ 109 h 2181"/>
                <a:gd name="T96" fmla="*/ 49 w 1133"/>
                <a:gd name="T97" fmla="*/ 113 h 2181"/>
                <a:gd name="T98" fmla="*/ 48 w 1133"/>
                <a:gd name="T99" fmla="*/ 117 h 2181"/>
                <a:gd name="T100" fmla="*/ 47 w 1133"/>
                <a:gd name="T101" fmla="*/ 121 h 2181"/>
                <a:gd name="T102" fmla="*/ 42 w 1133"/>
                <a:gd name="T103" fmla="*/ 118 h 2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3"/>
                <a:gd name="T157" fmla="*/ 0 h 2181"/>
                <a:gd name="T158" fmla="*/ 1133 w 1133"/>
                <a:gd name="T159" fmla="*/ 2181 h 21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3" h="2181">
                  <a:moveTo>
                    <a:pt x="917" y="2127"/>
                  </a:moveTo>
                  <a:lnTo>
                    <a:pt x="0" y="131"/>
                  </a:lnTo>
                  <a:lnTo>
                    <a:pt x="32" y="0"/>
                  </a:lnTo>
                  <a:lnTo>
                    <a:pt x="69" y="14"/>
                  </a:lnTo>
                  <a:lnTo>
                    <a:pt x="106" y="29"/>
                  </a:lnTo>
                  <a:lnTo>
                    <a:pt x="142" y="44"/>
                  </a:lnTo>
                  <a:lnTo>
                    <a:pt x="179" y="60"/>
                  </a:lnTo>
                  <a:lnTo>
                    <a:pt x="216" y="78"/>
                  </a:lnTo>
                  <a:lnTo>
                    <a:pt x="252" y="96"/>
                  </a:lnTo>
                  <a:lnTo>
                    <a:pt x="287" y="116"/>
                  </a:lnTo>
                  <a:lnTo>
                    <a:pt x="323" y="136"/>
                  </a:lnTo>
                  <a:lnTo>
                    <a:pt x="358" y="159"/>
                  </a:lnTo>
                  <a:lnTo>
                    <a:pt x="392" y="181"/>
                  </a:lnTo>
                  <a:lnTo>
                    <a:pt x="427" y="204"/>
                  </a:lnTo>
                  <a:lnTo>
                    <a:pt x="461" y="228"/>
                  </a:lnTo>
                  <a:lnTo>
                    <a:pt x="494" y="252"/>
                  </a:lnTo>
                  <a:lnTo>
                    <a:pt x="527" y="279"/>
                  </a:lnTo>
                  <a:lnTo>
                    <a:pt x="560" y="305"/>
                  </a:lnTo>
                  <a:lnTo>
                    <a:pt x="591" y="332"/>
                  </a:lnTo>
                  <a:lnTo>
                    <a:pt x="623" y="361"/>
                  </a:lnTo>
                  <a:lnTo>
                    <a:pt x="653" y="389"/>
                  </a:lnTo>
                  <a:lnTo>
                    <a:pt x="683" y="419"/>
                  </a:lnTo>
                  <a:lnTo>
                    <a:pt x="713" y="449"/>
                  </a:lnTo>
                  <a:lnTo>
                    <a:pt x="741" y="481"/>
                  </a:lnTo>
                  <a:lnTo>
                    <a:pt x="769" y="513"/>
                  </a:lnTo>
                  <a:lnTo>
                    <a:pt x="795" y="545"/>
                  </a:lnTo>
                  <a:lnTo>
                    <a:pt x="822" y="578"/>
                  </a:lnTo>
                  <a:lnTo>
                    <a:pt x="846" y="612"/>
                  </a:lnTo>
                  <a:lnTo>
                    <a:pt x="871" y="647"/>
                  </a:lnTo>
                  <a:lnTo>
                    <a:pt x="894" y="681"/>
                  </a:lnTo>
                  <a:lnTo>
                    <a:pt x="917" y="717"/>
                  </a:lnTo>
                  <a:lnTo>
                    <a:pt x="938" y="754"/>
                  </a:lnTo>
                  <a:lnTo>
                    <a:pt x="958" y="791"/>
                  </a:lnTo>
                  <a:lnTo>
                    <a:pt x="978" y="828"/>
                  </a:lnTo>
                  <a:lnTo>
                    <a:pt x="996" y="866"/>
                  </a:lnTo>
                  <a:lnTo>
                    <a:pt x="1026" y="938"/>
                  </a:lnTo>
                  <a:lnTo>
                    <a:pt x="1052" y="1015"/>
                  </a:lnTo>
                  <a:lnTo>
                    <a:pt x="1075" y="1096"/>
                  </a:lnTo>
                  <a:lnTo>
                    <a:pt x="1094" y="1180"/>
                  </a:lnTo>
                  <a:lnTo>
                    <a:pt x="1109" y="1266"/>
                  </a:lnTo>
                  <a:lnTo>
                    <a:pt x="1121" y="1356"/>
                  </a:lnTo>
                  <a:lnTo>
                    <a:pt x="1129" y="1446"/>
                  </a:lnTo>
                  <a:lnTo>
                    <a:pt x="1133" y="1536"/>
                  </a:lnTo>
                  <a:lnTo>
                    <a:pt x="1133" y="1626"/>
                  </a:lnTo>
                  <a:lnTo>
                    <a:pt x="1130" y="1716"/>
                  </a:lnTo>
                  <a:lnTo>
                    <a:pt x="1122" y="1802"/>
                  </a:lnTo>
                  <a:lnTo>
                    <a:pt x="1110" y="1886"/>
                  </a:lnTo>
                  <a:lnTo>
                    <a:pt x="1095" y="1967"/>
                  </a:lnTo>
                  <a:lnTo>
                    <a:pt x="1076" y="2043"/>
                  </a:lnTo>
                  <a:lnTo>
                    <a:pt x="1052" y="2115"/>
                  </a:lnTo>
                  <a:lnTo>
                    <a:pt x="1025" y="2181"/>
                  </a:lnTo>
                  <a:lnTo>
                    <a:pt x="917" y="2127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09" name="Freeform 523"/>
            <p:cNvSpPr>
              <a:spLocks/>
            </p:cNvSpPr>
            <p:nvPr/>
          </p:nvSpPr>
          <p:spPr bwMode="auto">
            <a:xfrm>
              <a:off x="1288" y="3074"/>
              <a:ext cx="51" cy="122"/>
            </a:xfrm>
            <a:custGeom>
              <a:avLst/>
              <a:gdLst>
                <a:gd name="T0" fmla="*/ 41 w 1134"/>
                <a:gd name="T1" fmla="*/ 119 h 2180"/>
                <a:gd name="T2" fmla="*/ 0 w 1134"/>
                <a:gd name="T3" fmla="*/ 7 h 2180"/>
                <a:gd name="T4" fmla="*/ 1 w 1134"/>
                <a:gd name="T5" fmla="*/ 0 h 2180"/>
                <a:gd name="T6" fmla="*/ 3 w 1134"/>
                <a:gd name="T7" fmla="*/ 1 h 2180"/>
                <a:gd name="T8" fmla="*/ 5 w 1134"/>
                <a:gd name="T9" fmla="*/ 2 h 2180"/>
                <a:gd name="T10" fmla="*/ 6 w 1134"/>
                <a:gd name="T11" fmla="*/ 2 h 2180"/>
                <a:gd name="T12" fmla="*/ 8 w 1134"/>
                <a:gd name="T13" fmla="*/ 3 h 2180"/>
                <a:gd name="T14" fmla="*/ 10 w 1134"/>
                <a:gd name="T15" fmla="*/ 4 h 2180"/>
                <a:gd name="T16" fmla="*/ 11 w 1134"/>
                <a:gd name="T17" fmla="*/ 5 h 2180"/>
                <a:gd name="T18" fmla="*/ 13 w 1134"/>
                <a:gd name="T19" fmla="*/ 6 h 2180"/>
                <a:gd name="T20" fmla="*/ 15 w 1134"/>
                <a:gd name="T21" fmla="*/ 8 h 2180"/>
                <a:gd name="T22" fmla="*/ 16 w 1134"/>
                <a:gd name="T23" fmla="*/ 9 h 2180"/>
                <a:gd name="T24" fmla="*/ 18 w 1134"/>
                <a:gd name="T25" fmla="*/ 10 h 2180"/>
                <a:gd name="T26" fmla="*/ 19 w 1134"/>
                <a:gd name="T27" fmla="*/ 11 h 2180"/>
                <a:gd name="T28" fmla="*/ 21 w 1134"/>
                <a:gd name="T29" fmla="*/ 13 h 2180"/>
                <a:gd name="T30" fmla="*/ 22 w 1134"/>
                <a:gd name="T31" fmla="*/ 14 h 2180"/>
                <a:gd name="T32" fmla="*/ 24 w 1134"/>
                <a:gd name="T33" fmla="*/ 16 h 2180"/>
                <a:gd name="T34" fmla="*/ 25 w 1134"/>
                <a:gd name="T35" fmla="*/ 17 h 2180"/>
                <a:gd name="T36" fmla="*/ 27 w 1134"/>
                <a:gd name="T37" fmla="*/ 19 h 2180"/>
                <a:gd name="T38" fmla="*/ 28 w 1134"/>
                <a:gd name="T39" fmla="*/ 20 h 2180"/>
                <a:gd name="T40" fmla="*/ 29 w 1134"/>
                <a:gd name="T41" fmla="*/ 22 h 2180"/>
                <a:gd name="T42" fmla="*/ 31 w 1134"/>
                <a:gd name="T43" fmla="*/ 23 h 2180"/>
                <a:gd name="T44" fmla="*/ 32 w 1134"/>
                <a:gd name="T45" fmla="*/ 25 h 2180"/>
                <a:gd name="T46" fmla="*/ 33 w 1134"/>
                <a:gd name="T47" fmla="*/ 27 h 2180"/>
                <a:gd name="T48" fmla="*/ 35 w 1134"/>
                <a:gd name="T49" fmla="*/ 29 h 2180"/>
                <a:gd name="T50" fmla="*/ 36 w 1134"/>
                <a:gd name="T51" fmla="*/ 31 h 2180"/>
                <a:gd name="T52" fmla="*/ 37 w 1134"/>
                <a:gd name="T53" fmla="*/ 32 h 2180"/>
                <a:gd name="T54" fmla="*/ 38 w 1134"/>
                <a:gd name="T55" fmla="*/ 34 h 2180"/>
                <a:gd name="T56" fmla="*/ 39 w 1134"/>
                <a:gd name="T57" fmla="*/ 36 h 2180"/>
                <a:gd name="T58" fmla="*/ 40 w 1134"/>
                <a:gd name="T59" fmla="*/ 38 h 2180"/>
                <a:gd name="T60" fmla="*/ 41 w 1134"/>
                <a:gd name="T61" fmla="*/ 40 h 2180"/>
                <a:gd name="T62" fmla="*/ 42 w 1134"/>
                <a:gd name="T63" fmla="*/ 42 h 2180"/>
                <a:gd name="T64" fmla="*/ 43 w 1134"/>
                <a:gd name="T65" fmla="*/ 44 h 2180"/>
                <a:gd name="T66" fmla="*/ 44 w 1134"/>
                <a:gd name="T67" fmla="*/ 46 h 2180"/>
                <a:gd name="T68" fmla="*/ 45 w 1134"/>
                <a:gd name="T69" fmla="*/ 48 h 2180"/>
                <a:gd name="T70" fmla="*/ 46 w 1134"/>
                <a:gd name="T71" fmla="*/ 52 h 2180"/>
                <a:gd name="T72" fmla="*/ 47 w 1134"/>
                <a:gd name="T73" fmla="*/ 57 h 2180"/>
                <a:gd name="T74" fmla="*/ 48 w 1134"/>
                <a:gd name="T75" fmla="*/ 61 h 2180"/>
                <a:gd name="T76" fmla="*/ 49 w 1134"/>
                <a:gd name="T77" fmla="*/ 66 h 2180"/>
                <a:gd name="T78" fmla="*/ 50 w 1134"/>
                <a:gd name="T79" fmla="*/ 71 h 2180"/>
                <a:gd name="T80" fmla="*/ 50 w 1134"/>
                <a:gd name="T81" fmla="*/ 76 h 2180"/>
                <a:gd name="T82" fmla="*/ 51 w 1134"/>
                <a:gd name="T83" fmla="*/ 81 h 2180"/>
                <a:gd name="T84" fmla="*/ 51 w 1134"/>
                <a:gd name="T85" fmla="*/ 86 h 2180"/>
                <a:gd name="T86" fmla="*/ 51 w 1134"/>
                <a:gd name="T87" fmla="*/ 91 h 2180"/>
                <a:gd name="T88" fmla="*/ 51 w 1134"/>
                <a:gd name="T89" fmla="*/ 96 h 2180"/>
                <a:gd name="T90" fmla="*/ 51 w 1134"/>
                <a:gd name="T91" fmla="*/ 101 h 2180"/>
                <a:gd name="T92" fmla="*/ 50 w 1134"/>
                <a:gd name="T93" fmla="*/ 106 h 2180"/>
                <a:gd name="T94" fmla="*/ 49 w 1134"/>
                <a:gd name="T95" fmla="*/ 110 h 2180"/>
                <a:gd name="T96" fmla="*/ 48 w 1134"/>
                <a:gd name="T97" fmla="*/ 114 h 2180"/>
                <a:gd name="T98" fmla="*/ 47 w 1134"/>
                <a:gd name="T99" fmla="*/ 118 h 2180"/>
                <a:gd name="T100" fmla="*/ 46 w 1134"/>
                <a:gd name="T101" fmla="*/ 122 h 2180"/>
                <a:gd name="T102" fmla="*/ 41 w 1134"/>
                <a:gd name="T103" fmla="*/ 119 h 21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34"/>
                <a:gd name="T157" fmla="*/ 0 h 2180"/>
                <a:gd name="T158" fmla="*/ 1134 w 1134"/>
                <a:gd name="T159" fmla="*/ 2180 h 21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34" h="2180">
                  <a:moveTo>
                    <a:pt x="918" y="2126"/>
                  </a:moveTo>
                  <a:lnTo>
                    <a:pt x="0" y="130"/>
                  </a:lnTo>
                  <a:lnTo>
                    <a:pt x="33" y="0"/>
                  </a:lnTo>
                  <a:lnTo>
                    <a:pt x="70" y="13"/>
                  </a:lnTo>
                  <a:lnTo>
                    <a:pt x="107" y="28"/>
                  </a:lnTo>
                  <a:lnTo>
                    <a:pt x="143" y="43"/>
                  </a:lnTo>
                  <a:lnTo>
                    <a:pt x="180" y="60"/>
                  </a:lnTo>
                  <a:lnTo>
                    <a:pt x="217" y="78"/>
                  </a:lnTo>
                  <a:lnTo>
                    <a:pt x="252" y="96"/>
                  </a:lnTo>
                  <a:lnTo>
                    <a:pt x="288" y="116"/>
                  </a:lnTo>
                  <a:lnTo>
                    <a:pt x="324" y="136"/>
                  </a:lnTo>
                  <a:lnTo>
                    <a:pt x="359" y="158"/>
                  </a:lnTo>
                  <a:lnTo>
                    <a:pt x="393" y="180"/>
                  </a:lnTo>
                  <a:lnTo>
                    <a:pt x="428" y="203"/>
                  </a:lnTo>
                  <a:lnTo>
                    <a:pt x="462" y="227"/>
                  </a:lnTo>
                  <a:lnTo>
                    <a:pt x="495" y="252"/>
                  </a:lnTo>
                  <a:lnTo>
                    <a:pt x="528" y="278"/>
                  </a:lnTo>
                  <a:lnTo>
                    <a:pt x="561" y="304"/>
                  </a:lnTo>
                  <a:lnTo>
                    <a:pt x="592" y="332"/>
                  </a:lnTo>
                  <a:lnTo>
                    <a:pt x="624" y="360"/>
                  </a:lnTo>
                  <a:lnTo>
                    <a:pt x="654" y="389"/>
                  </a:lnTo>
                  <a:lnTo>
                    <a:pt x="684" y="418"/>
                  </a:lnTo>
                  <a:lnTo>
                    <a:pt x="714" y="449"/>
                  </a:lnTo>
                  <a:lnTo>
                    <a:pt x="742" y="480"/>
                  </a:lnTo>
                  <a:lnTo>
                    <a:pt x="770" y="512"/>
                  </a:lnTo>
                  <a:lnTo>
                    <a:pt x="796" y="545"/>
                  </a:lnTo>
                  <a:lnTo>
                    <a:pt x="823" y="577"/>
                  </a:lnTo>
                  <a:lnTo>
                    <a:pt x="847" y="611"/>
                  </a:lnTo>
                  <a:lnTo>
                    <a:pt x="872" y="646"/>
                  </a:lnTo>
                  <a:lnTo>
                    <a:pt x="895" y="681"/>
                  </a:lnTo>
                  <a:lnTo>
                    <a:pt x="918" y="717"/>
                  </a:lnTo>
                  <a:lnTo>
                    <a:pt x="939" y="754"/>
                  </a:lnTo>
                  <a:lnTo>
                    <a:pt x="959" y="790"/>
                  </a:lnTo>
                  <a:lnTo>
                    <a:pt x="979" y="827"/>
                  </a:lnTo>
                  <a:lnTo>
                    <a:pt x="997" y="865"/>
                  </a:lnTo>
                  <a:lnTo>
                    <a:pt x="1027" y="937"/>
                  </a:lnTo>
                  <a:lnTo>
                    <a:pt x="1053" y="1014"/>
                  </a:lnTo>
                  <a:lnTo>
                    <a:pt x="1076" y="1095"/>
                  </a:lnTo>
                  <a:lnTo>
                    <a:pt x="1095" y="1179"/>
                  </a:lnTo>
                  <a:lnTo>
                    <a:pt x="1110" y="1266"/>
                  </a:lnTo>
                  <a:lnTo>
                    <a:pt x="1122" y="1355"/>
                  </a:lnTo>
                  <a:lnTo>
                    <a:pt x="1130" y="1445"/>
                  </a:lnTo>
                  <a:lnTo>
                    <a:pt x="1134" y="1536"/>
                  </a:lnTo>
                  <a:lnTo>
                    <a:pt x="1134" y="1625"/>
                  </a:lnTo>
                  <a:lnTo>
                    <a:pt x="1131" y="1715"/>
                  </a:lnTo>
                  <a:lnTo>
                    <a:pt x="1123" y="1801"/>
                  </a:lnTo>
                  <a:lnTo>
                    <a:pt x="1111" y="1886"/>
                  </a:lnTo>
                  <a:lnTo>
                    <a:pt x="1096" y="1966"/>
                  </a:lnTo>
                  <a:lnTo>
                    <a:pt x="1077" y="2043"/>
                  </a:lnTo>
                  <a:lnTo>
                    <a:pt x="1053" y="2115"/>
                  </a:lnTo>
                  <a:lnTo>
                    <a:pt x="1026" y="2180"/>
                  </a:lnTo>
                  <a:lnTo>
                    <a:pt x="918" y="2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0" name="Freeform 524"/>
            <p:cNvSpPr>
              <a:spLocks/>
            </p:cNvSpPr>
            <p:nvPr/>
          </p:nvSpPr>
          <p:spPr bwMode="auto">
            <a:xfrm>
              <a:off x="1170" y="3144"/>
              <a:ext cx="164" cy="228"/>
            </a:xfrm>
            <a:custGeom>
              <a:avLst/>
              <a:gdLst>
                <a:gd name="T0" fmla="*/ 64 w 3622"/>
                <a:gd name="T1" fmla="*/ 228 h 4112"/>
                <a:gd name="T2" fmla="*/ 164 w 3622"/>
                <a:gd name="T3" fmla="*/ 168 h 4112"/>
                <a:gd name="T4" fmla="*/ 100 w 3622"/>
                <a:gd name="T5" fmla="*/ 0 h 4112"/>
                <a:gd name="T6" fmla="*/ 0 w 3622"/>
                <a:gd name="T7" fmla="*/ 55 h 4112"/>
                <a:gd name="T8" fmla="*/ 64 w 3622"/>
                <a:gd name="T9" fmla="*/ 228 h 4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2"/>
                <a:gd name="T17" fmla="*/ 3622 w 3622"/>
                <a:gd name="T18" fmla="*/ 4112 h 4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2">
                  <a:moveTo>
                    <a:pt x="1404" y="4112"/>
                  </a:moveTo>
                  <a:lnTo>
                    <a:pt x="3622" y="3023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2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1" name="Freeform 525"/>
            <p:cNvSpPr>
              <a:spLocks/>
            </p:cNvSpPr>
            <p:nvPr/>
          </p:nvSpPr>
          <p:spPr bwMode="auto">
            <a:xfrm>
              <a:off x="1170" y="3141"/>
              <a:ext cx="164" cy="228"/>
            </a:xfrm>
            <a:custGeom>
              <a:avLst/>
              <a:gdLst>
                <a:gd name="T0" fmla="*/ 64 w 3622"/>
                <a:gd name="T1" fmla="*/ 228 h 4113"/>
                <a:gd name="T2" fmla="*/ 164 w 3622"/>
                <a:gd name="T3" fmla="*/ 168 h 4113"/>
                <a:gd name="T4" fmla="*/ 100 w 3622"/>
                <a:gd name="T5" fmla="*/ 0 h 4113"/>
                <a:gd name="T6" fmla="*/ 0 w 3622"/>
                <a:gd name="T7" fmla="*/ 55 h 4113"/>
                <a:gd name="T8" fmla="*/ 64 w 3622"/>
                <a:gd name="T9" fmla="*/ 228 h 4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2"/>
                <a:gd name="T16" fmla="*/ 0 h 4113"/>
                <a:gd name="T17" fmla="*/ 3622 w 3622"/>
                <a:gd name="T18" fmla="*/ 4113 h 4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2" h="4113">
                  <a:moveTo>
                    <a:pt x="1404" y="4113"/>
                  </a:moveTo>
                  <a:lnTo>
                    <a:pt x="3622" y="3024"/>
                  </a:lnTo>
                  <a:lnTo>
                    <a:pt x="2218" y="0"/>
                  </a:lnTo>
                  <a:lnTo>
                    <a:pt x="0" y="989"/>
                  </a:lnTo>
                  <a:lnTo>
                    <a:pt x="1404" y="4113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2" name="Freeform 526"/>
            <p:cNvSpPr>
              <a:spLocks/>
            </p:cNvSpPr>
            <p:nvPr/>
          </p:nvSpPr>
          <p:spPr bwMode="auto">
            <a:xfrm>
              <a:off x="1176" y="3146"/>
              <a:ext cx="157" cy="218"/>
            </a:xfrm>
            <a:custGeom>
              <a:avLst/>
              <a:gdLst>
                <a:gd name="T0" fmla="*/ 61 w 3446"/>
                <a:gd name="T1" fmla="*/ 218 h 3913"/>
                <a:gd name="T2" fmla="*/ 157 w 3446"/>
                <a:gd name="T3" fmla="*/ 160 h 3913"/>
                <a:gd name="T4" fmla="*/ 96 w 3446"/>
                <a:gd name="T5" fmla="*/ 0 h 3913"/>
                <a:gd name="T6" fmla="*/ 0 w 3446"/>
                <a:gd name="T7" fmla="*/ 52 h 3913"/>
                <a:gd name="T8" fmla="*/ 61 w 3446"/>
                <a:gd name="T9" fmla="*/ 218 h 39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6"/>
                <a:gd name="T16" fmla="*/ 0 h 3913"/>
                <a:gd name="T17" fmla="*/ 3446 w 3446"/>
                <a:gd name="T18" fmla="*/ 3913 h 39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6" h="3913">
                  <a:moveTo>
                    <a:pt x="1335" y="3913"/>
                  </a:moveTo>
                  <a:lnTo>
                    <a:pt x="3446" y="2878"/>
                  </a:lnTo>
                  <a:lnTo>
                    <a:pt x="2111" y="0"/>
                  </a:lnTo>
                  <a:lnTo>
                    <a:pt x="0" y="942"/>
                  </a:lnTo>
                  <a:lnTo>
                    <a:pt x="1335" y="3913"/>
                  </a:lnTo>
                  <a:close/>
                </a:path>
              </a:pathLst>
            </a:custGeom>
            <a:solidFill>
              <a:srgbClr val="1A7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3" name="Freeform 527"/>
            <p:cNvSpPr>
              <a:spLocks/>
            </p:cNvSpPr>
            <p:nvPr/>
          </p:nvSpPr>
          <p:spPr bwMode="auto">
            <a:xfrm>
              <a:off x="1183" y="3109"/>
              <a:ext cx="19" cy="19"/>
            </a:xfrm>
            <a:custGeom>
              <a:avLst/>
              <a:gdLst>
                <a:gd name="T0" fmla="*/ 19 w 431"/>
                <a:gd name="T1" fmla="*/ 10 h 343"/>
                <a:gd name="T2" fmla="*/ 3 w 431"/>
                <a:gd name="T3" fmla="*/ 19 h 343"/>
                <a:gd name="T4" fmla="*/ 0 w 431"/>
                <a:gd name="T5" fmla="*/ 9 h 343"/>
                <a:gd name="T6" fmla="*/ 16 w 431"/>
                <a:gd name="T7" fmla="*/ 0 h 343"/>
                <a:gd name="T8" fmla="*/ 19 w 431"/>
                <a:gd name="T9" fmla="*/ 1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343"/>
                <a:gd name="T17" fmla="*/ 431 w 431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343">
                  <a:moveTo>
                    <a:pt x="431" y="186"/>
                  </a:moveTo>
                  <a:lnTo>
                    <a:pt x="79" y="343"/>
                  </a:lnTo>
                  <a:lnTo>
                    <a:pt x="0" y="157"/>
                  </a:lnTo>
                  <a:lnTo>
                    <a:pt x="352" y="0"/>
                  </a:lnTo>
                  <a:lnTo>
                    <a:pt x="431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4" name="Freeform 528"/>
            <p:cNvSpPr>
              <a:spLocks/>
            </p:cNvSpPr>
            <p:nvPr/>
          </p:nvSpPr>
          <p:spPr bwMode="auto">
            <a:xfrm>
              <a:off x="1186" y="3112"/>
              <a:ext cx="16" cy="15"/>
            </a:xfrm>
            <a:custGeom>
              <a:avLst/>
              <a:gdLst>
                <a:gd name="T0" fmla="*/ 16 w 347"/>
                <a:gd name="T1" fmla="*/ 7 h 257"/>
                <a:gd name="T2" fmla="*/ 2 w 347"/>
                <a:gd name="T3" fmla="*/ 15 h 257"/>
                <a:gd name="T4" fmla="*/ 0 w 347"/>
                <a:gd name="T5" fmla="*/ 8 h 257"/>
                <a:gd name="T6" fmla="*/ 14 w 347"/>
                <a:gd name="T7" fmla="*/ 0 h 257"/>
                <a:gd name="T8" fmla="*/ 16 w 347"/>
                <a:gd name="T9" fmla="*/ 7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7"/>
                <a:gd name="T17" fmla="*/ 347 w 347"/>
                <a:gd name="T18" fmla="*/ 257 h 2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7">
                  <a:moveTo>
                    <a:pt x="347" y="126"/>
                  </a:moveTo>
                  <a:lnTo>
                    <a:pt x="53" y="257"/>
                  </a:lnTo>
                  <a:lnTo>
                    <a:pt x="0" y="132"/>
                  </a:lnTo>
                  <a:lnTo>
                    <a:pt x="294" y="0"/>
                  </a:lnTo>
                  <a:lnTo>
                    <a:pt x="347" y="126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5" name="Freeform 529"/>
            <p:cNvSpPr>
              <a:spLocks/>
            </p:cNvSpPr>
            <p:nvPr/>
          </p:nvSpPr>
          <p:spPr bwMode="auto">
            <a:xfrm>
              <a:off x="1191" y="311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3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5" y="73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3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4" y="232"/>
                  </a:lnTo>
                  <a:lnTo>
                    <a:pt x="60" y="228"/>
                  </a:lnTo>
                  <a:lnTo>
                    <a:pt x="56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6" name="Freeform 530"/>
            <p:cNvSpPr>
              <a:spLocks/>
            </p:cNvSpPr>
            <p:nvPr/>
          </p:nvSpPr>
          <p:spPr bwMode="auto">
            <a:xfrm>
              <a:off x="1191" y="311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2" y="0"/>
                  </a:lnTo>
                  <a:lnTo>
                    <a:pt x="146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7" name="Freeform 531"/>
            <p:cNvSpPr>
              <a:spLocks/>
            </p:cNvSpPr>
            <p:nvPr/>
          </p:nvSpPr>
          <p:spPr bwMode="auto">
            <a:xfrm>
              <a:off x="1194" y="3113"/>
              <a:ext cx="6" cy="8"/>
            </a:xfrm>
            <a:custGeom>
              <a:avLst/>
              <a:gdLst>
                <a:gd name="T0" fmla="*/ 4 w 118"/>
                <a:gd name="T1" fmla="*/ 0 h 154"/>
                <a:gd name="T2" fmla="*/ 6 w 118"/>
                <a:gd name="T3" fmla="*/ 4 h 154"/>
                <a:gd name="T4" fmla="*/ 6 w 118"/>
                <a:gd name="T5" fmla="*/ 4 h 154"/>
                <a:gd name="T6" fmla="*/ 6 w 118"/>
                <a:gd name="T7" fmla="*/ 5 h 154"/>
                <a:gd name="T8" fmla="*/ 6 w 118"/>
                <a:gd name="T9" fmla="*/ 5 h 154"/>
                <a:gd name="T10" fmla="*/ 6 w 118"/>
                <a:gd name="T11" fmla="*/ 6 h 154"/>
                <a:gd name="T12" fmla="*/ 1 w 118"/>
                <a:gd name="T13" fmla="*/ 8 h 154"/>
                <a:gd name="T14" fmla="*/ 0 w 118"/>
                <a:gd name="T15" fmla="*/ 8 h 154"/>
                <a:gd name="T16" fmla="*/ 0 w 118"/>
                <a:gd name="T17" fmla="*/ 8 h 154"/>
                <a:gd name="T18" fmla="*/ 0 w 118"/>
                <a:gd name="T19" fmla="*/ 7 h 154"/>
                <a:gd name="T20" fmla="*/ 0 w 118"/>
                <a:gd name="T21" fmla="*/ 7 h 154"/>
                <a:gd name="T22" fmla="*/ 0 w 118"/>
                <a:gd name="T23" fmla="*/ 6 h 154"/>
                <a:gd name="T24" fmla="*/ 0 w 118"/>
                <a:gd name="T25" fmla="*/ 5 h 154"/>
                <a:gd name="T26" fmla="*/ 1 w 118"/>
                <a:gd name="T27" fmla="*/ 4 h 154"/>
                <a:gd name="T28" fmla="*/ 1 w 118"/>
                <a:gd name="T29" fmla="*/ 3 h 154"/>
                <a:gd name="T30" fmla="*/ 1 w 118"/>
                <a:gd name="T31" fmla="*/ 2 h 154"/>
                <a:gd name="T32" fmla="*/ 2 w 118"/>
                <a:gd name="T33" fmla="*/ 2 h 154"/>
                <a:gd name="T34" fmla="*/ 2 w 118"/>
                <a:gd name="T35" fmla="*/ 1 h 154"/>
                <a:gd name="T36" fmla="*/ 3 w 118"/>
                <a:gd name="T37" fmla="*/ 1 h 154"/>
                <a:gd name="T38" fmla="*/ 3 w 118"/>
                <a:gd name="T39" fmla="*/ 0 h 154"/>
                <a:gd name="T40" fmla="*/ 4 w 118"/>
                <a:gd name="T41" fmla="*/ 0 h 154"/>
                <a:gd name="T42" fmla="*/ 4 w 118"/>
                <a:gd name="T43" fmla="*/ 0 h 154"/>
                <a:gd name="T44" fmla="*/ 4 w 118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154"/>
                <a:gd name="T71" fmla="*/ 118 w 118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154">
                  <a:moveTo>
                    <a:pt x="88" y="6"/>
                  </a:moveTo>
                  <a:lnTo>
                    <a:pt x="116" y="77"/>
                  </a:lnTo>
                  <a:lnTo>
                    <a:pt x="118" y="85"/>
                  </a:lnTo>
                  <a:lnTo>
                    <a:pt x="118" y="95"/>
                  </a:lnTo>
                  <a:lnTo>
                    <a:pt x="116" y="103"/>
                  </a:lnTo>
                  <a:lnTo>
                    <a:pt x="112" y="108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7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7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8" name="Freeform 532"/>
            <p:cNvSpPr>
              <a:spLocks/>
            </p:cNvSpPr>
            <p:nvPr/>
          </p:nvSpPr>
          <p:spPr bwMode="auto">
            <a:xfrm>
              <a:off x="1207" y="3099"/>
              <a:ext cx="13" cy="16"/>
            </a:xfrm>
            <a:custGeom>
              <a:avLst/>
              <a:gdLst>
                <a:gd name="T0" fmla="*/ 13 w 287"/>
                <a:gd name="T1" fmla="*/ 11 h 280"/>
                <a:gd name="T2" fmla="*/ 4 w 287"/>
                <a:gd name="T3" fmla="*/ 16 h 280"/>
                <a:gd name="T4" fmla="*/ 0 w 287"/>
                <a:gd name="T5" fmla="*/ 5 h 280"/>
                <a:gd name="T6" fmla="*/ 10 w 287"/>
                <a:gd name="T7" fmla="*/ 0 h 280"/>
                <a:gd name="T8" fmla="*/ 13 w 287"/>
                <a:gd name="T9" fmla="*/ 11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80"/>
                <a:gd name="T17" fmla="*/ 287 w 287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80">
                  <a:moveTo>
                    <a:pt x="287" y="186"/>
                  </a:moveTo>
                  <a:lnTo>
                    <a:pt x="78" y="280"/>
                  </a:lnTo>
                  <a:lnTo>
                    <a:pt x="0" y="93"/>
                  </a:lnTo>
                  <a:lnTo>
                    <a:pt x="210" y="0"/>
                  </a:lnTo>
                  <a:lnTo>
                    <a:pt x="2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19" name="Freeform 533"/>
            <p:cNvSpPr>
              <a:spLocks/>
            </p:cNvSpPr>
            <p:nvPr/>
          </p:nvSpPr>
          <p:spPr bwMode="auto">
            <a:xfrm>
              <a:off x="1209" y="3102"/>
              <a:ext cx="11" cy="12"/>
            </a:xfrm>
            <a:custGeom>
              <a:avLst/>
              <a:gdLst>
                <a:gd name="T0" fmla="*/ 11 w 227"/>
                <a:gd name="T1" fmla="*/ 7 h 203"/>
                <a:gd name="T2" fmla="*/ 3 w 227"/>
                <a:gd name="T3" fmla="*/ 12 h 203"/>
                <a:gd name="T4" fmla="*/ 0 w 227"/>
                <a:gd name="T5" fmla="*/ 5 h 203"/>
                <a:gd name="T6" fmla="*/ 8 w 227"/>
                <a:gd name="T7" fmla="*/ 0 h 203"/>
                <a:gd name="T8" fmla="*/ 11 w 227"/>
                <a:gd name="T9" fmla="*/ 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"/>
                <a:gd name="T16" fmla="*/ 0 h 203"/>
                <a:gd name="T17" fmla="*/ 227 w 227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" h="203">
                  <a:moveTo>
                    <a:pt x="227" y="125"/>
                  </a:moveTo>
                  <a:lnTo>
                    <a:pt x="53" y="203"/>
                  </a:lnTo>
                  <a:lnTo>
                    <a:pt x="0" y="78"/>
                  </a:lnTo>
                  <a:lnTo>
                    <a:pt x="175" y="0"/>
                  </a:lnTo>
                  <a:lnTo>
                    <a:pt x="227" y="125"/>
                  </a:lnTo>
                  <a:close/>
                </a:path>
              </a:pathLst>
            </a:custGeom>
            <a:solidFill>
              <a:srgbClr val="BA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0" name="Freeform 534"/>
            <p:cNvSpPr>
              <a:spLocks/>
            </p:cNvSpPr>
            <p:nvPr/>
          </p:nvSpPr>
          <p:spPr bwMode="auto">
            <a:xfrm>
              <a:off x="1209" y="3100"/>
              <a:ext cx="10" cy="13"/>
            </a:xfrm>
            <a:custGeom>
              <a:avLst/>
              <a:gdLst>
                <a:gd name="T0" fmla="*/ 0 w 238"/>
                <a:gd name="T1" fmla="*/ 4 h 234"/>
                <a:gd name="T2" fmla="*/ 7 w 238"/>
                <a:gd name="T3" fmla="*/ 0 h 234"/>
                <a:gd name="T4" fmla="*/ 7 w 238"/>
                <a:gd name="T5" fmla="*/ 0 h 234"/>
                <a:gd name="T6" fmla="*/ 7 w 238"/>
                <a:gd name="T7" fmla="*/ 0 h 234"/>
                <a:gd name="T8" fmla="*/ 8 w 238"/>
                <a:gd name="T9" fmla="*/ 0 h 234"/>
                <a:gd name="T10" fmla="*/ 8 w 238"/>
                <a:gd name="T11" fmla="*/ 1 h 234"/>
                <a:gd name="T12" fmla="*/ 10 w 238"/>
                <a:gd name="T13" fmla="*/ 8 h 234"/>
                <a:gd name="T14" fmla="*/ 10 w 238"/>
                <a:gd name="T15" fmla="*/ 8 h 234"/>
                <a:gd name="T16" fmla="*/ 10 w 238"/>
                <a:gd name="T17" fmla="*/ 9 h 234"/>
                <a:gd name="T18" fmla="*/ 10 w 238"/>
                <a:gd name="T19" fmla="*/ 9 h 234"/>
                <a:gd name="T20" fmla="*/ 10 w 238"/>
                <a:gd name="T21" fmla="*/ 9 h 234"/>
                <a:gd name="T22" fmla="*/ 3 w 238"/>
                <a:gd name="T23" fmla="*/ 13 h 234"/>
                <a:gd name="T24" fmla="*/ 3 w 238"/>
                <a:gd name="T25" fmla="*/ 13 h 234"/>
                <a:gd name="T26" fmla="*/ 3 w 238"/>
                <a:gd name="T27" fmla="*/ 13 h 234"/>
                <a:gd name="T28" fmla="*/ 2 w 238"/>
                <a:gd name="T29" fmla="*/ 13 h 234"/>
                <a:gd name="T30" fmla="*/ 2 w 238"/>
                <a:gd name="T31" fmla="*/ 12 h 234"/>
                <a:gd name="T32" fmla="*/ 0 w 238"/>
                <a:gd name="T33" fmla="*/ 5 h 234"/>
                <a:gd name="T34" fmla="*/ 0 w 238"/>
                <a:gd name="T35" fmla="*/ 5 h 234"/>
                <a:gd name="T36" fmla="*/ 0 w 238"/>
                <a:gd name="T37" fmla="*/ 4 h 234"/>
                <a:gd name="T38" fmla="*/ 0 w 238"/>
                <a:gd name="T39" fmla="*/ 4 h 234"/>
                <a:gd name="T40" fmla="*/ 0 w 238"/>
                <a:gd name="T41" fmla="*/ 4 h 2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8"/>
                <a:gd name="T64" fmla="*/ 0 h 234"/>
                <a:gd name="T65" fmla="*/ 238 w 238"/>
                <a:gd name="T66" fmla="*/ 234 h 2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8" h="234">
                  <a:moveTo>
                    <a:pt x="4" y="72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5" y="2"/>
                  </a:lnTo>
                  <a:lnTo>
                    <a:pt x="180" y="6"/>
                  </a:lnTo>
                  <a:lnTo>
                    <a:pt x="183" y="12"/>
                  </a:lnTo>
                  <a:lnTo>
                    <a:pt x="236" y="141"/>
                  </a:lnTo>
                  <a:lnTo>
                    <a:pt x="238" y="147"/>
                  </a:lnTo>
                  <a:lnTo>
                    <a:pt x="238" y="154"/>
                  </a:lnTo>
                  <a:lnTo>
                    <a:pt x="237" y="159"/>
                  </a:lnTo>
                  <a:lnTo>
                    <a:pt x="234" y="162"/>
                  </a:lnTo>
                  <a:lnTo>
                    <a:pt x="73" y="234"/>
                  </a:lnTo>
                  <a:lnTo>
                    <a:pt x="69" y="234"/>
                  </a:lnTo>
                  <a:lnTo>
                    <a:pt x="63" y="232"/>
                  </a:lnTo>
                  <a:lnTo>
                    <a:pt x="59" y="227"/>
                  </a:lnTo>
                  <a:lnTo>
                    <a:pt x="55" y="221"/>
                  </a:lnTo>
                  <a:lnTo>
                    <a:pt x="2" y="94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4" y="72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1" name="Freeform 535"/>
            <p:cNvSpPr>
              <a:spLocks/>
            </p:cNvSpPr>
            <p:nvPr/>
          </p:nvSpPr>
          <p:spPr bwMode="auto">
            <a:xfrm>
              <a:off x="1209" y="3101"/>
              <a:ext cx="10" cy="11"/>
            </a:xfrm>
            <a:custGeom>
              <a:avLst/>
              <a:gdLst>
                <a:gd name="T0" fmla="*/ 0 w 204"/>
                <a:gd name="T1" fmla="*/ 3 h 199"/>
                <a:gd name="T2" fmla="*/ 7 w 204"/>
                <a:gd name="T3" fmla="*/ 0 h 199"/>
                <a:gd name="T4" fmla="*/ 7 w 204"/>
                <a:gd name="T5" fmla="*/ 0 h 199"/>
                <a:gd name="T6" fmla="*/ 7 w 204"/>
                <a:gd name="T7" fmla="*/ 0 h 199"/>
                <a:gd name="T8" fmla="*/ 8 w 204"/>
                <a:gd name="T9" fmla="*/ 0 h 199"/>
                <a:gd name="T10" fmla="*/ 8 w 204"/>
                <a:gd name="T11" fmla="*/ 1 h 199"/>
                <a:gd name="T12" fmla="*/ 10 w 204"/>
                <a:gd name="T13" fmla="*/ 7 h 199"/>
                <a:gd name="T14" fmla="*/ 10 w 204"/>
                <a:gd name="T15" fmla="*/ 7 h 199"/>
                <a:gd name="T16" fmla="*/ 10 w 204"/>
                <a:gd name="T17" fmla="*/ 7 h 199"/>
                <a:gd name="T18" fmla="*/ 10 w 204"/>
                <a:gd name="T19" fmla="*/ 7 h 199"/>
                <a:gd name="T20" fmla="*/ 10 w 204"/>
                <a:gd name="T21" fmla="*/ 8 h 199"/>
                <a:gd name="T22" fmla="*/ 3 w 204"/>
                <a:gd name="T23" fmla="*/ 11 h 199"/>
                <a:gd name="T24" fmla="*/ 3 w 204"/>
                <a:gd name="T25" fmla="*/ 11 h 199"/>
                <a:gd name="T26" fmla="*/ 3 w 204"/>
                <a:gd name="T27" fmla="*/ 11 h 199"/>
                <a:gd name="T28" fmla="*/ 3 w 204"/>
                <a:gd name="T29" fmla="*/ 11 h 199"/>
                <a:gd name="T30" fmla="*/ 2 w 204"/>
                <a:gd name="T31" fmla="*/ 10 h 199"/>
                <a:gd name="T32" fmla="*/ 0 w 204"/>
                <a:gd name="T33" fmla="*/ 4 h 199"/>
                <a:gd name="T34" fmla="*/ 0 w 204"/>
                <a:gd name="T35" fmla="*/ 4 h 199"/>
                <a:gd name="T36" fmla="*/ 0 w 204"/>
                <a:gd name="T37" fmla="*/ 4 h 199"/>
                <a:gd name="T38" fmla="*/ 0 w 204"/>
                <a:gd name="T39" fmla="*/ 4 h 199"/>
                <a:gd name="T40" fmla="*/ 0 w 204"/>
                <a:gd name="T41" fmla="*/ 3 h 1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"/>
                <a:gd name="T64" fmla="*/ 0 h 199"/>
                <a:gd name="T65" fmla="*/ 204 w 204"/>
                <a:gd name="T66" fmla="*/ 199 h 1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" h="199">
                  <a:moveTo>
                    <a:pt x="4" y="62"/>
                  </a:moveTo>
                  <a:lnTo>
                    <a:pt x="141" y="0"/>
                  </a:lnTo>
                  <a:lnTo>
                    <a:pt x="145" y="0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202" y="120"/>
                  </a:lnTo>
                  <a:lnTo>
                    <a:pt x="204" y="125"/>
                  </a:lnTo>
                  <a:lnTo>
                    <a:pt x="204" y="130"/>
                  </a:lnTo>
                  <a:lnTo>
                    <a:pt x="202" y="135"/>
                  </a:lnTo>
                  <a:lnTo>
                    <a:pt x="200" y="138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4" y="198"/>
                  </a:lnTo>
                  <a:lnTo>
                    <a:pt x="51" y="194"/>
                  </a:lnTo>
                  <a:lnTo>
                    <a:pt x="48" y="188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4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2" name="Freeform 536"/>
            <p:cNvSpPr>
              <a:spLocks/>
            </p:cNvSpPr>
            <p:nvPr/>
          </p:nvSpPr>
          <p:spPr bwMode="auto">
            <a:xfrm>
              <a:off x="1212" y="3103"/>
              <a:ext cx="6" cy="8"/>
            </a:xfrm>
            <a:custGeom>
              <a:avLst/>
              <a:gdLst>
                <a:gd name="T0" fmla="*/ 4 w 119"/>
                <a:gd name="T1" fmla="*/ 0 h 154"/>
                <a:gd name="T2" fmla="*/ 6 w 119"/>
                <a:gd name="T3" fmla="*/ 4 h 154"/>
                <a:gd name="T4" fmla="*/ 6 w 119"/>
                <a:gd name="T5" fmla="*/ 4 h 154"/>
                <a:gd name="T6" fmla="*/ 6 w 119"/>
                <a:gd name="T7" fmla="*/ 5 h 154"/>
                <a:gd name="T8" fmla="*/ 6 w 119"/>
                <a:gd name="T9" fmla="*/ 5 h 154"/>
                <a:gd name="T10" fmla="*/ 6 w 119"/>
                <a:gd name="T11" fmla="*/ 6 h 154"/>
                <a:gd name="T12" fmla="*/ 1 w 119"/>
                <a:gd name="T13" fmla="*/ 8 h 154"/>
                <a:gd name="T14" fmla="*/ 0 w 119"/>
                <a:gd name="T15" fmla="*/ 8 h 154"/>
                <a:gd name="T16" fmla="*/ 0 w 119"/>
                <a:gd name="T17" fmla="*/ 8 h 154"/>
                <a:gd name="T18" fmla="*/ 0 w 119"/>
                <a:gd name="T19" fmla="*/ 7 h 154"/>
                <a:gd name="T20" fmla="*/ 0 w 119"/>
                <a:gd name="T21" fmla="*/ 7 h 154"/>
                <a:gd name="T22" fmla="*/ 0 w 119"/>
                <a:gd name="T23" fmla="*/ 6 h 154"/>
                <a:gd name="T24" fmla="*/ 0 w 119"/>
                <a:gd name="T25" fmla="*/ 5 h 154"/>
                <a:gd name="T26" fmla="*/ 1 w 119"/>
                <a:gd name="T27" fmla="*/ 4 h 154"/>
                <a:gd name="T28" fmla="*/ 1 w 119"/>
                <a:gd name="T29" fmla="*/ 3 h 154"/>
                <a:gd name="T30" fmla="*/ 1 w 119"/>
                <a:gd name="T31" fmla="*/ 2 h 154"/>
                <a:gd name="T32" fmla="*/ 2 w 119"/>
                <a:gd name="T33" fmla="*/ 2 h 154"/>
                <a:gd name="T34" fmla="*/ 2 w 119"/>
                <a:gd name="T35" fmla="*/ 1 h 154"/>
                <a:gd name="T36" fmla="*/ 3 w 119"/>
                <a:gd name="T37" fmla="*/ 1 h 154"/>
                <a:gd name="T38" fmla="*/ 3 w 119"/>
                <a:gd name="T39" fmla="*/ 0 h 154"/>
                <a:gd name="T40" fmla="*/ 4 w 119"/>
                <a:gd name="T41" fmla="*/ 0 h 154"/>
                <a:gd name="T42" fmla="*/ 4 w 119"/>
                <a:gd name="T43" fmla="*/ 0 h 154"/>
                <a:gd name="T44" fmla="*/ 4 w 119"/>
                <a:gd name="T45" fmla="*/ 0 h 1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9"/>
                <a:gd name="T70" fmla="*/ 0 h 154"/>
                <a:gd name="T71" fmla="*/ 119 w 119"/>
                <a:gd name="T72" fmla="*/ 154 h 1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9" h="154">
                  <a:moveTo>
                    <a:pt x="88" y="6"/>
                  </a:moveTo>
                  <a:lnTo>
                    <a:pt x="116" y="78"/>
                  </a:lnTo>
                  <a:lnTo>
                    <a:pt x="118" y="86"/>
                  </a:lnTo>
                  <a:lnTo>
                    <a:pt x="119" y="95"/>
                  </a:lnTo>
                  <a:lnTo>
                    <a:pt x="117" y="103"/>
                  </a:lnTo>
                  <a:lnTo>
                    <a:pt x="112" y="109"/>
                  </a:lnTo>
                  <a:lnTo>
                    <a:pt x="14" y="152"/>
                  </a:lnTo>
                  <a:lnTo>
                    <a:pt x="6" y="154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2"/>
                  </a:lnTo>
                  <a:lnTo>
                    <a:pt x="9" y="95"/>
                  </a:lnTo>
                  <a:lnTo>
                    <a:pt x="14" y="78"/>
                  </a:lnTo>
                  <a:lnTo>
                    <a:pt x="21" y="61"/>
                  </a:lnTo>
                  <a:lnTo>
                    <a:pt x="29" y="46"/>
                  </a:lnTo>
                  <a:lnTo>
                    <a:pt x="38" y="33"/>
                  </a:lnTo>
                  <a:lnTo>
                    <a:pt x="48" y="21"/>
                  </a:lnTo>
                  <a:lnTo>
                    <a:pt x="58" y="12"/>
                  </a:lnTo>
                  <a:lnTo>
                    <a:pt x="67" y="4"/>
                  </a:lnTo>
                  <a:lnTo>
                    <a:pt x="76" y="0"/>
                  </a:lnTo>
                  <a:lnTo>
                    <a:pt x="82" y="1"/>
                  </a:lnTo>
                  <a:lnTo>
                    <a:pt x="88" y="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3" name="Freeform 537"/>
            <p:cNvSpPr>
              <a:spLocks/>
            </p:cNvSpPr>
            <p:nvPr/>
          </p:nvSpPr>
          <p:spPr bwMode="auto">
            <a:xfrm>
              <a:off x="1232" y="3092"/>
              <a:ext cx="4" cy="6"/>
            </a:xfrm>
            <a:custGeom>
              <a:avLst/>
              <a:gdLst>
                <a:gd name="T0" fmla="*/ 2 w 100"/>
                <a:gd name="T1" fmla="*/ 6 h 104"/>
                <a:gd name="T2" fmla="*/ 2 w 100"/>
                <a:gd name="T3" fmla="*/ 6 h 104"/>
                <a:gd name="T4" fmla="*/ 1 w 100"/>
                <a:gd name="T5" fmla="*/ 6 h 104"/>
                <a:gd name="T6" fmla="*/ 1 w 100"/>
                <a:gd name="T7" fmla="*/ 5 h 104"/>
                <a:gd name="T8" fmla="*/ 1 w 100"/>
                <a:gd name="T9" fmla="*/ 5 h 104"/>
                <a:gd name="T10" fmla="*/ 0 w 100"/>
                <a:gd name="T11" fmla="*/ 5 h 104"/>
                <a:gd name="T12" fmla="*/ 0 w 100"/>
                <a:gd name="T13" fmla="*/ 4 h 104"/>
                <a:gd name="T14" fmla="*/ 0 w 100"/>
                <a:gd name="T15" fmla="*/ 4 h 104"/>
                <a:gd name="T16" fmla="*/ 0 w 100"/>
                <a:gd name="T17" fmla="*/ 3 h 104"/>
                <a:gd name="T18" fmla="*/ 0 w 100"/>
                <a:gd name="T19" fmla="*/ 2 h 104"/>
                <a:gd name="T20" fmla="*/ 0 w 100"/>
                <a:gd name="T21" fmla="*/ 2 h 104"/>
                <a:gd name="T22" fmla="*/ 0 w 100"/>
                <a:gd name="T23" fmla="*/ 1 h 104"/>
                <a:gd name="T24" fmla="*/ 1 w 100"/>
                <a:gd name="T25" fmla="*/ 1 h 104"/>
                <a:gd name="T26" fmla="*/ 1 w 100"/>
                <a:gd name="T27" fmla="*/ 1 h 104"/>
                <a:gd name="T28" fmla="*/ 1 w 100"/>
                <a:gd name="T29" fmla="*/ 0 h 104"/>
                <a:gd name="T30" fmla="*/ 2 w 100"/>
                <a:gd name="T31" fmla="*/ 0 h 104"/>
                <a:gd name="T32" fmla="*/ 2 w 100"/>
                <a:gd name="T33" fmla="*/ 0 h 104"/>
                <a:gd name="T34" fmla="*/ 2 w 100"/>
                <a:gd name="T35" fmla="*/ 0 h 104"/>
                <a:gd name="T36" fmla="*/ 3 w 100"/>
                <a:gd name="T37" fmla="*/ 0 h 104"/>
                <a:gd name="T38" fmla="*/ 3 w 100"/>
                <a:gd name="T39" fmla="*/ 1 h 104"/>
                <a:gd name="T40" fmla="*/ 3 w 100"/>
                <a:gd name="T41" fmla="*/ 1 h 104"/>
                <a:gd name="T42" fmla="*/ 4 w 100"/>
                <a:gd name="T43" fmla="*/ 1 h 104"/>
                <a:gd name="T44" fmla="*/ 4 w 100"/>
                <a:gd name="T45" fmla="*/ 2 h 104"/>
                <a:gd name="T46" fmla="*/ 4 w 100"/>
                <a:gd name="T47" fmla="*/ 2 h 104"/>
                <a:gd name="T48" fmla="*/ 4 w 100"/>
                <a:gd name="T49" fmla="*/ 3 h 104"/>
                <a:gd name="T50" fmla="*/ 4 w 100"/>
                <a:gd name="T51" fmla="*/ 4 h 104"/>
                <a:gd name="T52" fmla="*/ 4 w 100"/>
                <a:gd name="T53" fmla="*/ 4 h 104"/>
                <a:gd name="T54" fmla="*/ 4 w 100"/>
                <a:gd name="T55" fmla="*/ 5 h 104"/>
                <a:gd name="T56" fmla="*/ 3 w 100"/>
                <a:gd name="T57" fmla="*/ 5 h 104"/>
                <a:gd name="T58" fmla="*/ 3 w 100"/>
                <a:gd name="T59" fmla="*/ 5 h 104"/>
                <a:gd name="T60" fmla="*/ 3 w 100"/>
                <a:gd name="T61" fmla="*/ 6 h 104"/>
                <a:gd name="T62" fmla="*/ 2 w 100"/>
                <a:gd name="T63" fmla="*/ 6 h 104"/>
                <a:gd name="T64" fmla="*/ 2 w 100"/>
                <a:gd name="T65" fmla="*/ 6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4"/>
                <a:gd name="T101" fmla="*/ 100 w 100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4">
                  <a:moveTo>
                    <a:pt x="50" y="104"/>
                  </a:moveTo>
                  <a:lnTo>
                    <a:pt x="40" y="103"/>
                  </a:lnTo>
                  <a:lnTo>
                    <a:pt x="31" y="99"/>
                  </a:lnTo>
                  <a:lnTo>
                    <a:pt x="23" y="95"/>
                  </a:lnTo>
                  <a:lnTo>
                    <a:pt x="15" y="89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1" y="41"/>
                  </a:lnTo>
                  <a:lnTo>
                    <a:pt x="4" y="3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40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70" y="5"/>
                  </a:lnTo>
                  <a:lnTo>
                    <a:pt x="78" y="9"/>
                  </a:lnTo>
                  <a:lnTo>
                    <a:pt x="86" y="15"/>
                  </a:lnTo>
                  <a:lnTo>
                    <a:pt x="92" y="23"/>
                  </a:lnTo>
                  <a:lnTo>
                    <a:pt x="96" y="32"/>
                  </a:lnTo>
                  <a:lnTo>
                    <a:pt x="99" y="41"/>
                  </a:lnTo>
                  <a:lnTo>
                    <a:pt x="100" y="52"/>
                  </a:lnTo>
                  <a:lnTo>
                    <a:pt x="99" y="62"/>
                  </a:lnTo>
                  <a:lnTo>
                    <a:pt x="96" y="72"/>
                  </a:lnTo>
                  <a:lnTo>
                    <a:pt x="92" y="80"/>
                  </a:lnTo>
                  <a:lnTo>
                    <a:pt x="86" y="89"/>
                  </a:lnTo>
                  <a:lnTo>
                    <a:pt x="78" y="95"/>
                  </a:lnTo>
                  <a:lnTo>
                    <a:pt x="70" y="99"/>
                  </a:lnTo>
                  <a:lnTo>
                    <a:pt x="60" y="103"/>
                  </a:lnTo>
                  <a:lnTo>
                    <a:pt x="50" y="104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4" name="Freeform 538"/>
            <p:cNvSpPr>
              <a:spLocks/>
            </p:cNvSpPr>
            <p:nvPr/>
          </p:nvSpPr>
          <p:spPr bwMode="auto">
            <a:xfrm>
              <a:off x="1163" y="3131"/>
              <a:ext cx="5" cy="5"/>
            </a:xfrm>
            <a:custGeom>
              <a:avLst/>
              <a:gdLst>
                <a:gd name="T0" fmla="*/ 3 w 100"/>
                <a:gd name="T1" fmla="*/ 5 h 103"/>
                <a:gd name="T2" fmla="*/ 2 w 100"/>
                <a:gd name="T3" fmla="*/ 5 h 103"/>
                <a:gd name="T4" fmla="*/ 1 w 100"/>
                <a:gd name="T5" fmla="*/ 5 h 103"/>
                <a:gd name="T6" fmla="*/ 1 w 100"/>
                <a:gd name="T7" fmla="*/ 5 h 103"/>
                <a:gd name="T8" fmla="*/ 1 w 100"/>
                <a:gd name="T9" fmla="*/ 4 h 103"/>
                <a:gd name="T10" fmla="*/ 0 w 100"/>
                <a:gd name="T11" fmla="*/ 4 h 103"/>
                <a:gd name="T12" fmla="*/ 0 w 100"/>
                <a:gd name="T13" fmla="*/ 3 h 103"/>
                <a:gd name="T14" fmla="*/ 0 w 100"/>
                <a:gd name="T15" fmla="*/ 3 h 103"/>
                <a:gd name="T16" fmla="*/ 0 w 100"/>
                <a:gd name="T17" fmla="*/ 2 h 103"/>
                <a:gd name="T18" fmla="*/ 0 w 100"/>
                <a:gd name="T19" fmla="*/ 2 h 103"/>
                <a:gd name="T20" fmla="*/ 0 w 100"/>
                <a:gd name="T21" fmla="*/ 2 h 103"/>
                <a:gd name="T22" fmla="*/ 0 w 100"/>
                <a:gd name="T23" fmla="*/ 1 h 103"/>
                <a:gd name="T24" fmla="*/ 1 w 100"/>
                <a:gd name="T25" fmla="*/ 1 h 103"/>
                <a:gd name="T26" fmla="*/ 1 w 100"/>
                <a:gd name="T27" fmla="*/ 0 h 103"/>
                <a:gd name="T28" fmla="*/ 1 w 100"/>
                <a:gd name="T29" fmla="*/ 0 h 103"/>
                <a:gd name="T30" fmla="*/ 2 w 100"/>
                <a:gd name="T31" fmla="*/ 0 h 103"/>
                <a:gd name="T32" fmla="*/ 3 w 100"/>
                <a:gd name="T33" fmla="*/ 0 h 103"/>
                <a:gd name="T34" fmla="*/ 3 w 100"/>
                <a:gd name="T35" fmla="*/ 0 h 103"/>
                <a:gd name="T36" fmla="*/ 3 w 100"/>
                <a:gd name="T37" fmla="*/ 0 h 103"/>
                <a:gd name="T38" fmla="*/ 4 w 100"/>
                <a:gd name="T39" fmla="*/ 0 h 103"/>
                <a:gd name="T40" fmla="*/ 4 w 100"/>
                <a:gd name="T41" fmla="*/ 1 h 103"/>
                <a:gd name="T42" fmla="*/ 5 w 100"/>
                <a:gd name="T43" fmla="*/ 1 h 103"/>
                <a:gd name="T44" fmla="*/ 5 w 100"/>
                <a:gd name="T45" fmla="*/ 2 h 103"/>
                <a:gd name="T46" fmla="*/ 5 w 100"/>
                <a:gd name="T47" fmla="*/ 2 h 103"/>
                <a:gd name="T48" fmla="*/ 5 w 100"/>
                <a:gd name="T49" fmla="*/ 2 h 103"/>
                <a:gd name="T50" fmla="*/ 5 w 100"/>
                <a:gd name="T51" fmla="*/ 3 h 103"/>
                <a:gd name="T52" fmla="*/ 5 w 100"/>
                <a:gd name="T53" fmla="*/ 3 h 103"/>
                <a:gd name="T54" fmla="*/ 5 w 100"/>
                <a:gd name="T55" fmla="*/ 4 h 103"/>
                <a:gd name="T56" fmla="*/ 4 w 100"/>
                <a:gd name="T57" fmla="*/ 4 h 103"/>
                <a:gd name="T58" fmla="*/ 4 w 100"/>
                <a:gd name="T59" fmla="*/ 5 h 103"/>
                <a:gd name="T60" fmla="*/ 3 w 100"/>
                <a:gd name="T61" fmla="*/ 5 h 103"/>
                <a:gd name="T62" fmla="*/ 3 w 100"/>
                <a:gd name="T63" fmla="*/ 5 h 103"/>
                <a:gd name="T64" fmla="*/ 3 w 100"/>
                <a:gd name="T65" fmla="*/ 5 h 1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103"/>
                <a:gd name="T101" fmla="*/ 100 w 100"/>
                <a:gd name="T102" fmla="*/ 103 h 1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103">
                  <a:moveTo>
                    <a:pt x="50" y="103"/>
                  </a:moveTo>
                  <a:lnTo>
                    <a:pt x="39" y="102"/>
                  </a:lnTo>
                  <a:lnTo>
                    <a:pt x="30" y="99"/>
                  </a:lnTo>
                  <a:lnTo>
                    <a:pt x="22" y="95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1"/>
                  </a:lnTo>
                  <a:lnTo>
                    <a:pt x="1" y="41"/>
                  </a:lnTo>
                  <a:lnTo>
                    <a:pt x="4" y="31"/>
                  </a:lnTo>
                  <a:lnTo>
                    <a:pt x="8" y="23"/>
                  </a:lnTo>
                  <a:lnTo>
                    <a:pt x="14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9" y="1"/>
                  </a:lnTo>
                  <a:lnTo>
                    <a:pt x="50" y="0"/>
                  </a:lnTo>
                  <a:lnTo>
                    <a:pt x="60" y="1"/>
                  </a:lnTo>
                  <a:lnTo>
                    <a:pt x="69" y="4"/>
                  </a:lnTo>
                  <a:lnTo>
                    <a:pt x="77" y="8"/>
                  </a:lnTo>
                  <a:lnTo>
                    <a:pt x="85" y="15"/>
                  </a:lnTo>
                  <a:lnTo>
                    <a:pt x="91" y="23"/>
                  </a:lnTo>
                  <a:lnTo>
                    <a:pt x="96" y="31"/>
                  </a:lnTo>
                  <a:lnTo>
                    <a:pt x="99" y="41"/>
                  </a:lnTo>
                  <a:lnTo>
                    <a:pt x="100" y="51"/>
                  </a:lnTo>
                  <a:lnTo>
                    <a:pt x="99" y="62"/>
                  </a:lnTo>
                  <a:lnTo>
                    <a:pt x="96" y="71"/>
                  </a:lnTo>
                  <a:lnTo>
                    <a:pt x="91" y="80"/>
                  </a:lnTo>
                  <a:lnTo>
                    <a:pt x="85" y="88"/>
                  </a:lnTo>
                  <a:lnTo>
                    <a:pt x="77" y="95"/>
                  </a:lnTo>
                  <a:lnTo>
                    <a:pt x="69" y="99"/>
                  </a:lnTo>
                  <a:lnTo>
                    <a:pt x="60" y="102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5" name="Freeform 539"/>
            <p:cNvSpPr>
              <a:spLocks/>
            </p:cNvSpPr>
            <p:nvPr/>
          </p:nvSpPr>
          <p:spPr bwMode="auto">
            <a:xfrm>
              <a:off x="1234" y="3094"/>
              <a:ext cx="2" cy="3"/>
            </a:xfrm>
            <a:custGeom>
              <a:avLst/>
              <a:gdLst>
                <a:gd name="T0" fmla="*/ 1 w 55"/>
                <a:gd name="T1" fmla="*/ 3 h 57"/>
                <a:gd name="T2" fmla="*/ 1 w 55"/>
                <a:gd name="T3" fmla="*/ 3 h 57"/>
                <a:gd name="T4" fmla="*/ 0 w 55"/>
                <a:gd name="T5" fmla="*/ 3 h 57"/>
                <a:gd name="T6" fmla="*/ 0 w 55"/>
                <a:gd name="T7" fmla="*/ 2 h 57"/>
                <a:gd name="T8" fmla="*/ 0 w 55"/>
                <a:gd name="T9" fmla="*/ 1 h 57"/>
                <a:gd name="T10" fmla="*/ 0 w 55"/>
                <a:gd name="T11" fmla="*/ 1 h 57"/>
                <a:gd name="T12" fmla="*/ 0 w 55"/>
                <a:gd name="T13" fmla="*/ 0 h 57"/>
                <a:gd name="T14" fmla="*/ 1 w 55"/>
                <a:gd name="T15" fmla="*/ 0 h 57"/>
                <a:gd name="T16" fmla="*/ 1 w 55"/>
                <a:gd name="T17" fmla="*/ 0 h 57"/>
                <a:gd name="T18" fmla="*/ 1 w 55"/>
                <a:gd name="T19" fmla="*/ 0 h 57"/>
                <a:gd name="T20" fmla="*/ 2 w 55"/>
                <a:gd name="T21" fmla="*/ 0 h 57"/>
                <a:gd name="T22" fmla="*/ 2 w 55"/>
                <a:gd name="T23" fmla="*/ 1 h 57"/>
                <a:gd name="T24" fmla="*/ 2 w 55"/>
                <a:gd name="T25" fmla="*/ 1 h 57"/>
                <a:gd name="T26" fmla="*/ 2 w 55"/>
                <a:gd name="T27" fmla="*/ 2 h 57"/>
                <a:gd name="T28" fmla="*/ 2 w 55"/>
                <a:gd name="T29" fmla="*/ 3 h 57"/>
                <a:gd name="T30" fmla="*/ 1 w 55"/>
                <a:gd name="T31" fmla="*/ 3 h 57"/>
                <a:gd name="T32" fmla="*/ 1 w 55"/>
                <a:gd name="T33" fmla="*/ 3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7"/>
                <a:gd name="T53" fmla="*/ 55 w 55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7">
                  <a:moveTo>
                    <a:pt x="28" y="57"/>
                  </a:moveTo>
                  <a:lnTo>
                    <a:pt x="16" y="55"/>
                  </a:lnTo>
                  <a:lnTo>
                    <a:pt x="8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7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9"/>
                  </a:lnTo>
                  <a:lnTo>
                    <a:pt x="39" y="55"/>
                  </a:lnTo>
                  <a:lnTo>
                    <a:pt x="28" y="57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6" name="Freeform 540"/>
            <p:cNvSpPr>
              <a:spLocks/>
            </p:cNvSpPr>
            <p:nvPr/>
          </p:nvSpPr>
          <p:spPr bwMode="auto">
            <a:xfrm>
              <a:off x="1165" y="3133"/>
              <a:ext cx="2" cy="3"/>
            </a:xfrm>
            <a:custGeom>
              <a:avLst/>
              <a:gdLst>
                <a:gd name="T0" fmla="*/ 1 w 55"/>
                <a:gd name="T1" fmla="*/ 3 h 56"/>
                <a:gd name="T2" fmla="*/ 1 w 55"/>
                <a:gd name="T3" fmla="*/ 3 h 56"/>
                <a:gd name="T4" fmla="*/ 0 w 55"/>
                <a:gd name="T5" fmla="*/ 3 h 56"/>
                <a:gd name="T6" fmla="*/ 0 w 55"/>
                <a:gd name="T7" fmla="*/ 2 h 56"/>
                <a:gd name="T8" fmla="*/ 0 w 55"/>
                <a:gd name="T9" fmla="*/ 2 h 56"/>
                <a:gd name="T10" fmla="*/ 0 w 55"/>
                <a:gd name="T11" fmla="*/ 1 h 56"/>
                <a:gd name="T12" fmla="*/ 0 w 55"/>
                <a:gd name="T13" fmla="*/ 0 h 56"/>
                <a:gd name="T14" fmla="*/ 1 w 55"/>
                <a:gd name="T15" fmla="*/ 0 h 56"/>
                <a:gd name="T16" fmla="*/ 1 w 55"/>
                <a:gd name="T17" fmla="*/ 0 h 56"/>
                <a:gd name="T18" fmla="*/ 1 w 55"/>
                <a:gd name="T19" fmla="*/ 0 h 56"/>
                <a:gd name="T20" fmla="*/ 2 w 55"/>
                <a:gd name="T21" fmla="*/ 0 h 56"/>
                <a:gd name="T22" fmla="*/ 2 w 55"/>
                <a:gd name="T23" fmla="*/ 1 h 56"/>
                <a:gd name="T24" fmla="*/ 2 w 55"/>
                <a:gd name="T25" fmla="*/ 2 h 56"/>
                <a:gd name="T26" fmla="*/ 2 w 55"/>
                <a:gd name="T27" fmla="*/ 2 h 56"/>
                <a:gd name="T28" fmla="*/ 2 w 55"/>
                <a:gd name="T29" fmla="*/ 3 h 56"/>
                <a:gd name="T30" fmla="*/ 1 w 55"/>
                <a:gd name="T31" fmla="*/ 3 h 56"/>
                <a:gd name="T32" fmla="*/ 1 w 55"/>
                <a:gd name="T33" fmla="*/ 3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56"/>
                <a:gd name="T53" fmla="*/ 55 w 55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56">
                  <a:moveTo>
                    <a:pt x="28" y="56"/>
                  </a:moveTo>
                  <a:lnTo>
                    <a:pt x="17" y="54"/>
                  </a:lnTo>
                  <a:lnTo>
                    <a:pt x="9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9" y="8"/>
                  </a:lnTo>
                  <a:lnTo>
                    <a:pt x="17" y="2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7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53" y="40"/>
                  </a:lnTo>
                  <a:lnTo>
                    <a:pt x="47" y="48"/>
                  </a:lnTo>
                  <a:lnTo>
                    <a:pt x="39" y="54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D1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7" name="Freeform 541"/>
            <p:cNvSpPr>
              <a:spLocks/>
            </p:cNvSpPr>
            <p:nvPr/>
          </p:nvSpPr>
          <p:spPr bwMode="auto">
            <a:xfrm>
              <a:off x="1177" y="3076"/>
              <a:ext cx="29" cy="29"/>
            </a:xfrm>
            <a:custGeom>
              <a:avLst/>
              <a:gdLst>
                <a:gd name="T0" fmla="*/ 23 w 624"/>
                <a:gd name="T1" fmla="*/ 0 h 522"/>
                <a:gd name="T2" fmla="*/ 0 w 624"/>
                <a:gd name="T3" fmla="*/ 12 h 522"/>
                <a:gd name="T4" fmla="*/ 6 w 624"/>
                <a:gd name="T5" fmla="*/ 29 h 522"/>
                <a:gd name="T6" fmla="*/ 29 w 624"/>
                <a:gd name="T7" fmla="*/ 17 h 522"/>
                <a:gd name="T8" fmla="*/ 23 w 624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22"/>
                <a:gd name="T17" fmla="*/ 624 w 624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22">
                  <a:moveTo>
                    <a:pt x="498" y="0"/>
                  </a:moveTo>
                  <a:lnTo>
                    <a:pt x="0" y="222"/>
                  </a:lnTo>
                  <a:lnTo>
                    <a:pt x="125" y="522"/>
                  </a:lnTo>
                  <a:lnTo>
                    <a:pt x="624" y="30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8" name="Freeform 542"/>
            <p:cNvSpPr>
              <a:spLocks/>
            </p:cNvSpPr>
            <p:nvPr/>
          </p:nvSpPr>
          <p:spPr bwMode="auto">
            <a:xfrm>
              <a:off x="1178" y="3077"/>
              <a:ext cx="27" cy="27"/>
            </a:xfrm>
            <a:custGeom>
              <a:avLst/>
              <a:gdLst>
                <a:gd name="T0" fmla="*/ 22 w 589"/>
                <a:gd name="T1" fmla="*/ 0 h 484"/>
                <a:gd name="T2" fmla="*/ 0 w 589"/>
                <a:gd name="T3" fmla="*/ 12 h 484"/>
                <a:gd name="T4" fmla="*/ 5 w 589"/>
                <a:gd name="T5" fmla="*/ 27 h 484"/>
                <a:gd name="T6" fmla="*/ 27 w 589"/>
                <a:gd name="T7" fmla="*/ 15 h 484"/>
                <a:gd name="T8" fmla="*/ 22 w 589"/>
                <a:gd name="T9" fmla="*/ 0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484"/>
                <a:gd name="T17" fmla="*/ 589 w 589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484">
                  <a:moveTo>
                    <a:pt x="474" y="0"/>
                  </a:moveTo>
                  <a:lnTo>
                    <a:pt x="0" y="211"/>
                  </a:lnTo>
                  <a:lnTo>
                    <a:pt x="114" y="484"/>
                  </a:lnTo>
                  <a:lnTo>
                    <a:pt x="589" y="27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29" name="Freeform 543"/>
            <p:cNvSpPr>
              <a:spLocks/>
            </p:cNvSpPr>
            <p:nvPr/>
          </p:nvSpPr>
          <p:spPr bwMode="auto">
            <a:xfrm>
              <a:off x="1178" y="3078"/>
              <a:ext cx="27" cy="26"/>
            </a:xfrm>
            <a:custGeom>
              <a:avLst/>
              <a:gdLst>
                <a:gd name="T0" fmla="*/ 22 w 583"/>
                <a:gd name="T1" fmla="*/ 0 h 471"/>
                <a:gd name="T2" fmla="*/ 0 w 583"/>
                <a:gd name="T3" fmla="*/ 12 h 471"/>
                <a:gd name="T4" fmla="*/ 5 w 583"/>
                <a:gd name="T5" fmla="*/ 26 h 471"/>
                <a:gd name="T6" fmla="*/ 27 w 583"/>
                <a:gd name="T7" fmla="*/ 14 h 471"/>
                <a:gd name="T8" fmla="*/ 22 w 583"/>
                <a:gd name="T9" fmla="*/ 0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3"/>
                <a:gd name="T16" fmla="*/ 0 h 471"/>
                <a:gd name="T17" fmla="*/ 583 w 583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3" h="471">
                  <a:moveTo>
                    <a:pt x="473" y="0"/>
                  </a:moveTo>
                  <a:lnTo>
                    <a:pt x="0" y="211"/>
                  </a:lnTo>
                  <a:lnTo>
                    <a:pt x="108" y="471"/>
                  </a:lnTo>
                  <a:lnTo>
                    <a:pt x="583" y="260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0" name="Freeform 544"/>
            <p:cNvSpPr>
              <a:spLocks/>
            </p:cNvSpPr>
            <p:nvPr/>
          </p:nvSpPr>
          <p:spPr bwMode="auto">
            <a:xfrm>
              <a:off x="1191" y="3082"/>
              <a:ext cx="10" cy="13"/>
            </a:xfrm>
            <a:custGeom>
              <a:avLst/>
              <a:gdLst>
                <a:gd name="T0" fmla="*/ 7 w 227"/>
                <a:gd name="T1" fmla="*/ 12 h 234"/>
                <a:gd name="T2" fmla="*/ 6 w 227"/>
                <a:gd name="T3" fmla="*/ 13 h 234"/>
                <a:gd name="T4" fmla="*/ 5 w 227"/>
                <a:gd name="T5" fmla="*/ 13 h 234"/>
                <a:gd name="T6" fmla="*/ 4 w 227"/>
                <a:gd name="T7" fmla="*/ 13 h 234"/>
                <a:gd name="T8" fmla="*/ 3 w 227"/>
                <a:gd name="T9" fmla="*/ 13 h 234"/>
                <a:gd name="T10" fmla="*/ 2 w 227"/>
                <a:gd name="T11" fmla="*/ 12 h 234"/>
                <a:gd name="T12" fmla="*/ 2 w 227"/>
                <a:gd name="T13" fmla="*/ 11 h 234"/>
                <a:gd name="T14" fmla="*/ 1 w 227"/>
                <a:gd name="T15" fmla="*/ 10 h 234"/>
                <a:gd name="T16" fmla="*/ 0 w 227"/>
                <a:gd name="T17" fmla="*/ 9 h 234"/>
                <a:gd name="T18" fmla="*/ 0 w 227"/>
                <a:gd name="T19" fmla="*/ 8 h 234"/>
                <a:gd name="T20" fmla="*/ 0 w 227"/>
                <a:gd name="T21" fmla="*/ 7 h 234"/>
                <a:gd name="T22" fmla="*/ 0 w 227"/>
                <a:gd name="T23" fmla="*/ 5 h 234"/>
                <a:gd name="T24" fmla="*/ 0 w 227"/>
                <a:gd name="T25" fmla="*/ 4 h 234"/>
                <a:gd name="T26" fmla="*/ 1 w 227"/>
                <a:gd name="T27" fmla="*/ 3 h 234"/>
                <a:gd name="T28" fmla="*/ 1 w 227"/>
                <a:gd name="T29" fmla="*/ 2 h 234"/>
                <a:gd name="T30" fmla="*/ 2 w 227"/>
                <a:gd name="T31" fmla="*/ 1 h 234"/>
                <a:gd name="T32" fmla="*/ 3 w 227"/>
                <a:gd name="T33" fmla="*/ 1 h 234"/>
                <a:gd name="T34" fmla="*/ 4 w 227"/>
                <a:gd name="T35" fmla="*/ 0 h 234"/>
                <a:gd name="T36" fmla="*/ 5 w 227"/>
                <a:gd name="T37" fmla="*/ 0 h 234"/>
                <a:gd name="T38" fmla="*/ 6 w 227"/>
                <a:gd name="T39" fmla="*/ 0 h 234"/>
                <a:gd name="T40" fmla="*/ 7 w 227"/>
                <a:gd name="T41" fmla="*/ 0 h 234"/>
                <a:gd name="T42" fmla="*/ 8 w 227"/>
                <a:gd name="T43" fmla="*/ 1 h 234"/>
                <a:gd name="T44" fmla="*/ 8 w 227"/>
                <a:gd name="T45" fmla="*/ 2 h 234"/>
                <a:gd name="T46" fmla="*/ 9 w 227"/>
                <a:gd name="T47" fmla="*/ 3 h 234"/>
                <a:gd name="T48" fmla="*/ 10 w 227"/>
                <a:gd name="T49" fmla="*/ 4 h 234"/>
                <a:gd name="T50" fmla="*/ 10 w 227"/>
                <a:gd name="T51" fmla="*/ 5 h 234"/>
                <a:gd name="T52" fmla="*/ 10 w 227"/>
                <a:gd name="T53" fmla="*/ 6 h 234"/>
                <a:gd name="T54" fmla="*/ 10 w 227"/>
                <a:gd name="T55" fmla="*/ 8 h 234"/>
                <a:gd name="T56" fmla="*/ 10 w 227"/>
                <a:gd name="T57" fmla="*/ 9 h 234"/>
                <a:gd name="T58" fmla="*/ 9 w 227"/>
                <a:gd name="T59" fmla="*/ 10 h 234"/>
                <a:gd name="T60" fmla="*/ 9 w 227"/>
                <a:gd name="T61" fmla="*/ 11 h 234"/>
                <a:gd name="T62" fmla="*/ 8 w 227"/>
                <a:gd name="T63" fmla="*/ 12 h 234"/>
                <a:gd name="T64" fmla="*/ 7 w 227"/>
                <a:gd name="T65" fmla="*/ 12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234"/>
                <a:gd name="T101" fmla="*/ 227 w 227"/>
                <a:gd name="T102" fmla="*/ 234 h 2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234">
                  <a:moveTo>
                    <a:pt x="159" y="223"/>
                  </a:moveTo>
                  <a:lnTo>
                    <a:pt x="137" y="231"/>
                  </a:lnTo>
                  <a:lnTo>
                    <a:pt x="115" y="234"/>
                  </a:lnTo>
                  <a:lnTo>
                    <a:pt x="93" y="232"/>
                  </a:lnTo>
                  <a:lnTo>
                    <a:pt x="73" y="225"/>
                  </a:lnTo>
                  <a:lnTo>
                    <a:pt x="54" y="215"/>
                  </a:lnTo>
                  <a:lnTo>
                    <a:pt x="36" y="201"/>
                  </a:lnTo>
                  <a:lnTo>
                    <a:pt x="22" y="184"/>
                  </a:lnTo>
                  <a:lnTo>
                    <a:pt x="11" y="163"/>
                  </a:lnTo>
                  <a:lnTo>
                    <a:pt x="4" y="141"/>
                  </a:lnTo>
                  <a:lnTo>
                    <a:pt x="0" y="118"/>
                  </a:lnTo>
                  <a:lnTo>
                    <a:pt x="3" y="96"/>
                  </a:lnTo>
                  <a:lnTo>
                    <a:pt x="9" y="74"/>
                  </a:lnTo>
                  <a:lnTo>
                    <a:pt x="19" y="55"/>
                  </a:lnTo>
                  <a:lnTo>
                    <a:pt x="32" y="37"/>
                  </a:lnTo>
                  <a:lnTo>
                    <a:pt x="48" y="22"/>
                  </a:lnTo>
                  <a:lnTo>
                    <a:pt x="69" y="10"/>
                  </a:lnTo>
                  <a:lnTo>
                    <a:pt x="90" y="3"/>
                  </a:lnTo>
                  <a:lnTo>
                    <a:pt x="113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9"/>
                  </a:lnTo>
                  <a:lnTo>
                    <a:pt x="191" y="32"/>
                  </a:lnTo>
                  <a:lnTo>
                    <a:pt x="206" y="49"/>
                  </a:lnTo>
                  <a:lnTo>
                    <a:pt x="217" y="70"/>
                  </a:lnTo>
                  <a:lnTo>
                    <a:pt x="224" y="93"/>
                  </a:lnTo>
                  <a:lnTo>
                    <a:pt x="227" y="116"/>
                  </a:lnTo>
                  <a:lnTo>
                    <a:pt x="225" y="138"/>
                  </a:lnTo>
                  <a:lnTo>
                    <a:pt x="219" y="159"/>
                  </a:lnTo>
                  <a:lnTo>
                    <a:pt x="209" y="179"/>
                  </a:lnTo>
                  <a:lnTo>
                    <a:pt x="195" y="197"/>
                  </a:lnTo>
                  <a:lnTo>
                    <a:pt x="179" y="212"/>
                  </a:lnTo>
                  <a:lnTo>
                    <a:pt x="159" y="223"/>
                  </a:lnTo>
                  <a:close/>
                </a:path>
              </a:pathLst>
            </a:custGeom>
            <a:solidFill>
              <a:srgbClr val="E33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1" name="Freeform 545"/>
            <p:cNvSpPr>
              <a:spLocks/>
            </p:cNvSpPr>
            <p:nvPr/>
          </p:nvSpPr>
          <p:spPr bwMode="auto">
            <a:xfrm>
              <a:off x="1191" y="3082"/>
              <a:ext cx="10" cy="12"/>
            </a:xfrm>
            <a:custGeom>
              <a:avLst/>
              <a:gdLst>
                <a:gd name="T0" fmla="*/ 7 w 208"/>
                <a:gd name="T1" fmla="*/ 12 h 214"/>
                <a:gd name="T2" fmla="*/ 6 w 208"/>
                <a:gd name="T3" fmla="*/ 12 h 214"/>
                <a:gd name="T4" fmla="*/ 5 w 208"/>
                <a:gd name="T5" fmla="*/ 12 h 214"/>
                <a:gd name="T6" fmla="*/ 4 w 208"/>
                <a:gd name="T7" fmla="*/ 12 h 214"/>
                <a:gd name="T8" fmla="*/ 3 w 208"/>
                <a:gd name="T9" fmla="*/ 12 h 214"/>
                <a:gd name="T10" fmla="*/ 2 w 208"/>
                <a:gd name="T11" fmla="*/ 11 h 214"/>
                <a:gd name="T12" fmla="*/ 1 w 208"/>
                <a:gd name="T13" fmla="*/ 10 h 214"/>
                <a:gd name="T14" fmla="*/ 1 w 208"/>
                <a:gd name="T15" fmla="*/ 9 h 214"/>
                <a:gd name="T16" fmla="*/ 0 w 208"/>
                <a:gd name="T17" fmla="*/ 8 h 214"/>
                <a:gd name="T18" fmla="*/ 0 w 208"/>
                <a:gd name="T19" fmla="*/ 7 h 214"/>
                <a:gd name="T20" fmla="*/ 0 w 208"/>
                <a:gd name="T21" fmla="*/ 6 h 214"/>
                <a:gd name="T22" fmla="*/ 0 w 208"/>
                <a:gd name="T23" fmla="*/ 5 h 214"/>
                <a:gd name="T24" fmla="*/ 0 w 208"/>
                <a:gd name="T25" fmla="*/ 4 h 214"/>
                <a:gd name="T26" fmla="*/ 1 w 208"/>
                <a:gd name="T27" fmla="*/ 3 h 214"/>
                <a:gd name="T28" fmla="*/ 1 w 208"/>
                <a:gd name="T29" fmla="*/ 2 h 214"/>
                <a:gd name="T30" fmla="*/ 2 w 208"/>
                <a:gd name="T31" fmla="*/ 1 h 214"/>
                <a:gd name="T32" fmla="*/ 3 w 208"/>
                <a:gd name="T33" fmla="*/ 0 h 214"/>
                <a:gd name="T34" fmla="*/ 4 w 208"/>
                <a:gd name="T35" fmla="*/ 0 h 214"/>
                <a:gd name="T36" fmla="*/ 5 w 208"/>
                <a:gd name="T37" fmla="*/ 0 h 214"/>
                <a:gd name="T38" fmla="*/ 6 w 208"/>
                <a:gd name="T39" fmla="*/ 0 h 214"/>
                <a:gd name="T40" fmla="*/ 7 w 208"/>
                <a:gd name="T41" fmla="*/ 0 h 214"/>
                <a:gd name="T42" fmla="*/ 8 w 208"/>
                <a:gd name="T43" fmla="*/ 1 h 214"/>
                <a:gd name="T44" fmla="*/ 8 w 208"/>
                <a:gd name="T45" fmla="*/ 2 h 214"/>
                <a:gd name="T46" fmla="*/ 9 w 208"/>
                <a:gd name="T47" fmla="*/ 3 h 214"/>
                <a:gd name="T48" fmla="*/ 10 w 208"/>
                <a:gd name="T49" fmla="*/ 4 h 214"/>
                <a:gd name="T50" fmla="*/ 10 w 208"/>
                <a:gd name="T51" fmla="*/ 5 h 214"/>
                <a:gd name="T52" fmla="*/ 10 w 208"/>
                <a:gd name="T53" fmla="*/ 6 h 214"/>
                <a:gd name="T54" fmla="*/ 10 w 208"/>
                <a:gd name="T55" fmla="*/ 7 h 214"/>
                <a:gd name="T56" fmla="*/ 10 w 208"/>
                <a:gd name="T57" fmla="*/ 8 h 214"/>
                <a:gd name="T58" fmla="*/ 9 w 208"/>
                <a:gd name="T59" fmla="*/ 9 h 214"/>
                <a:gd name="T60" fmla="*/ 9 w 208"/>
                <a:gd name="T61" fmla="*/ 10 h 214"/>
                <a:gd name="T62" fmla="*/ 8 w 208"/>
                <a:gd name="T63" fmla="*/ 11 h 214"/>
                <a:gd name="T64" fmla="*/ 7 w 208"/>
                <a:gd name="T65" fmla="*/ 12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214"/>
                <a:gd name="T101" fmla="*/ 208 w 208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214">
                  <a:moveTo>
                    <a:pt x="146" y="206"/>
                  </a:moveTo>
                  <a:lnTo>
                    <a:pt x="125" y="212"/>
                  </a:lnTo>
                  <a:lnTo>
                    <a:pt x="105" y="214"/>
                  </a:lnTo>
                  <a:lnTo>
                    <a:pt x="84" y="212"/>
                  </a:lnTo>
                  <a:lnTo>
                    <a:pt x="66" y="206"/>
                  </a:lnTo>
                  <a:lnTo>
                    <a:pt x="48" y="196"/>
                  </a:lnTo>
                  <a:lnTo>
                    <a:pt x="31" y="183"/>
                  </a:lnTo>
                  <a:lnTo>
                    <a:pt x="18" y="168"/>
                  </a:lnTo>
                  <a:lnTo>
                    <a:pt x="8" y="149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8" y="67"/>
                  </a:lnTo>
                  <a:lnTo>
                    <a:pt x="17" y="49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63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23" y="2"/>
                  </a:lnTo>
                  <a:lnTo>
                    <a:pt x="142" y="7"/>
                  </a:lnTo>
                  <a:lnTo>
                    <a:pt x="161" y="17"/>
                  </a:lnTo>
                  <a:lnTo>
                    <a:pt x="176" y="30"/>
                  </a:lnTo>
                  <a:lnTo>
                    <a:pt x="189" y="45"/>
                  </a:lnTo>
                  <a:lnTo>
                    <a:pt x="200" y="63"/>
                  </a:lnTo>
                  <a:lnTo>
                    <a:pt x="206" y="84"/>
                  </a:lnTo>
                  <a:lnTo>
                    <a:pt x="208" y="105"/>
                  </a:lnTo>
                  <a:lnTo>
                    <a:pt x="206" y="127"/>
                  </a:lnTo>
                  <a:lnTo>
                    <a:pt x="201" y="147"/>
                  </a:lnTo>
                  <a:lnTo>
                    <a:pt x="191" y="164"/>
                  </a:lnTo>
                  <a:lnTo>
                    <a:pt x="179" y="181"/>
                  </a:lnTo>
                  <a:lnTo>
                    <a:pt x="164" y="195"/>
                  </a:lnTo>
                  <a:lnTo>
                    <a:pt x="146" y="206"/>
                  </a:lnTo>
                  <a:close/>
                </a:path>
              </a:pathLst>
            </a:custGeom>
            <a:solidFill>
              <a:srgbClr val="EB5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2" name="Freeform 546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89"/>
                <a:gd name="T1" fmla="*/ 10 h 194"/>
                <a:gd name="T2" fmla="*/ 5 w 189"/>
                <a:gd name="T3" fmla="*/ 10 h 194"/>
                <a:gd name="T4" fmla="*/ 4 w 189"/>
                <a:gd name="T5" fmla="*/ 10 h 194"/>
                <a:gd name="T6" fmla="*/ 3 w 189"/>
                <a:gd name="T7" fmla="*/ 10 h 194"/>
                <a:gd name="T8" fmla="*/ 2 w 189"/>
                <a:gd name="T9" fmla="*/ 10 h 194"/>
                <a:gd name="T10" fmla="*/ 2 w 189"/>
                <a:gd name="T11" fmla="*/ 9 h 194"/>
                <a:gd name="T12" fmla="*/ 1 w 189"/>
                <a:gd name="T13" fmla="*/ 9 h 194"/>
                <a:gd name="T14" fmla="*/ 1 w 189"/>
                <a:gd name="T15" fmla="*/ 8 h 194"/>
                <a:gd name="T16" fmla="*/ 0 w 189"/>
                <a:gd name="T17" fmla="*/ 7 h 194"/>
                <a:gd name="T18" fmla="*/ 0 w 189"/>
                <a:gd name="T19" fmla="*/ 6 h 194"/>
                <a:gd name="T20" fmla="*/ 0 w 189"/>
                <a:gd name="T21" fmla="*/ 5 h 194"/>
                <a:gd name="T22" fmla="*/ 0 w 189"/>
                <a:gd name="T23" fmla="*/ 4 h 194"/>
                <a:gd name="T24" fmla="*/ 0 w 189"/>
                <a:gd name="T25" fmla="*/ 3 h 194"/>
                <a:gd name="T26" fmla="*/ 1 w 189"/>
                <a:gd name="T27" fmla="*/ 2 h 194"/>
                <a:gd name="T28" fmla="*/ 1 w 189"/>
                <a:gd name="T29" fmla="*/ 2 h 194"/>
                <a:gd name="T30" fmla="*/ 2 w 189"/>
                <a:gd name="T31" fmla="*/ 1 h 194"/>
                <a:gd name="T32" fmla="*/ 2 w 189"/>
                <a:gd name="T33" fmla="*/ 0 h 194"/>
                <a:gd name="T34" fmla="*/ 3 w 189"/>
                <a:gd name="T35" fmla="*/ 0 h 194"/>
                <a:gd name="T36" fmla="*/ 4 w 189"/>
                <a:gd name="T37" fmla="*/ 0 h 194"/>
                <a:gd name="T38" fmla="*/ 5 w 189"/>
                <a:gd name="T39" fmla="*/ 0 h 194"/>
                <a:gd name="T40" fmla="*/ 6 w 189"/>
                <a:gd name="T41" fmla="*/ 0 h 194"/>
                <a:gd name="T42" fmla="*/ 6 w 189"/>
                <a:gd name="T43" fmla="*/ 1 h 194"/>
                <a:gd name="T44" fmla="*/ 7 w 189"/>
                <a:gd name="T45" fmla="*/ 1 h 194"/>
                <a:gd name="T46" fmla="*/ 7 w 189"/>
                <a:gd name="T47" fmla="*/ 2 h 194"/>
                <a:gd name="T48" fmla="*/ 8 w 189"/>
                <a:gd name="T49" fmla="*/ 3 h 194"/>
                <a:gd name="T50" fmla="*/ 8 w 189"/>
                <a:gd name="T51" fmla="*/ 4 h 194"/>
                <a:gd name="T52" fmla="*/ 8 w 189"/>
                <a:gd name="T53" fmla="*/ 5 h 194"/>
                <a:gd name="T54" fmla="*/ 8 w 189"/>
                <a:gd name="T55" fmla="*/ 6 h 194"/>
                <a:gd name="T56" fmla="*/ 8 w 189"/>
                <a:gd name="T57" fmla="*/ 7 h 194"/>
                <a:gd name="T58" fmla="*/ 7 w 189"/>
                <a:gd name="T59" fmla="*/ 8 h 194"/>
                <a:gd name="T60" fmla="*/ 7 w 189"/>
                <a:gd name="T61" fmla="*/ 9 h 194"/>
                <a:gd name="T62" fmla="*/ 6 w 189"/>
                <a:gd name="T63" fmla="*/ 9 h 194"/>
                <a:gd name="T64" fmla="*/ 6 w 189"/>
                <a:gd name="T65" fmla="*/ 10 h 1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194"/>
                <a:gd name="T101" fmla="*/ 189 w 189"/>
                <a:gd name="T102" fmla="*/ 194 h 1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194">
                  <a:moveTo>
                    <a:pt x="131" y="187"/>
                  </a:moveTo>
                  <a:lnTo>
                    <a:pt x="113" y="193"/>
                  </a:lnTo>
                  <a:lnTo>
                    <a:pt x="95" y="194"/>
                  </a:lnTo>
                  <a:lnTo>
                    <a:pt x="76" y="192"/>
                  </a:lnTo>
                  <a:lnTo>
                    <a:pt x="59" y="187"/>
                  </a:lnTo>
                  <a:lnTo>
                    <a:pt x="44" y="178"/>
                  </a:lnTo>
                  <a:lnTo>
                    <a:pt x="29" y="167"/>
                  </a:lnTo>
                  <a:lnTo>
                    <a:pt x="17" y="152"/>
                  </a:lnTo>
                  <a:lnTo>
                    <a:pt x="8" y="135"/>
                  </a:lnTo>
                  <a:lnTo>
                    <a:pt x="2" y="116"/>
                  </a:lnTo>
                  <a:lnTo>
                    <a:pt x="0" y="97"/>
                  </a:lnTo>
                  <a:lnTo>
                    <a:pt x="2" y="79"/>
                  </a:lnTo>
                  <a:lnTo>
                    <a:pt x="7" y="61"/>
                  </a:lnTo>
                  <a:lnTo>
                    <a:pt x="15" y="45"/>
                  </a:lnTo>
                  <a:lnTo>
                    <a:pt x="26" y="30"/>
                  </a:lnTo>
                  <a:lnTo>
                    <a:pt x="41" y="17"/>
                  </a:lnTo>
                  <a:lnTo>
                    <a:pt x="57" y="8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2" y="1"/>
                  </a:lnTo>
                  <a:lnTo>
                    <a:pt x="130" y="7"/>
                  </a:lnTo>
                  <a:lnTo>
                    <a:pt x="146" y="15"/>
                  </a:lnTo>
                  <a:lnTo>
                    <a:pt x="160" y="27"/>
                  </a:lnTo>
                  <a:lnTo>
                    <a:pt x="172" y="41"/>
                  </a:lnTo>
                  <a:lnTo>
                    <a:pt x="181" y="58"/>
                  </a:lnTo>
                  <a:lnTo>
                    <a:pt x="187" y="77"/>
                  </a:lnTo>
                  <a:lnTo>
                    <a:pt x="189" y="96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9"/>
                  </a:lnTo>
                  <a:lnTo>
                    <a:pt x="163" y="165"/>
                  </a:lnTo>
                  <a:lnTo>
                    <a:pt x="149" y="177"/>
                  </a:lnTo>
                  <a:lnTo>
                    <a:pt x="131" y="187"/>
                  </a:lnTo>
                  <a:close/>
                </a:path>
              </a:pathLst>
            </a:custGeom>
            <a:solidFill>
              <a:srgbClr val="F08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3" name="Freeform 547"/>
            <p:cNvSpPr>
              <a:spLocks/>
            </p:cNvSpPr>
            <p:nvPr/>
          </p:nvSpPr>
          <p:spPr bwMode="auto">
            <a:xfrm>
              <a:off x="1192" y="3083"/>
              <a:ext cx="8" cy="10"/>
            </a:xfrm>
            <a:custGeom>
              <a:avLst/>
              <a:gdLst>
                <a:gd name="T0" fmla="*/ 6 w 171"/>
                <a:gd name="T1" fmla="*/ 10 h 177"/>
                <a:gd name="T2" fmla="*/ 5 w 171"/>
                <a:gd name="T3" fmla="*/ 10 h 177"/>
                <a:gd name="T4" fmla="*/ 4 w 171"/>
                <a:gd name="T5" fmla="*/ 10 h 177"/>
                <a:gd name="T6" fmla="*/ 3 w 171"/>
                <a:gd name="T7" fmla="*/ 10 h 177"/>
                <a:gd name="T8" fmla="*/ 3 w 171"/>
                <a:gd name="T9" fmla="*/ 10 h 177"/>
                <a:gd name="T10" fmla="*/ 2 w 171"/>
                <a:gd name="T11" fmla="*/ 9 h 177"/>
                <a:gd name="T12" fmla="*/ 1 w 171"/>
                <a:gd name="T13" fmla="*/ 9 h 177"/>
                <a:gd name="T14" fmla="*/ 1 w 171"/>
                <a:gd name="T15" fmla="*/ 8 h 177"/>
                <a:gd name="T16" fmla="*/ 0 w 171"/>
                <a:gd name="T17" fmla="*/ 7 h 177"/>
                <a:gd name="T18" fmla="*/ 0 w 171"/>
                <a:gd name="T19" fmla="*/ 6 h 177"/>
                <a:gd name="T20" fmla="*/ 0 w 171"/>
                <a:gd name="T21" fmla="*/ 5 h 177"/>
                <a:gd name="T22" fmla="*/ 0 w 171"/>
                <a:gd name="T23" fmla="*/ 4 h 177"/>
                <a:gd name="T24" fmla="*/ 0 w 171"/>
                <a:gd name="T25" fmla="*/ 3 h 177"/>
                <a:gd name="T26" fmla="*/ 1 w 171"/>
                <a:gd name="T27" fmla="*/ 2 h 177"/>
                <a:gd name="T28" fmla="*/ 1 w 171"/>
                <a:gd name="T29" fmla="*/ 2 h 177"/>
                <a:gd name="T30" fmla="*/ 2 w 171"/>
                <a:gd name="T31" fmla="*/ 1 h 177"/>
                <a:gd name="T32" fmla="*/ 2 w 171"/>
                <a:gd name="T33" fmla="*/ 0 h 177"/>
                <a:gd name="T34" fmla="*/ 3 w 171"/>
                <a:gd name="T35" fmla="*/ 0 h 177"/>
                <a:gd name="T36" fmla="*/ 4 w 171"/>
                <a:gd name="T37" fmla="*/ 0 h 177"/>
                <a:gd name="T38" fmla="*/ 5 w 171"/>
                <a:gd name="T39" fmla="*/ 0 h 177"/>
                <a:gd name="T40" fmla="*/ 5 w 171"/>
                <a:gd name="T41" fmla="*/ 0 h 177"/>
                <a:gd name="T42" fmla="*/ 6 w 171"/>
                <a:gd name="T43" fmla="*/ 1 h 177"/>
                <a:gd name="T44" fmla="*/ 7 w 171"/>
                <a:gd name="T45" fmla="*/ 1 h 177"/>
                <a:gd name="T46" fmla="*/ 7 w 171"/>
                <a:gd name="T47" fmla="*/ 2 h 177"/>
                <a:gd name="T48" fmla="*/ 8 w 171"/>
                <a:gd name="T49" fmla="*/ 3 h 177"/>
                <a:gd name="T50" fmla="*/ 8 w 171"/>
                <a:gd name="T51" fmla="*/ 4 h 177"/>
                <a:gd name="T52" fmla="*/ 8 w 171"/>
                <a:gd name="T53" fmla="*/ 5 h 177"/>
                <a:gd name="T54" fmla="*/ 8 w 171"/>
                <a:gd name="T55" fmla="*/ 6 h 177"/>
                <a:gd name="T56" fmla="*/ 8 w 171"/>
                <a:gd name="T57" fmla="*/ 7 h 177"/>
                <a:gd name="T58" fmla="*/ 7 w 171"/>
                <a:gd name="T59" fmla="*/ 8 h 177"/>
                <a:gd name="T60" fmla="*/ 7 w 171"/>
                <a:gd name="T61" fmla="*/ 8 h 177"/>
                <a:gd name="T62" fmla="*/ 6 w 171"/>
                <a:gd name="T63" fmla="*/ 9 h 177"/>
                <a:gd name="T64" fmla="*/ 6 w 171"/>
                <a:gd name="T65" fmla="*/ 10 h 1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77"/>
                <a:gd name="T101" fmla="*/ 171 w 171"/>
                <a:gd name="T102" fmla="*/ 177 h 1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77">
                  <a:moveTo>
                    <a:pt x="120" y="170"/>
                  </a:moveTo>
                  <a:lnTo>
                    <a:pt x="104" y="175"/>
                  </a:lnTo>
                  <a:lnTo>
                    <a:pt x="87" y="177"/>
                  </a:lnTo>
                  <a:lnTo>
                    <a:pt x="70" y="176"/>
                  </a:lnTo>
                  <a:lnTo>
                    <a:pt x="54" y="171"/>
                  </a:lnTo>
                  <a:lnTo>
                    <a:pt x="40" y="163"/>
                  </a:lnTo>
                  <a:lnTo>
                    <a:pt x="27" y="152"/>
                  </a:lnTo>
                  <a:lnTo>
                    <a:pt x="15" y="139"/>
                  </a:lnTo>
                  <a:lnTo>
                    <a:pt x="7" y="124"/>
                  </a:lnTo>
                  <a:lnTo>
                    <a:pt x="2" y="107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7" y="56"/>
                  </a:lnTo>
                  <a:lnTo>
                    <a:pt x="14" y="41"/>
                  </a:lnTo>
                  <a:lnTo>
                    <a:pt x="25" y="28"/>
                  </a:lnTo>
                  <a:lnTo>
                    <a:pt x="37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7" y="7"/>
                  </a:lnTo>
                  <a:lnTo>
                    <a:pt x="132" y="15"/>
                  </a:lnTo>
                  <a:lnTo>
                    <a:pt x="145" y="25"/>
                  </a:lnTo>
                  <a:lnTo>
                    <a:pt x="156" y="38"/>
                  </a:lnTo>
                  <a:lnTo>
                    <a:pt x="164" y="53"/>
                  </a:lnTo>
                  <a:lnTo>
                    <a:pt x="169" y="70"/>
                  </a:lnTo>
                  <a:lnTo>
                    <a:pt x="171" y="88"/>
                  </a:lnTo>
                  <a:lnTo>
                    <a:pt x="169" y="105"/>
                  </a:lnTo>
                  <a:lnTo>
                    <a:pt x="165" y="121"/>
                  </a:lnTo>
                  <a:lnTo>
                    <a:pt x="158" y="136"/>
                  </a:lnTo>
                  <a:lnTo>
                    <a:pt x="148" y="150"/>
                  </a:lnTo>
                  <a:lnTo>
                    <a:pt x="136" y="162"/>
                  </a:lnTo>
                  <a:lnTo>
                    <a:pt x="120" y="170"/>
                  </a:lnTo>
                  <a:close/>
                </a:path>
              </a:pathLst>
            </a:custGeom>
            <a:solidFill>
              <a:srgbClr val="F5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4" name="Freeform 548"/>
            <p:cNvSpPr>
              <a:spLocks/>
            </p:cNvSpPr>
            <p:nvPr/>
          </p:nvSpPr>
          <p:spPr bwMode="auto">
            <a:xfrm>
              <a:off x="1193" y="3083"/>
              <a:ext cx="7" cy="9"/>
            </a:xfrm>
            <a:custGeom>
              <a:avLst/>
              <a:gdLst>
                <a:gd name="T0" fmla="*/ 5 w 152"/>
                <a:gd name="T1" fmla="*/ 9 h 156"/>
                <a:gd name="T2" fmla="*/ 4 w 152"/>
                <a:gd name="T3" fmla="*/ 9 h 156"/>
                <a:gd name="T4" fmla="*/ 4 w 152"/>
                <a:gd name="T5" fmla="*/ 9 h 156"/>
                <a:gd name="T6" fmla="*/ 3 w 152"/>
                <a:gd name="T7" fmla="*/ 9 h 156"/>
                <a:gd name="T8" fmla="*/ 2 w 152"/>
                <a:gd name="T9" fmla="*/ 9 h 156"/>
                <a:gd name="T10" fmla="*/ 2 w 152"/>
                <a:gd name="T11" fmla="*/ 8 h 156"/>
                <a:gd name="T12" fmla="*/ 1 w 152"/>
                <a:gd name="T13" fmla="*/ 8 h 156"/>
                <a:gd name="T14" fmla="*/ 1 w 152"/>
                <a:gd name="T15" fmla="*/ 7 h 156"/>
                <a:gd name="T16" fmla="*/ 0 w 152"/>
                <a:gd name="T17" fmla="*/ 6 h 156"/>
                <a:gd name="T18" fmla="*/ 0 w 152"/>
                <a:gd name="T19" fmla="*/ 5 h 156"/>
                <a:gd name="T20" fmla="*/ 0 w 152"/>
                <a:gd name="T21" fmla="*/ 5 h 156"/>
                <a:gd name="T22" fmla="*/ 0 w 152"/>
                <a:gd name="T23" fmla="*/ 4 h 156"/>
                <a:gd name="T24" fmla="*/ 0 w 152"/>
                <a:gd name="T25" fmla="*/ 3 h 156"/>
                <a:gd name="T26" fmla="*/ 1 w 152"/>
                <a:gd name="T27" fmla="*/ 2 h 156"/>
                <a:gd name="T28" fmla="*/ 1 w 152"/>
                <a:gd name="T29" fmla="*/ 1 h 156"/>
                <a:gd name="T30" fmla="*/ 2 w 152"/>
                <a:gd name="T31" fmla="*/ 1 h 156"/>
                <a:gd name="T32" fmla="*/ 2 w 152"/>
                <a:gd name="T33" fmla="*/ 0 h 156"/>
                <a:gd name="T34" fmla="*/ 3 w 152"/>
                <a:gd name="T35" fmla="*/ 0 h 156"/>
                <a:gd name="T36" fmla="*/ 4 w 152"/>
                <a:gd name="T37" fmla="*/ 0 h 156"/>
                <a:gd name="T38" fmla="*/ 4 w 152"/>
                <a:gd name="T39" fmla="*/ 0 h 156"/>
                <a:gd name="T40" fmla="*/ 5 w 152"/>
                <a:gd name="T41" fmla="*/ 0 h 156"/>
                <a:gd name="T42" fmla="*/ 5 w 152"/>
                <a:gd name="T43" fmla="*/ 1 h 156"/>
                <a:gd name="T44" fmla="*/ 6 w 152"/>
                <a:gd name="T45" fmla="*/ 1 h 156"/>
                <a:gd name="T46" fmla="*/ 6 w 152"/>
                <a:gd name="T47" fmla="*/ 2 h 156"/>
                <a:gd name="T48" fmla="*/ 7 w 152"/>
                <a:gd name="T49" fmla="*/ 3 h 156"/>
                <a:gd name="T50" fmla="*/ 7 w 152"/>
                <a:gd name="T51" fmla="*/ 4 h 156"/>
                <a:gd name="T52" fmla="*/ 7 w 152"/>
                <a:gd name="T53" fmla="*/ 4 h 156"/>
                <a:gd name="T54" fmla="*/ 7 w 152"/>
                <a:gd name="T55" fmla="*/ 5 h 156"/>
                <a:gd name="T56" fmla="*/ 7 w 152"/>
                <a:gd name="T57" fmla="*/ 6 h 156"/>
                <a:gd name="T58" fmla="*/ 6 w 152"/>
                <a:gd name="T59" fmla="*/ 7 h 156"/>
                <a:gd name="T60" fmla="*/ 6 w 152"/>
                <a:gd name="T61" fmla="*/ 8 h 156"/>
                <a:gd name="T62" fmla="*/ 6 w 152"/>
                <a:gd name="T63" fmla="*/ 8 h 156"/>
                <a:gd name="T64" fmla="*/ 5 w 152"/>
                <a:gd name="T65" fmla="*/ 9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2"/>
                <a:gd name="T100" fmla="*/ 0 h 156"/>
                <a:gd name="T101" fmla="*/ 152 w 152"/>
                <a:gd name="T102" fmla="*/ 156 h 1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2" h="156">
                  <a:moveTo>
                    <a:pt x="106" y="149"/>
                  </a:moveTo>
                  <a:lnTo>
                    <a:pt x="92" y="155"/>
                  </a:lnTo>
                  <a:lnTo>
                    <a:pt x="77" y="156"/>
                  </a:lnTo>
                  <a:lnTo>
                    <a:pt x="63" y="155"/>
                  </a:lnTo>
                  <a:lnTo>
                    <a:pt x="48" y="150"/>
                  </a:lnTo>
                  <a:lnTo>
                    <a:pt x="35" y="143"/>
                  </a:lnTo>
                  <a:lnTo>
                    <a:pt x="24" y="133"/>
                  </a:lnTo>
                  <a:lnTo>
                    <a:pt x="14" y="122"/>
                  </a:lnTo>
                  <a:lnTo>
                    <a:pt x="6" y="108"/>
                  </a:lnTo>
                  <a:lnTo>
                    <a:pt x="2" y="93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5" y="49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3" y="13"/>
                  </a:lnTo>
                  <a:lnTo>
                    <a:pt x="46" y="6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8" y="11"/>
                  </a:lnTo>
                  <a:lnTo>
                    <a:pt x="129" y="21"/>
                  </a:lnTo>
                  <a:lnTo>
                    <a:pt x="139" y="32"/>
                  </a:lnTo>
                  <a:lnTo>
                    <a:pt x="146" y="46"/>
                  </a:lnTo>
                  <a:lnTo>
                    <a:pt x="150" y="61"/>
                  </a:lnTo>
                  <a:lnTo>
                    <a:pt x="152" y="77"/>
                  </a:lnTo>
                  <a:lnTo>
                    <a:pt x="151" y="91"/>
                  </a:lnTo>
                  <a:lnTo>
                    <a:pt x="147" y="106"/>
                  </a:lnTo>
                  <a:lnTo>
                    <a:pt x="140" y="120"/>
                  </a:lnTo>
                  <a:lnTo>
                    <a:pt x="131" y="131"/>
                  </a:lnTo>
                  <a:lnTo>
                    <a:pt x="120" y="142"/>
                  </a:lnTo>
                  <a:lnTo>
                    <a:pt x="106" y="149"/>
                  </a:lnTo>
                  <a:close/>
                </a:path>
              </a:pathLst>
            </a:custGeom>
            <a:solidFill>
              <a:srgbClr val="FA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5" name="Freeform 549"/>
            <p:cNvSpPr>
              <a:spLocks/>
            </p:cNvSpPr>
            <p:nvPr/>
          </p:nvSpPr>
          <p:spPr bwMode="auto">
            <a:xfrm>
              <a:off x="1193" y="3083"/>
              <a:ext cx="6" cy="8"/>
            </a:xfrm>
            <a:custGeom>
              <a:avLst/>
              <a:gdLst>
                <a:gd name="T0" fmla="*/ 4 w 134"/>
                <a:gd name="T1" fmla="*/ 8 h 139"/>
                <a:gd name="T2" fmla="*/ 4 w 134"/>
                <a:gd name="T3" fmla="*/ 8 h 139"/>
                <a:gd name="T4" fmla="*/ 3 w 134"/>
                <a:gd name="T5" fmla="*/ 8 h 139"/>
                <a:gd name="T6" fmla="*/ 2 w 134"/>
                <a:gd name="T7" fmla="*/ 8 h 139"/>
                <a:gd name="T8" fmla="*/ 2 w 134"/>
                <a:gd name="T9" fmla="*/ 8 h 139"/>
                <a:gd name="T10" fmla="*/ 1 w 134"/>
                <a:gd name="T11" fmla="*/ 7 h 139"/>
                <a:gd name="T12" fmla="*/ 1 w 134"/>
                <a:gd name="T13" fmla="*/ 7 h 139"/>
                <a:gd name="T14" fmla="*/ 1 w 134"/>
                <a:gd name="T15" fmla="*/ 6 h 139"/>
                <a:gd name="T16" fmla="*/ 0 w 134"/>
                <a:gd name="T17" fmla="*/ 6 h 139"/>
                <a:gd name="T18" fmla="*/ 0 w 134"/>
                <a:gd name="T19" fmla="*/ 5 h 139"/>
                <a:gd name="T20" fmla="*/ 0 w 134"/>
                <a:gd name="T21" fmla="*/ 4 h 139"/>
                <a:gd name="T22" fmla="*/ 0 w 134"/>
                <a:gd name="T23" fmla="*/ 3 h 139"/>
                <a:gd name="T24" fmla="*/ 0 w 134"/>
                <a:gd name="T25" fmla="*/ 3 h 139"/>
                <a:gd name="T26" fmla="*/ 0 w 134"/>
                <a:gd name="T27" fmla="*/ 2 h 139"/>
                <a:gd name="T28" fmla="*/ 1 w 134"/>
                <a:gd name="T29" fmla="*/ 1 h 139"/>
                <a:gd name="T30" fmla="*/ 1 w 134"/>
                <a:gd name="T31" fmla="*/ 1 h 139"/>
                <a:gd name="T32" fmla="*/ 2 w 134"/>
                <a:gd name="T33" fmla="*/ 0 h 139"/>
                <a:gd name="T34" fmla="*/ 2 w 134"/>
                <a:gd name="T35" fmla="*/ 0 h 139"/>
                <a:gd name="T36" fmla="*/ 3 w 134"/>
                <a:gd name="T37" fmla="*/ 0 h 139"/>
                <a:gd name="T38" fmla="*/ 4 w 134"/>
                <a:gd name="T39" fmla="*/ 0 h 139"/>
                <a:gd name="T40" fmla="*/ 4 w 134"/>
                <a:gd name="T41" fmla="*/ 0 h 139"/>
                <a:gd name="T42" fmla="*/ 5 w 134"/>
                <a:gd name="T43" fmla="*/ 1 h 139"/>
                <a:gd name="T44" fmla="*/ 5 w 134"/>
                <a:gd name="T45" fmla="*/ 1 h 139"/>
                <a:gd name="T46" fmla="*/ 5 w 134"/>
                <a:gd name="T47" fmla="*/ 2 h 139"/>
                <a:gd name="T48" fmla="*/ 6 w 134"/>
                <a:gd name="T49" fmla="*/ 2 h 139"/>
                <a:gd name="T50" fmla="*/ 6 w 134"/>
                <a:gd name="T51" fmla="*/ 3 h 139"/>
                <a:gd name="T52" fmla="*/ 6 w 134"/>
                <a:gd name="T53" fmla="*/ 4 h 139"/>
                <a:gd name="T54" fmla="*/ 6 w 134"/>
                <a:gd name="T55" fmla="*/ 5 h 139"/>
                <a:gd name="T56" fmla="*/ 6 w 134"/>
                <a:gd name="T57" fmla="*/ 5 h 139"/>
                <a:gd name="T58" fmla="*/ 6 w 134"/>
                <a:gd name="T59" fmla="*/ 6 h 139"/>
                <a:gd name="T60" fmla="*/ 5 w 134"/>
                <a:gd name="T61" fmla="*/ 7 h 139"/>
                <a:gd name="T62" fmla="*/ 5 w 134"/>
                <a:gd name="T63" fmla="*/ 7 h 139"/>
                <a:gd name="T64" fmla="*/ 4 w 134"/>
                <a:gd name="T65" fmla="*/ 8 h 1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4"/>
                <a:gd name="T100" fmla="*/ 0 h 139"/>
                <a:gd name="T101" fmla="*/ 134 w 134"/>
                <a:gd name="T102" fmla="*/ 139 h 13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4" h="139">
                  <a:moveTo>
                    <a:pt x="93" y="134"/>
                  </a:moveTo>
                  <a:lnTo>
                    <a:pt x="80" y="138"/>
                  </a:lnTo>
                  <a:lnTo>
                    <a:pt x="68" y="139"/>
                  </a:lnTo>
                  <a:lnTo>
                    <a:pt x="55" y="138"/>
                  </a:lnTo>
                  <a:lnTo>
                    <a:pt x="42" y="134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9"/>
                  </a:lnTo>
                  <a:lnTo>
                    <a:pt x="5" y="97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5" y="44"/>
                  </a:lnTo>
                  <a:lnTo>
                    <a:pt x="11" y="31"/>
                  </a:lnTo>
                  <a:lnTo>
                    <a:pt x="19" y="21"/>
                  </a:lnTo>
                  <a:lnTo>
                    <a:pt x="28" y="12"/>
                  </a:lnTo>
                  <a:lnTo>
                    <a:pt x="40" y="5"/>
                  </a:lnTo>
                  <a:lnTo>
                    <a:pt x="54" y="1"/>
                  </a:lnTo>
                  <a:lnTo>
                    <a:pt x="66" y="0"/>
                  </a:lnTo>
                  <a:lnTo>
                    <a:pt x="79" y="1"/>
                  </a:lnTo>
                  <a:lnTo>
                    <a:pt x="91" y="5"/>
                  </a:lnTo>
                  <a:lnTo>
                    <a:pt x="104" y="11"/>
                  </a:lnTo>
                  <a:lnTo>
                    <a:pt x="114" y="20"/>
                  </a:lnTo>
                  <a:lnTo>
                    <a:pt x="122" y="29"/>
                  </a:lnTo>
                  <a:lnTo>
                    <a:pt x="129" y="42"/>
                  </a:lnTo>
                  <a:lnTo>
                    <a:pt x="133" y="56"/>
                  </a:lnTo>
                  <a:lnTo>
                    <a:pt x="134" y="68"/>
                  </a:lnTo>
                  <a:lnTo>
                    <a:pt x="133" y="82"/>
                  </a:lnTo>
                  <a:lnTo>
                    <a:pt x="129" y="95"/>
                  </a:lnTo>
                  <a:lnTo>
                    <a:pt x="123" y="107"/>
                  </a:lnTo>
                  <a:lnTo>
                    <a:pt x="115" y="118"/>
                  </a:lnTo>
                  <a:lnTo>
                    <a:pt x="106" y="126"/>
                  </a:lnTo>
                  <a:lnTo>
                    <a:pt x="93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6" name="Freeform 550"/>
            <p:cNvSpPr>
              <a:spLocks/>
            </p:cNvSpPr>
            <p:nvPr/>
          </p:nvSpPr>
          <p:spPr bwMode="auto">
            <a:xfrm>
              <a:off x="1185" y="3093"/>
              <a:ext cx="1" cy="2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1 h 33"/>
                <a:gd name="T8" fmla="*/ 0 w 21"/>
                <a:gd name="T9" fmla="*/ 1 h 33"/>
                <a:gd name="T10" fmla="*/ 0 w 21"/>
                <a:gd name="T11" fmla="*/ 2 h 33"/>
                <a:gd name="T12" fmla="*/ 0 w 21"/>
                <a:gd name="T13" fmla="*/ 2 h 33"/>
                <a:gd name="T14" fmla="*/ 1 w 21"/>
                <a:gd name="T15" fmla="*/ 2 h 33"/>
                <a:gd name="T16" fmla="*/ 1 w 21"/>
                <a:gd name="T17" fmla="*/ 2 h 33"/>
                <a:gd name="T18" fmla="*/ 1 w 21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3"/>
                <a:gd name="T32" fmla="*/ 21 w 21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3">
                  <a:moveTo>
                    <a:pt x="11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7" name="Freeform 551"/>
            <p:cNvSpPr>
              <a:spLocks/>
            </p:cNvSpPr>
            <p:nvPr/>
          </p:nvSpPr>
          <p:spPr bwMode="auto">
            <a:xfrm>
              <a:off x="1186" y="3089"/>
              <a:ext cx="3" cy="6"/>
            </a:xfrm>
            <a:custGeom>
              <a:avLst/>
              <a:gdLst>
                <a:gd name="T0" fmla="*/ 2 w 75"/>
                <a:gd name="T1" fmla="*/ 1 h 98"/>
                <a:gd name="T2" fmla="*/ 2 w 75"/>
                <a:gd name="T3" fmla="*/ 1 h 98"/>
                <a:gd name="T4" fmla="*/ 2 w 75"/>
                <a:gd name="T5" fmla="*/ 1 h 98"/>
                <a:gd name="T6" fmla="*/ 2 w 75"/>
                <a:gd name="T7" fmla="*/ 2 h 98"/>
                <a:gd name="T8" fmla="*/ 2 w 75"/>
                <a:gd name="T9" fmla="*/ 2 h 98"/>
                <a:gd name="T10" fmla="*/ 1 w 75"/>
                <a:gd name="T11" fmla="*/ 3 h 98"/>
                <a:gd name="T12" fmla="*/ 1 w 75"/>
                <a:gd name="T13" fmla="*/ 3 h 98"/>
                <a:gd name="T14" fmla="*/ 1 w 75"/>
                <a:gd name="T15" fmla="*/ 3 h 98"/>
                <a:gd name="T16" fmla="*/ 0 w 75"/>
                <a:gd name="T17" fmla="*/ 4 h 98"/>
                <a:gd name="T18" fmla="*/ 0 w 75"/>
                <a:gd name="T19" fmla="*/ 4 h 98"/>
                <a:gd name="T20" fmla="*/ 0 w 75"/>
                <a:gd name="T21" fmla="*/ 6 h 98"/>
                <a:gd name="T22" fmla="*/ 1 w 75"/>
                <a:gd name="T23" fmla="*/ 6 h 98"/>
                <a:gd name="T24" fmla="*/ 2 w 75"/>
                <a:gd name="T25" fmla="*/ 5 h 98"/>
                <a:gd name="T26" fmla="*/ 2 w 75"/>
                <a:gd name="T27" fmla="*/ 5 h 98"/>
                <a:gd name="T28" fmla="*/ 3 w 75"/>
                <a:gd name="T29" fmla="*/ 4 h 98"/>
                <a:gd name="T30" fmla="*/ 3 w 75"/>
                <a:gd name="T31" fmla="*/ 3 h 98"/>
                <a:gd name="T32" fmla="*/ 3 w 75"/>
                <a:gd name="T33" fmla="*/ 2 h 98"/>
                <a:gd name="T34" fmla="*/ 3 w 75"/>
                <a:gd name="T35" fmla="*/ 1 h 98"/>
                <a:gd name="T36" fmla="*/ 3 w 75"/>
                <a:gd name="T37" fmla="*/ 0 h 98"/>
                <a:gd name="T38" fmla="*/ 3 w 75"/>
                <a:gd name="T39" fmla="*/ 0 h 98"/>
                <a:gd name="T40" fmla="*/ 2 w 75"/>
                <a:gd name="T41" fmla="*/ 1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5"/>
                <a:gd name="T64" fmla="*/ 0 h 98"/>
                <a:gd name="T65" fmla="*/ 75 w 7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5" h="98">
                  <a:moveTo>
                    <a:pt x="40" y="12"/>
                  </a:moveTo>
                  <a:lnTo>
                    <a:pt x="40" y="12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0" y="49"/>
                  </a:lnTo>
                  <a:lnTo>
                    <a:pt x="21" y="57"/>
                  </a:lnTo>
                  <a:lnTo>
                    <a:pt x="12" y="61"/>
                  </a:lnTo>
                  <a:lnTo>
                    <a:pt x="0" y="66"/>
                  </a:lnTo>
                  <a:lnTo>
                    <a:pt x="10" y="98"/>
                  </a:lnTo>
                  <a:lnTo>
                    <a:pt x="26" y="92"/>
                  </a:lnTo>
                  <a:lnTo>
                    <a:pt x="39" y="84"/>
                  </a:lnTo>
                  <a:lnTo>
                    <a:pt x="50" y="74"/>
                  </a:lnTo>
                  <a:lnTo>
                    <a:pt x="63" y="64"/>
                  </a:lnTo>
                  <a:lnTo>
                    <a:pt x="70" y="49"/>
                  </a:lnTo>
                  <a:lnTo>
                    <a:pt x="75" y="34"/>
                  </a:lnTo>
                  <a:lnTo>
                    <a:pt x="75" y="18"/>
                  </a:lnTo>
                  <a:lnTo>
                    <a:pt x="71" y="0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8" name="Freeform 552"/>
            <p:cNvSpPr>
              <a:spLocks/>
            </p:cNvSpPr>
            <p:nvPr/>
          </p:nvSpPr>
          <p:spPr bwMode="auto">
            <a:xfrm>
              <a:off x="1184" y="3087"/>
              <a:ext cx="5" cy="3"/>
            </a:xfrm>
            <a:custGeom>
              <a:avLst/>
              <a:gdLst>
                <a:gd name="T0" fmla="*/ 1 w 108"/>
                <a:gd name="T1" fmla="*/ 3 h 49"/>
                <a:gd name="T2" fmla="*/ 1 w 108"/>
                <a:gd name="T3" fmla="*/ 3 h 49"/>
                <a:gd name="T4" fmla="*/ 1 w 108"/>
                <a:gd name="T5" fmla="*/ 2 h 49"/>
                <a:gd name="T6" fmla="*/ 2 w 108"/>
                <a:gd name="T7" fmla="*/ 2 h 49"/>
                <a:gd name="T8" fmla="*/ 2 w 108"/>
                <a:gd name="T9" fmla="*/ 2 h 49"/>
                <a:gd name="T10" fmla="*/ 3 w 108"/>
                <a:gd name="T11" fmla="*/ 2 h 49"/>
                <a:gd name="T12" fmla="*/ 3 w 108"/>
                <a:gd name="T13" fmla="*/ 2 h 49"/>
                <a:gd name="T14" fmla="*/ 3 w 108"/>
                <a:gd name="T15" fmla="*/ 2 h 49"/>
                <a:gd name="T16" fmla="*/ 3 w 108"/>
                <a:gd name="T17" fmla="*/ 3 h 49"/>
                <a:gd name="T18" fmla="*/ 4 w 108"/>
                <a:gd name="T19" fmla="*/ 3 h 49"/>
                <a:gd name="T20" fmla="*/ 5 w 108"/>
                <a:gd name="T21" fmla="*/ 2 h 49"/>
                <a:gd name="T22" fmla="*/ 5 w 108"/>
                <a:gd name="T23" fmla="*/ 1 h 49"/>
                <a:gd name="T24" fmla="*/ 4 w 108"/>
                <a:gd name="T25" fmla="*/ 1 h 49"/>
                <a:gd name="T26" fmla="*/ 3 w 108"/>
                <a:gd name="T27" fmla="*/ 0 h 49"/>
                <a:gd name="T28" fmla="*/ 3 w 108"/>
                <a:gd name="T29" fmla="*/ 0 h 49"/>
                <a:gd name="T30" fmla="*/ 2 w 108"/>
                <a:gd name="T31" fmla="*/ 0 h 49"/>
                <a:gd name="T32" fmla="*/ 1 w 108"/>
                <a:gd name="T33" fmla="*/ 0 h 49"/>
                <a:gd name="T34" fmla="*/ 1 w 108"/>
                <a:gd name="T35" fmla="*/ 1 h 49"/>
                <a:gd name="T36" fmla="*/ 0 w 108"/>
                <a:gd name="T37" fmla="*/ 1 h 49"/>
                <a:gd name="T38" fmla="*/ 0 w 108"/>
                <a:gd name="T39" fmla="*/ 1 h 49"/>
                <a:gd name="T40" fmla="*/ 1 w 108"/>
                <a:gd name="T41" fmla="*/ 3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49"/>
                <a:gd name="T65" fmla="*/ 108 w 108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49">
                  <a:moveTo>
                    <a:pt x="20" y="43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6" y="35"/>
                  </a:lnTo>
                  <a:lnTo>
                    <a:pt x="45" y="33"/>
                  </a:lnTo>
                  <a:lnTo>
                    <a:pt x="54" y="33"/>
                  </a:lnTo>
                  <a:lnTo>
                    <a:pt x="62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49"/>
                  </a:lnTo>
                  <a:lnTo>
                    <a:pt x="108" y="37"/>
                  </a:lnTo>
                  <a:lnTo>
                    <a:pt x="98" y="22"/>
                  </a:lnTo>
                  <a:lnTo>
                    <a:pt x="87" y="11"/>
                  </a:lnTo>
                  <a:lnTo>
                    <a:pt x="74" y="4"/>
                  </a:lnTo>
                  <a:lnTo>
                    <a:pt x="58" y="0"/>
                  </a:lnTo>
                  <a:lnTo>
                    <a:pt x="41" y="0"/>
                  </a:lnTo>
                  <a:lnTo>
                    <a:pt x="26" y="3"/>
                  </a:lnTo>
                  <a:lnTo>
                    <a:pt x="13" y="9"/>
                  </a:lnTo>
                  <a:lnTo>
                    <a:pt x="0" y="18"/>
                  </a:lnTo>
                  <a:lnTo>
                    <a:pt x="20" y="43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39" name="Freeform 553"/>
            <p:cNvSpPr>
              <a:spLocks/>
            </p:cNvSpPr>
            <p:nvPr/>
          </p:nvSpPr>
          <p:spPr bwMode="auto">
            <a:xfrm>
              <a:off x="1182" y="3088"/>
              <a:ext cx="3" cy="8"/>
            </a:xfrm>
            <a:custGeom>
              <a:avLst/>
              <a:gdLst>
                <a:gd name="T0" fmla="*/ 2 w 69"/>
                <a:gd name="T1" fmla="*/ 7 h 129"/>
                <a:gd name="T2" fmla="*/ 2 w 69"/>
                <a:gd name="T3" fmla="*/ 7 h 129"/>
                <a:gd name="T4" fmla="*/ 1 w 69"/>
                <a:gd name="T5" fmla="*/ 6 h 129"/>
                <a:gd name="T6" fmla="*/ 1 w 69"/>
                <a:gd name="T7" fmla="*/ 6 h 129"/>
                <a:gd name="T8" fmla="*/ 1 w 69"/>
                <a:gd name="T9" fmla="*/ 5 h 129"/>
                <a:gd name="T10" fmla="*/ 2 w 69"/>
                <a:gd name="T11" fmla="*/ 4 h 129"/>
                <a:gd name="T12" fmla="*/ 2 w 69"/>
                <a:gd name="T13" fmla="*/ 4 h 129"/>
                <a:gd name="T14" fmla="*/ 2 w 69"/>
                <a:gd name="T15" fmla="*/ 3 h 129"/>
                <a:gd name="T16" fmla="*/ 3 w 69"/>
                <a:gd name="T17" fmla="*/ 2 h 129"/>
                <a:gd name="T18" fmla="*/ 3 w 69"/>
                <a:gd name="T19" fmla="*/ 2 h 129"/>
                <a:gd name="T20" fmla="*/ 2 w 69"/>
                <a:gd name="T21" fmla="*/ 0 h 129"/>
                <a:gd name="T22" fmla="*/ 2 w 69"/>
                <a:gd name="T23" fmla="*/ 1 h 129"/>
                <a:gd name="T24" fmla="*/ 1 w 69"/>
                <a:gd name="T25" fmla="*/ 2 h 129"/>
                <a:gd name="T26" fmla="*/ 1 w 69"/>
                <a:gd name="T27" fmla="*/ 3 h 129"/>
                <a:gd name="T28" fmla="*/ 0 w 69"/>
                <a:gd name="T29" fmla="*/ 4 h 129"/>
                <a:gd name="T30" fmla="*/ 0 w 69"/>
                <a:gd name="T31" fmla="*/ 5 h 129"/>
                <a:gd name="T32" fmla="*/ 0 w 69"/>
                <a:gd name="T33" fmla="*/ 6 h 129"/>
                <a:gd name="T34" fmla="*/ 0 w 69"/>
                <a:gd name="T35" fmla="*/ 7 h 129"/>
                <a:gd name="T36" fmla="*/ 0 w 69"/>
                <a:gd name="T37" fmla="*/ 8 h 129"/>
                <a:gd name="T38" fmla="*/ 0 w 69"/>
                <a:gd name="T39" fmla="*/ 8 h 129"/>
                <a:gd name="T40" fmla="*/ 2 w 69"/>
                <a:gd name="T41" fmla="*/ 7 h 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29"/>
                <a:gd name="T65" fmla="*/ 69 w 69"/>
                <a:gd name="T66" fmla="*/ 129 h 1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29">
                  <a:moveTo>
                    <a:pt x="36" y="112"/>
                  </a:moveTo>
                  <a:lnTo>
                    <a:pt x="36" y="112"/>
                  </a:lnTo>
                  <a:lnTo>
                    <a:pt x="33" y="104"/>
                  </a:lnTo>
                  <a:lnTo>
                    <a:pt x="32" y="95"/>
                  </a:lnTo>
                  <a:lnTo>
                    <a:pt x="34" y="83"/>
                  </a:lnTo>
                  <a:lnTo>
                    <a:pt x="38" y="69"/>
                  </a:lnTo>
                  <a:lnTo>
                    <a:pt x="44" y="58"/>
                  </a:lnTo>
                  <a:lnTo>
                    <a:pt x="52" y="44"/>
                  </a:lnTo>
                  <a:lnTo>
                    <a:pt x="60" y="34"/>
                  </a:lnTo>
                  <a:lnTo>
                    <a:pt x="69" y="25"/>
                  </a:lnTo>
                  <a:lnTo>
                    <a:pt x="49" y="0"/>
                  </a:lnTo>
                  <a:lnTo>
                    <a:pt x="37" y="11"/>
                  </a:lnTo>
                  <a:lnTo>
                    <a:pt x="25" y="25"/>
                  </a:lnTo>
                  <a:lnTo>
                    <a:pt x="16" y="41"/>
                  </a:lnTo>
                  <a:lnTo>
                    <a:pt x="8" y="57"/>
                  </a:lnTo>
                  <a:lnTo>
                    <a:pt x="2" y="75"/>
                  </a:lnTo>
                  <a:lnTo>
                    <a:pt x="0" y="92"/>
                  </a:lnTo>
                  <a:lnTo>
                    <a:pt x="1" y="112"/>
                  </a:lnTo>
                  <a:lnTo>
                    <a:pt x="8" y="129"/>
                  </a:lnTo>
                  <a:lnTo>
                    <a:pt x="36" y="112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0" name="Freeform 554"/>
            <p:cNvSpPr>
              <a:spLocks/>
            </p:cNvSpPr>
            <p:nvPr/>
          </p:nvSpPr>
          <p:spPr bwMode="auto">
            <a:xfrm>
              <a:off x="1182" y="3095"/>
              <a:ext cx="5" cy="4"/>
            </a:xfrm>
            <a:custGeom>
              <a:avLst/>
              <a:gdLst>
                <a:gd name="T0" fmla="*/ 5 w 117"/>
                <a:gd name="T1" fmla="*/ 2 h 76"/>
                <a:gd name="T2" fmla="*/ 5 w 117"/>
                <a:gd name="T3" fmla="*/ 2 h 76"/>
                <a:gd name="T4" fmla="*/ 4 w 117"/>
                <a:gd name="T5" fmla="*/ 2 h 76"/>
                <a:gd name="T6" fmla="*/ 4 w 117"/>
                <a:gd name="T7" fmla="*/ 2 h 76"/>
                <a:gd name="T8" fmla="*/ 3 w 117"/>
                <a:gd name="T9" fmla="*/ 2 h 76"/>
                <a:gd name="T10" fmla="*/ 3 w 117"/>
                <a:gd name="T11" fmla="*/ 2 h 76"/>
                <a:gd name="T12" fmla="*/ 2 w 117"/>
                <a:gd name="T13" fmla="*/ 2 h 76"/>
                <a:gd name="T14" fmla="*/ 2 w 117"/>
                <a:gd name="T15" fmla="*/ 1 h 76"/>
                <a:gd name="T16" fmla="*/ 1 w 117"/>
                <a:gd name="T17" fmla="*/ 1 h 76"/>
                <a:gd name="T18" fmla="*/ 1 w 117"/>
                <a:gd name="T19" fmla="*/ 0 h 76"/>
                <a:gd name="T20" fmla="*/ 0 w 117"/>
                <a:gd name="T21" fmla="*/ 1 h 76"/>
                <a:gd name="T22" fmla="*/ 0 w 117"/>
                <a:gd name="T23" fmla="*/ 2 h 76"/>
                <a:gd name="T24" fmla="*/ 1 w 117"/>
                <a:gd name="T25" fmla="*/ 2 h 76"/>
                <a:gd name="T26" fmla="*/ 1 w 117"/>
                <a:gd name="T27" fmla="*/ 3 h 76"/>
                <a:gd name="T28" fmla="*/ 2 w 117"/>
                <a:gd name="T29" fmla="*/ 3 h 76"/>
                <a:gd name="T30" fmla="*/ 3 w 117"/>
                <a:gd name="T31" fmla="*/ 4 h 76"/>
                <a:gd name="T32" fmla="*/ 3 w 117"/>
                <a:gd name="T33" fmla="*/ 4 h 76"/>
                <a:gd name="T34" fmla="*/ 4 w 117"/>
                <a:gd name="T35" fmla="*/ 4 h 76"/>
                <a:gd name="T36" fmla="*/ 5 w 117"/>
                <a:gd name="T37" fmla="*/ 4 h 76"/>
                <a:gd name="T38" fmla="*/ 5 w 117"/>
                <a:gd name="T39" fmla="*/ 4 h 76"/>
                <a:gd name="T40" fmla="*/ 5 w 117"/>
                <a:gd name="T41" fmla="*/ 2 h 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6"/>
                <a:gd name="T65" fmla="*/ 117 w 117"/>
                <a:gd name="T66" fmla="*/ 76 h 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6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3" y="43"/>
                  </a:lnTo>
                  <a:lnTo>
                    <a:pt x="72" y="42"/>
                  </a:lnTo>
                  <a:lnTo>
                    <a:pt x="62" y="36"/>
                  </a:lnTo>
                  <a:lnTo>
                    <a:pt x="52" y="30"/>
                  </a:lnTo>
                  <a:lnTo>
                    <a:pt x="43" y="23"/>
                  </a:lnTo>
                  <a:lnTo>
                    <a:pt x="35" y="13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0" y="46"/>
                  </a:lnTo>
                  <a:lnTo>
                    <a:pt x="33" y="57"/>
                  </a:lnTo>
                  <a:lnTo>
                    <a:pt x="48" y="66"/>
                  </a:lnTo>
                  <a:lnTo>
                    <a:pt x="64" y="73"/>
                  </a:lnTo>
                  <a:lnTo>
                    <a:pt x="81" y="76"/>
                  </a:lnTo>
                  <a:lnTo>
                    <a:pt x="98" y="76"/>
                  </a:lnTo>
                  <a:lnTo>
                    <a:pt x="117" y="72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1" name="Freeform 555"/>
            <p:cNvSpPr>
              <a:spLocks/>
            </p:cNvSpPr>
            <p:nvPr/>
          </p:nvSpPr>
          <p:spPr bwMode="auto">
            <a:xfrm>
              <a:off x="1187" y="3094"/>
              <a:ext cx="4" cy="5"/>
            </a:xfrm>
            <a:custGeom>
              <a:avLst/>
              <a:gdLst>
                <a:gd name="T0" fmla="*/ 2 w 79"/>
                <a:gd name="T1" fmla="*/ 0 h 88"/>
                <a:gd name="T2" fmla="*/ 2 w 79"/>
                <a:gd name="T3" fmla="*/ 0 h 88"/>
                <a:gd name="T4" fmla="*/ 2 w 79"/>
                <a:gd name="T5" fmla="*/ 1 h 88"/>
                <a:gd name="T6" fmla="*/ 2 w 79"/>
                <a:gd name="T7" fmla="*/ 1 h 88"/>
                <a:gd name="T8" fmla="*/ 2 w 79"/>
                <a:gd name="T9" fmla="*/ 2 h 88"/>
                <a:gd name="T10" fmla="*/ 1 w 79"/>
                <a:gd name="T11" fmla="*/ 2 h 88"/>
                <a:gd name="T12" fmla="*/ 1 w 79"/>
                <a:gd name="T13" fmla="*/ 3 h 88"/>
                <a:gd name="T14" fmla="*/ 1 w 79"/>
                <a:gd name="T15" fmla="*/ 3 h 88"/>
                <a:gd name="T16" fmla="*/ 0 w 79"/>
                <a:gd name="T17" fmla="*/ 3 h 88"/>
                <a:gd name="T18" fmla="*/ 1 w 79"/>
                <a:gd name="T19" fmla="*/ 5 h 88"/>
                <a:gd name="T20" fmla="*/ 1 w 79"/>
                <a:gd name="T21" fmla="*/ 5 h 88"/>
                <a:gd name="T22" fmla="*/ 2 w 79"/>
                <a:gd name="T23" fmla="*/ 4 h 88"/>
                <a:gd name="T24" fmla="*/ 3 w 79"/>
                <a:gd name="T25" fmla="*/ 4 h 88"/>
                <a:gd name="T26" fmla="*/ 3 w 79"/>
                <a:gd name="T27" fmla="*/ 3 h 88"/>
                <a:gd name="T28" fmla="*/ 3 w 79"/>
                <a:gd name="T29" fmla="*/ 2 h 88"/>
                <a:gd name="T30" fmla="*/ 4 w 79"/>
                <a:gd name="T31" fmla="*/ 2 h 88"/>
                <a:gd name="T32" fmla="*/ 4 w 79"/>
                <a:gd name="T33" fmla="*/ 1 h 88"/>
                <a:gd name="T34" fmla="*/ 4 w 79"/>
                <a:gd name="T35" fmla="*/ 0 h 88"/>
                <a:gd name="T36" fmla="*/ 2 w 79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88"/>
                <a:gd name="T59" fmla="*/ 79 w 79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88">
                  <a:moveTo>
                    <a:pt x="47" y="0"/>
                  </a:moveTo>
                  <a:lnTo>
                    <a:pt x="46" y="8"/>
                  </a:lnTo>
                  <a:lnTo>
                    <a:pt x="44" y="15"/>
                  </a:lnTo>
                  <a:lnTo>
                    <a:pt x="40" y="24"/>
                  </a:lnTo>
                  <a:lnTo>
                    <a:pt x="35" y="32"/>
                  </a:lnTo>
                  <a:lnTo>
                    <a:pt x="28" y="39"/>
                  </a:lnTo>
                  <a:lnTo>
                    <a:pt x="21" y="46"/>
                  </a:lnTo>
                  <a:lnTo>
                    <a:pt x="11" y="52"/>
                  </a:lnTo>
                  <a:lnTo>
                    <a:pt x="0" y="57"/>
                  </a:lnTo>
                  <a:lnTo>
                    <a:pt x="10" y="88"/>
                  </a:lnTo>
                  <a:lnTo>
                    <a:pt x="25" y="82"/>
                  </a:lnTo>
                  <a:lnTo>
                    <a:pt x="40" y="73"/>
                  </a:lnTo>
                  <a:lnTo>
                    <a:pt x="51" y="64"/>
                  </a:lnTo>
                  <a:lnTo>
                    <a:pt x="61" y="53"/>
                  </a:lnTo>
                  <a:lnTo>
                    <a:pt x="68" y="41"/>
                  </a:lnTo>
                  <a:lnTo>
                    <a:pt x="74" y="28"/>
                  </a:lnTo>
                  <a:lnTo>
                    <a:pt x="78" y="14"/>
                  </a:lnTo>
                  <a:lnTo>
                    <a:pt x="7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2" name="Freeform 556"/>
            <p:cNvSpPr>
              <a:spLocks/>
            </p:cNvSpPr>
            <p:nvPr/>
          </p:nvSpPr>
          <p:spPr bwMode="auto">
            <a:xfrm>
              <a:off x="1186" y="3097"/>
              <a:ext cx="2" cy="1"/>
            </a:xfrm>
            <a:custGeom>
              <a:avLst/>
              <a:gdLst>
                <a:gd name="T0" fmla="*/ 2 w 32"/>
                <a:gd name="T1" fmla="*/ 1 h 18"/>
                <a:gd name="T2" fmla="*/ 2 w 32"/>
                <a:gd name="T3" fmla="*/ 1 h 18"/>
                <a:gd name="T4" fmla="*/ 2 w 32"/>
                <a:gd name="T5" fmla="*/ 0 h 18"/>
                <a:gd name="T6" fmla="*/ 1 w 32"/>
                <a:gd name="T7" fmla="*/ 0 h 18"/>
                <a:gd name="T8" fmla="*/ 1 w 32"/>
                <a:gd name="T9" fmla="*/ 0 h 18"/>
                <a:gd name="T10" fmla="*/ 1 w 32"/>
                <a:gd name="T11" fmla="*/ 0 h 18"/>
                <a:gd name="T12" fmla="*/ 0 w 32"/>
                <a:gd name="T13" fmla="*/ 0 h 18"/>
                <a:gd name="T14" fmla="*/ 0 w 32"/>
                <a:gd name="T15" fmla="*/ 1 h 18"/>
                <a:gd name="T16" fmla="*/ 0 w 32"/>
                <a:gd name="T17" fmla="*/ 1 h 18"/>
                <a:gd name="T18" fmla="*/ 2 w 32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18"/>
                <a:gd name="T32" fmla="*/ 32 w 32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18">
                  <a:moveTo>
                    <a:pt x="32" y="18"/>
                  </a:moveTo>
                  <a:lnTo>
                    <a:pt x="31" y="11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3" name="Freeform 557"/>
            <p:cNvSpPr>
              <a:spLocks/>
            </p:cNvSpPr>
            <p:nvPr/>
          </p:nvSpPr>
          <p:spPr bwMode="auto">
            <a:xfrm>
              <a:off x="1186" y="3094"/>
              <a:ext cx="1" cy="2"/>
            </a:xfrm>
            <a:custGeom>
              <a:avLst/>
              <a:gdLst>
                <a:gd name="T0" fmla="*/ 1 w 22"/>
                <a:gd name="T1" fmla="*/ 0 h 32"/>
                <a:gd name="T2" fmla="*/ 0 w 22"/>
                <a:gd name="T3" fmla="*/ 0 h 32"/>
                <a:gd name="T4" fmla="*/ 0 w 22"/>
                <a:gd name="T5" fmla="*/ 1 h 32"/>
                <a:gd name="T6" fmla="*/ 0 w 22"/>
                <a:gd name="T7" fmla="*/ 1 h 32"/>
                <a:gd name="T8" fmla="*/ 0 w 22"/>
                <a:gd name="T9" fmla="*/ 1 h 32"/>
                <a:gd name="T10" fmla="*/ 0 w 22"/>
                <a:gd name="T11" fmla="*/ 2 h 32"/>
                <a:gd name="T12" fmla="*/ 0 w 22"/>
                <a:gd name="T13" fmla="*/ 2 h 32"/>
                <a:gd name="T14" fmla="*/ 1 w 22"/>
                <a:gd name="T15" fmla="*/ 2 h 32"/>
                <a:gd name="T16" fmla="*/ 1 w 22"/>
                <a:gd name="T17" fmla="*/ 2 h 32"/>
                <a:gd name="T18" fmla="*/ 1 w 2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2"/>
                <a:gd name="T32" fmla="*/ 22 w 2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2">
                  <a:moveTo>
                    <a:pt x="12" y="0"/>
                  </a:moveTo>
                  <a:lnTo>
                    <a:pt x="5" y="3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2"/>
                  </a:lnTo>
                  <a:lnTo>
                    <a:pt x="22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4" name="Freeform 558"/>
            <p:cNvSpPr>
              <a:spLocks/>
            </p:cNvSpPr>
            <p:nvPr/>
          </p:nvSpPr>
          <p:spPr bwMode="auto">
            <a:xfrm>
              <a:off x="1186" y="3090"/>
              <a:ext cx="4" cy="5"/>
            </a:xfrm>
            <a:custGeom>
              <a:avLst/>
              <a:gdLst>
                <a:gd name="T0" fmla="*/ 2 w 74"/>
                <a:gd name="T1" fmla="*/ 1 h 99"/>
                <a:gd name="T2" fmla="*/ 2 w 74"/>
                <a:gd name="T3" fmla="*/ 1 h 99"/>
                <a:gd name="T4" fmla="*/ 2 w 74"/>
                <a:gd name="T5" fmla="*/ 1 h 99"/>
                <a:gd name="T6" fmla="*/ 2 w 74"/>
                <a:gd name="T7" fmla="*/ 2 h 99"/>
                <a:gd name="T8" fmla="*/ 2 w 74"/>
                <a:gd name="T9" fmla="*/ 2 h 99"/>
                <a:gd name="T10" fmla="*/ 2 w 74"/>
                <a:gd name="T11" fmla="*/ 2 h 99"/>
                <a:gd name="T12" fmla="*/ 2 w 74"/>
                <a:gd name="T13" fmla="*/ 3 h 99"/>
                <a:gd name="T14" fmla="*/ 1 w 74"/>
                <a:gd name="T15" fmla="*/ 3 h 99"/>
                <a:gd name="T16" fmla="*/ 1 w 74"/>
                <a:gd name="T17" fmla="*/ 3 h 99"/>
                <a:gd name="T18" fmla="*/ 0 w 74"/>
                <a:gd name="T19" fmla="*/ 3 h 99"/>
                <a:gd name="T20" fmla="*/ 1 w 74"/>
                <a:gd name="T21" fmla="*/ 5 h 99"/>
                <a:gd name="T22" fmla="*/ 1 w 74"/>
                <a:gd name="T23" fmla="*/ 5 h 99"/>
                <a:gd name="T24" fmla="*/ 2 w 74"/>
                <a:gd name="T25" fmla="*/ 4 h 99"/>
                <a:gd name="T26" fmla="*/ 3 w 74"/>
                <a:gd name="T27" fmla="*/ 4 h 99"/>
                <a:gd name="T28" fmla="*/ 3 w 74"/>
                <a:gd name="T29" fmla="*/ 3 h 99"/>
                <a:gd name="T30" fmla="*/ 4 w 74"/>
                <a:gd name="T31" fmla="*/ 3 h 99"/>
                <a:gd name="T32" fmla="*/ 4 w 74"/>
                <a:gd name="T33" fmla="*/ 2 h 99"/>
                <a:gd name="T34" fmla="*/ 4 w 74"/>
                <a:gd name="T35" fmla="*/ 1 h 99"/>
                <a:gd name="T36" fmla="*/ 4 w 74"/>
                <a:gd name="T37" fmla="*/ 0 h 99"/>
                <a:gd name="T38" fmla="*/ 4 w 74"/>
                <a:gd name="T39" fmla="*/ 0 h 99"/>
                <a:gd name="T40" fmla="*/ 2 w 74"/>
                <a:gd name="T41" fmla="*/ 1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99"/>
                <a:gd name="T65" fmla="*/ 74 w 74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99">
                  <a:moveTo>
                    <a:pt x="39" y="13"/>
                  </a:moveTo>
                  <a:lnTo>
                    <a:pt x="39" y="12"/>
                  </a:lnTo>
                  <a:lnTo>
                    <a:pt x="41" y="22"/>
                  </a:lnTo>
                  <a:lnTo>
                    <a:pt x="41" y="30"/>
                  </a:lnTo>
                  <a:lnTo>
                    <a:pt x="38" y="37"/>
                  </a:lnTo>
                  <a:lnTo>
                    <a:pt x="35" y="43"/>
                  </a:lnTo>
                  <a:lnTo>
                    <a:pt x="28" y="51"/>
                  </a:lnTo>
                  <a:lnTo>
                    <a:pt x="20" y="58"/>
                  </a:lnTo>
                  <a:lnTo>
                    <a:pt x="11" y="62"/>
                  </a:lnTo>
                  <a:lnTo>
                    <a:pt x="0" y="68"/>
                  </a:lnTo>
                  <a:lnTo>
                    <a:pt x="10" y="99"/>
                  </a:lnTo>
                  <a:lnTo>
                    <a:pt x="25" y="94"/>
                  </a:lnTo>
                  <a:lnTo>
                    <a:pt x="38" y="85"/>
                  </a:lnTo>
                  <a:lnTo>
                    <a:pt x="51" y="76"/>
                  </a:lnTo>
                  <a:lnTo>
                    <a:pt x="62" y="64"/>
                  </a:lnTo>
                  <a:lnTo>
                    <a:pt x="69" y="52"/>
                  </a:lnTo>
                  <a:lnTo>
                    <a:pt x="74" y="36"/>
                  </a:lnTo>
                  <a:lnTo>
                    <a:pt x="74" y="18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39" y="13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5" name="Freeform 559"/>
            <p:cNvSpPr>
              <a:spLocks/>
            </p:cNvSpPr>
            <p:nvPr/>
          </p:nvSpPr>
          <p:spPr bwMode="auto">
            <a:xfrm>
              <a:off x="1185" y="3088"/>
              <a:ext cx="5" cy="3"/>
            </a:xfrm>
            <a:custGeom>
              <a:avLst/>
              <a:gdLst>
                <a:gd name="T0" fmla="*/ 1 w 108"/>
                <a:gd name="T1" fmla="*/ 3 h 50"/>
                <a:gd name="T2" fmla="*/ 1 w 108"/>
                <a:gd name="T3" fmla="*/ 3 h 50"/>
                <a:gd name="T4" fmla="*/ 1 w 108"/>
                <a:gd name="T5" fmla="*/ 2 h 50"/>
                <a:gd name="T6" fmla="*/ 2 w 108"/>
                <a:gd name="T7" fmla="*/ 2 h 50"/>
                <a:gd name="T8" fmla="*/ 2 w 108"/>
                <a:gd name="T9" fmla="*/ 2 h 50"/>
                <a:gd name="T10" fmla="*/ 3 w 108"/>
                <a:gd name="T11" fmla="*/ 2 h 50"/>
                <a:gd name="T12" fmla="*/ 3 w 108"/>
                <a:gd name="T13" fmla="*/ 2 h 50"/>
                <a:gd name="T14" fmla="*/ 3 w 108"/>
                <a:gd name="T15" fmla="*/ 2 h 50"/>
                <a:gd name="T16" fmla="*/ 3 w 108"/>
                <a:gd name="T17" fmla="*/ 3 h 50"/>
                <a:gd name="T18" fmla="*/ 4 w 108"/>
                <a:gd name="T19" fmla="*/ 3 h 50"/>
                <a:gd name="T20" fmla="*/ 5 w 108"/>
                <a:gd name="T21" fmla="*/ 2 h 50"/>
                <a:gd name="T22" fmla="*/ 5 w 108"/>
                <a:gd name="T23" fmla="*/ 1 h 50"/>
                <a:gd name="T24" fmla="*/ 4 w 108"/>
                <a:gd name="T25" fmla="*/ 1 h 50"/>
                <a:gd name="T26" fmla="*/ 3 w 108"/>
                <a:gd name="T27" fmla="*/ 0 h 50"/>
                <a:gd name="T28" fmla="*/ 3 w 108"/>
                <a:gd name="T29" fmla="*/ 0 h 50"/>
                <a:gd name="T30" fmla="*/ 2 w 108"/>
                <a:gd name="T31" fmla="*/ 0 h 50"/>
                <a:gd name="T32" fmla="*/ 1 w 108"/>
                <a:gd name="T33" fmla="*/ 0 h 50"/>
                <a:gd name="T34" fmla="*/ 1 w 108"/>
                <a:gd name="T35" fmla="*/ 1 h 50"/>
                <a:gd name="T36" fmla="*/ 0 w 108"/>
                <a:gd name="T37" fmla="*/ 1 h 50"/>
                <a:gd name="T38" fmla="*/ 0 w 108"/>
                <a:gd name="T39" fmla="*/ 1 h 50"/>
                <a:gd name="T40" fmla="*/ 1 w 108"/>
                <a:gd name="T41" fmla="*/ 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20" y="44"/>
                  </a:moveTo>
                  <a:lnTo>
                    <a:pt x="20" y="43"/>
                  </a:lnTo>
                  <a:lnTo>
                    <a:pt x="27" y="39"/>
                  </a:lnTo>
                  <a:lnTo>
                    <a:pt x="37" y="35"/>
                  </a:lnTo>
                  <a:lnTo>
                    <a:pt x="46" y="34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108" y="37"/>
                  </a:lnTo>
                  <a:lnTo>
                    <a:pt x="99" y="22"/>
                  </a:lnTo>
                  <a:lnTo>
                    <a:pt x="88" y="12"/>
                  </a:lnTo>
                  <a:lnTo>
                    <a:pt x="73" y="4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26" y="3"/>
                  </a:lnTo>
                  <a:lnTo>
                    <a:pt x="13" y="10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0" y="4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6" name="Freeform 560"/>
            <p:cNvSpPr>
              <a:spLocks/>
            </p:cNvSpPr>
            <p:nvPr/>
          </p:nvSpPr>
          <p:spPr bwMode="auto">
            <a:xfrm>
              <a:off x="1182" y="3089"/>
              <a:ext cx="4" cy="7"/>
            </a:xfrm>
            <a:custGeom>
              <a:avLst/>
              <a:gdLst>
                <a:gd name="T0" fmla="*/ 2 w 69"/>
                <a:gd name="T1" fmla="*/ 6 h 131"/>
                <a:gd name="T2" fmla="*/ 2 w 69"/>
                <a:gd name="T3" fmla="*/ 6 h 131"/>
                <a:gd name="T4" fmla="*/ 2 w 69"/>
                <a:gd name="T5" fmla="*/ 6 h 131"/>
                <a:gd name="T6" fmla="*/ 2 w 69"/>
                <a:gd name="T7" fmla="*/ 5 h 131"/>
                <a:gd name="T8" fmla="*/ 2 w 69"/>
                <a:gd name="T9" fmla="*/ 4 h 131"/>
                <a:gd name="T10" fmla="*/ 2 w 69"/>
                <a:gd name="T11" fmla="*/ 4 h 131"/>
                <a:gd name="T12" fmla="*/ 3 w 69"/>
                <a:gd name="T13" fmla="*/ 3 h 131"/>
                <a:gd name="T14" fmla="*/ 3 w 69"/>
                <a:gd name="T15" fmla="*/ 2 h 131"/>
                <a:gd name="T16" fmla="*/ 3 w 69"/>
                <a:gd name="T17" fmla="*/ 2 h 131"/>
                <a:gd name="T18" fmla="*/ 4 w 69"/>
                <a:gd name="T19" fmla="*/ 1 h 131"/>
                <a:gd name="T20" fmla="*/ 3 w 69"/>
                <a:gd name="T21" fmla="*/ 0 h 131"/>
                <a:gd name="T22" fmla="*/ 2 w 69"/>
                <a:gd name="T23" fmla="*/ 1 h 131"/>
                <a:gd name="T24" fmla="*/ 1 w 69"/>
                <a:gd name="T25" fmla="*/ 1 h 131"/>
                <a:gd name="T26" fmla="*/ 1 w 69"/>
                <a:gd name="T27" fmla="*/ 2 h 131"/>
                <a:gd name="T28" fmla="*/ 0 w 69"/>
                <a:gd name="T29" fmla="*/ 3 h 131"/>
                <a:gd name="T30" fmla="*/ 0 w 69"/>
                <a:gd name="T31" fmla="*/ 4 h 131"/>
                <a:gd name="T32" fmla="*/ 0 w 69"/>
                <a:gd name="T33" fmla="*/ 5 h 131"/>
                <a:gd name="T34" fmla="*/ 0 w 69"/>
                <a:gd name="T35" fmla="*/ 6 h 131"/>
                <a:gd name="T36" fmla="*/ 0 w 69"/>
                <a:gd name="T37" fmla="*/ 7 h 131"/>
                <a:gd name="T38" fmla="*/ 0 w 69"/>
                <a:gd name="T39" fmla="*/ 7 h 131"/>
                <a:gd name="T40" fmla="*/ 2 w 69"/>
                <a:gd name="T41" fmla="*/ 6 h 1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131"/>
                <a:gd name="T65" fmla="*/ 69 w 69"/>
                <a:gd name="T66" fmla="*/ 131 h 1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131">
                  <a:moveTo>
                    <a:pt x="36" y="114"/>
                  </a:moveTo>
                  <a:lnTo>
                    <a:pt x="36" y="114"/>
                  </a:lnTo>
                  <a:lnTo>
                    <a:pt x="34" y="107"/>
                  </a:lnTo>
                  <a:lnTo>
                    <a:pt x="33" y="96"/>
                  </a:lnTo>
                  <a:lnTo>
                    <a:pt x="35" y="83"/>
                  </a:lnTo>
                  <a:lnTo>
                    <a:pt x="38" y="72"/>
                  </a:lnTo>
                  <a:lnTo>
                    <a:pt x="44" y="59"/>
                  </a:lnTo>
                  <a:lnTo>
                    <a:pt x="52" y="46"/>
                  </a:lnTo>
                  <a:lnTo>
                    <a:pt x="60" y="36"/>
                  </a:lnTo>
                  <a:lnTo>
                    <a:pt x="69" y="27"/>
                  </a:lnTo>
                  <a:lnTo>
                    <a:pt x="49" y="0"/>
                  </a:lnTo>
                  <a:lnTo>
                    <a:pt x="36" y="13"/>
                  </a:lnTo>
                  <a:lnTo>
                    <a:pt x="25" y="27"/>
                  </a:lnTo>
                  <a:lnTo>
                    <a:pt x="15" y="42"/>
                  </a:lnTo>
                  <a:lnTo>
                    <a:pt x="7" y="59"/>
                  </a:lnTo>
                  <a:lnTo>
                    <a:pt x="2" y="77"/>
                  </a:lnTo>
                  <a:lnTo>
                    <a:pt x="0" y="94"/>
                  </a:lnTo>
                  <a:lnTo>
                    <a:pt x="1" y="113"/>
                  </a:lnTo>
                  <a:lnTo>
                    <a:pt x="7" y="131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7" name="Freeform 561"/>
            <p:cNvSpPr>
              <a:spLocks/>
            </p:cNvSpPr>
            <p:nvPr/>
          </p:nvSpPr>
          <p:spPr bwMode="auto">
            <a:xfrm>
              <a:off x="1183" y="3095"/>
              <a:ext cx="5" cy="4"/>
            </a:xfrm>
            <a:custGeom>
              <a:avLst/>
              <a:gdLst>
                <a:gd name="T0" fmla="*/ 5 w 117"/>
                <a:gd name="T1" fmla="*/ 2 h 77"/>
                <a:gd name="T2" fmla="*/ 5 w 117"/>
                <a:gd name="T3" fmla="*/ 2 h 77"/>
                <a:gd name="T4" fmla="*/ 4 w 117"/>
                <a:gd name="T5" fmla="*/ 2 h 77"/>
                <a:gd name="T6" fmla="*/ 4 w 117"/>
                <a:gd name="T7" fmla="*/ 2 h 77"/>
                <a:gd name="T8" fmla="*/ 3 w 117"/>
                <a:gd name="T9" fmla="*/ 2 h 77"/>
                <a:gd name="T10" fmla="*/ 3 w 117"/>
                <a:gd name="T11" fmla="*/ 2 h 77"/>
                <a:gd name="T12" fmla="*/ 2 w 117"/>
                <a:gd name="T13" fmla="*/ 2 h 77"/>
                <a:gd name="T14" fmla="*/ 2 w 117"/>
                <a:gd name="T15" fmla="*/ 1 h 77"/>
                <a:gd name="T16" fmla="*/ 2 w 117"/>
                <a:gd name="T17" fmla="*/ 1 h 77"/>
                <a:gd name="T18" fmla="*/ 1 w 117"/>
                <a:gd name="T19" fmla="*/ 0 h 77"/>
                <a:gd name="T20" fmla="*/ 0 w 117"/>
                <a:gd name="T21" fmla="*/ 1 h 77"/>
                <a:gd name="T22" fmla="*/ 0 w 117"/>
                <a:gd name="T23" fmla="*/ 2 h 77"/>
                <a:gd name="T24" fmla="*/ 1 w 117"/>
                <a:gd name="T25" fmla="*/ 2 h 77"/>
                <a:gd name="T26" fmla="*/ 1 w 117"/>
                <a:gd name="T27" fmla="*/ 3 h 77"/>
                <a:gd name="T28" fmla="*/ 2 w 117"/>
                <a:gd name="T29" fmla="*/ 3 h 77"/>
                <a:gd name="T30" fmla="*/ 3 w 117"/>
                <a:gd name="T31" fmla="*/ 4 h 77"/>
                <a:gd name="T32" fmla="*/ 3 w 117"/>
                <a:gd name="T33" fmla="*/ 4 h 77"/>
                <a:gd name="T34" fmla="*/ 4 w 117"/>
                <a:gd name="T35" fmla="*/ 4 h 77"/>
                <a:gd name="T36" fmla="*/ 5 w 117"/>
                <a:gd name="T37" fmla="*/ 4 h 77"/>
                <a:gd name="T38" fmla="*/ 5 w 117"/>
                <a:gd name="T39" fmla="*/ 4 h 77"/>
                <a:gd name="T40" fmla="*/ 5 w 117"/>
                <a:gd name="T41" fmla="*/ 2 h 7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7"/>
                <a:gd name="T64" fmla="*/ 0 h 77"/>
                <a:gd name="T65" fmla="*/ 117 w 117"/>
                <a:gd name="T66" fmla="*/ 77 h 7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7" h="77">
                  <a:moveTo>
                    <a:pt x="107" y="41"/>
                  </a:moveTo>
                  <a:lnTo>
                    <a:pt x="107" y="41"/>
                  </a:lnTo>
                  <a:lnTo>
                    <a:pt x="96" y="43"/>
                  </a:lnTo>
                  <a:lnTo>
                    <a:pt x="85" y="43"/>
                  </a:lnTo>
                  <a:lnTo>
                    <a:pt x="75" y="41"/>
                  </a:lnTo>
                  <a:lnTo>
                    <a:pt x="63" y="37"/>
                  </a:lnTo>
                  <a:lnTo>
                    <a:pt x="54" y="29"/>
                  </a:lnTo>
                  <a:lnTo>
                    <a:pt x="44" y="22"/>
                  </a:lnTo>
                  <a:lnTo>
                    <a:pt x="36" y="13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21" y="45"/>
                  </a:lnTo>
                  <a:lnTo>
                    <a:pt x="34" y="57"/>
                  </a:lnTo>
                  <a:lnTo>
                    <a:pt x="49" y="66"/>
                  </a:lnTo>
                  <a:lnTo>
                    <a:pt x="64" y="73"/>
                  </a:lnTo>
                  <a:lnTo>
                    <a:pt x="81" y="77"/>
                  </a:lnTo>
                  <a:lnTo>
                    <a:pt x="98" y="77"/>
                  </a:lnTo>
                  <a:lnTo>
                    <a:pt x="117" y="73"/>
                  </a:lnTo>
                  <a:lnTo>
                    <a:pt x="107" y="4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8" name="Freeform 562"/>
            <p:cNvSpPr>
              <a:spLocks/>
            </p:cNvSpPr>
            <p:nvPr/>
          </p:nvSpPr>
          <p:spPr bwMode="auto">
            <a:xfrm>
              <a:off x="1188" y="3094"/>
              <a:ext cx="3" cy="5"/>
            </a:xfrm>
            <a:custGeom>
              <a:avLst/>
              <a:gdLst>
                <a:gd name="T0" fmla="*/ 2 w 81"/>
                <a:gd name="T1" fmla="*/ 0 h 90"/>
                <a:gd name="T2" fmla="*/ 2 w 81"/>
                <a:gd name="T3" fmla="*/ 0 h 90"/>
                <a:gd name="T4" fmla="*/ 2 w 81"/>
                <a:gd name="T5" fmla="*/ 1 h 90"/>
                <a:gd name="T6" fmla="*/ 2 w 81"/>
                <a:gd name="T7" fmla="*/ 1 h 90"/>
                <a:gd name="T8" fmla="*/ 1 w 81"/>
                <a:gd name="T9" fmla="*/ 2 h 90"/>
                <a:gd name="T10" fmla="*/ 1 w 81"/>
                <a:gd name="T11" fmla="*/ 2 h 90"/>
                <a:gd name="T12" fmla="*/ 1 w 81"/>
                <a:gd name="T13" fmla="*/ 3 h 90"/>
                <a:gd name="T14" fmla="*/ 0 w 81"/>
                <a:gd name="T15" fmla="*/ 3 h 90"/>
                <a:gd name="T16" fmla="*/ 0 w 81"/>
                <a:gd name="T17" fmla="*/ 3 h 90"/>
                <a:gd name="T18" fmla="*/ 0 w 81"/>
                <a:gd name="T19" fmla="*/ 5 h 90"/>
                <a:gd name="T20" fmla="*/ 1 w 81"/>
                <a:gd name="T21" fmla="*/ 5 h 90"/>
                <a:gd name="T22" fmla="*/ 1 w 81"/>
                <a:gd name="T23" fmla="*/ 4 h 90"/>
                <a:gd name="T24" fmla="*/ 2 w 81"/>
                <a:gd name="T25" fmla="*/ 4 h 90"/>
                <a:gd name="T26" fmla="*/ 2 w 81"/>
                <a:gd name="T27" fmla="*/ 3 h 90"/>
                <a:gd name="T28" fmla="*/ 3 w 81"/>
                <a:gd name="T29" fmla="*/ 2 h 90"/>
                <a:gd name="T30" fmla="*/ 3 w 81"/>
                <a:gd name="T31" fmla="*/ 2 h 90"/>
                <a:gd name="T32" fmla="*/ 3 w 81"/>
                <a:gd name="T33" fmla="*/ 1 h 90"/>
                <a:gd name="T34" fmla="*/ 3 w 81"/>
                <a:gd name="T35" fmla="*/ 0 h 90"/>
                <a:gd name="T36" fmla="*/ 2 w 81"/>
                <a:gd name="T37" fmla="*/ 0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1"/>
                <a:gd name="T58" fmla="*/ 0 h 90"/>
                <a:gd name="T59" fmla="*/ 81 w 81"/>
                <a:gd name="T60" fmla="*/ 90 h 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1" h="90">
                  <a:moveTo>
                    <a:pt x="48" y="0"/>
                  </a:moveTo>
                  <a:lnTo>
                    <a:pt x="47" y="8"/>
                  </a:lnTo>
                  <a:lnTo>
                    <a:pt x="44" y="18"/>
                  </a:lnTo>
                  <a:lnTo>
                    <a:pt x="41" y="26"/>
                  </a:lnTo>
                  <a:lnTo>
                    <a:pt x="36" y="34"/>
                  </a:lnTo>
                  <a:lnTo>
                    <a:pt x="31" y="40"/>
                  </a:lnTo>
                  <a:lnTo>
                    <a:pt x="22" y="47"/>
                  </a:lnTo>
                  <a:lnTo>
                    <a:pt x="12" y="54"/>
                  </a:lnTo>
                  <a:lnTo>
                    <a:pt x="0" y="58"/>
                  </a:lnTo>
                  <a:lnTo>
                    <a:pt x="10" y="90"/>
                  </a:lnTo>
                  <a:lnTo>
                    <a:pt x="27" y="83"/>
                  </a:lnTo>
                  <a:lnTo>
                    <a:pt x="40" y="75"/>
                  </a:lnTo>
                  <a:lnTo>
                    <a:pt x="51" y="65"/>
                  </a:lnTo>
                  <a:lnTo>
                    <a:pt x="62" y="55"/>
                  </a:lnTo>
                  <a:lnTo>
                    <a:pt x="70" y="41"/>
                  </a:lnTo>
                  <a:lnTo>
                    <a:pt x="75" y="28"/>
                  </a:lnTo>
                  <a:lnTo>
                    <a:pt x="78" y="17"/>
                  </a:lnTo>
                  <a:lnTo>
                    <a:pt x="81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49" name="Freeform 563"/>
            <p:cNvSpPr>
              <a:spLocks/>
            </p:cNvSpPr>
            <p:nvPr/>
          </p:nvSpPr>
          <p:spPr bwMode="auto">
            <a:xfrm>
              <a:off x="1187" y="3097"/>
              <a:ext cx="2" cy="1"/>
            </a:xfrm>
            <a:custGeom>
              <a:avLst/>
              <a:gdLst>
                <a:gd name="T0" fmla="*/ 2 w 33"/>
                <a:gd name="T1" fmla="*/ 1 h 19"/>
                <a:gd name="T2" fmla="*/ 2 w 33"/>
                <a:gd name="T3" fmla="*/ 1 h 19"/>
                <a:gd name="T4" fmla="*/ 2 w 33"/>
                <a:gd name="T5" fmla="*/ 0 h 19"/>
                <a:gd name="T6" fmla="*/ 1 w 33"/>
                <a:gd name="T7" fmla="*/ 0 h 19"/>
                <a:gd name="T8" fmla="*/ 1 w 33"/>
                <a:gd name="T9" fmla="*/ 0 h 19"/>
                <a:gd name="T10" fmla="*/ 1 w 33"/>
                <a:gd name="T11" fmla="*/ 0 h 19"/>
                <a:gd name="T12" fmla="*/ 0 w 33"/>
                <a:gd name="T13" fmla="*/ 0 h 19"/>
                <a:gd name="T14" fmla="*/ 0 w 33"/>
                <a:gd name="T15" fmla="*/ 0 h 19"/>
                <a:gd name="T16" fmla="*/ 0 w 33"/>
                <a:gd name="T17" fmla="*/ 1 h 19"/>
                <a:gd name="T18" fmla="*/ 2 w 33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19"/>
                <a:gd name="T32" fmla="*/ 33 w 33"/>
                <a:gd name="T33" fmla="*/ 19 h 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19">
                  <a:moveTo>
                    <a:pt x="33" y="19"/>
                  </a:moveTo>
                  <a:lnTo>
                    <a:pt x="32" y="12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5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0" name="Freeform 564"/>
            <p:cNvSpPr>
              <a:spLocks/>
            </p:cNvSpPr>
            <p:nvPr/>
          </p:nvSpPr>
          <p:spPr bwMode="auto">
            <a:xfrm>
              <a:off x="1142" y="3240"/>
              <a:ext cx="1" cy="1"/>
            </a:xfrm>
            <a:custGeom>
              <a:avLst/>
              <a:gdLst>
                <a:gd name="T0" fmla="*/ 0 w 21"/>
                <a:gd name="T1" fmla="*/ 1 h 27"/>
                <a:gd name="T2" fmla="*/ 0 w 21"/>
                <a:gd name="T3" fmla="*/ 1 h 27"/>
                <a:gd name="T4" fmla="*/ 1 w 21"/>
                <a:gd name="T5" fmla="*/ 1 h 27"/>
                <a:gd name="T6" fmla="*/ 1 w 21"/>
                <a:gd name="T7" fmla="*/ 1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0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1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1" name="Freeform 565"/>
            <p:cNvSpPr>
              <a:spLocks/>
            </p:cNvSpPr>
            <p:nvPr/>
          </p:nvSpPr>
          <p:spPr bwMode="auto">
            <a:xfrm>
              <a:off x="1133" y="3221"/>
              <a:ext cx="10" cy="20"/>
            </a:xfrm>
            <a:custGeom>
              <a:avLst/>
              <a:gdLst>
                <a:gd name="T0" fmla="*/ 0 w 218"/>
                <a:gd name="T1" fmla="*/ 0 h 365"/>
                <a:gd name="T2" fmla="*/ 0 w 218"/>
                <a:gd name="T3" fmla="*/ 0 h 365"/>
                <a:gd name="T4" fmla="*/ 0 w 218"/>
                <a:gd name="T5" fmla="*/ 2 h 365"/>
                <a:gd name="T6" fmla="*/ 0 w 218"/>
                <a:gd name="T7" fmla="*/ 3 h 365"/>
                <a:gd name="T8" fmla="*/ 0 w 218"/>
                <a:gd name="T9" fmla="*/ 5 h 365"/>
                <a:gd name="T10" fmla="*/ 1 w 218"/>
                <a:gd name="T11" fmla="*/ 6 h 365"/>
                <a:gd name="T12" fmla="*/ 1 w 218"/>
                <a:gd name="T13" fmla="*/ 7 h 365"/>
                <a:gd name="T14" fmla="*/ 1 w 218"/>
                <a:gd name="T15" fmla="*/ 9 h 365"/>
                <a:gd name="T16" fmla="*/ 2 w 218"/>
                <a:gd name="T17" fmla="*/ 10 h 365"/>
                <a:gd name="T18" fmla="*/ 3 w 218"/>
                <a:gd name="T19" fmla="*/ 12 h 365"/>
                <a:gd name="T20" fmla="*/ 3 w 218"/>
                <a:gd name="T21" fmla="*/ 13 h 365"/>
                <a:gd name="T22" fmla="*/ 4 w 218"/>
                <a:gd name="T23" fmla="*/ 14 h 365"/>
                <a:gd name="T24" fmla="*/ 5 w 218"/>
                <a:gd name="T25" fmla="*/ 15 h 365"/>
                <a:gd name="T26" fmla="*/ 5 w 218"/>
                <a:gd name="T27" fmla="*/ 16 h 365"/>
                <a:gd name="T28" fmla="*/ 6 w 218"/>
                <a:gd name="T29" fmla="*/ 17 h 365"/>
                <a:gd name="T30" fmla="*/ 7 w 218"/>
                <a:gd name="T31" fmla="*/ 18 h 365"/>
                <a:gd name="T32" fmla="*/ 8 w 218"/>
                <a:gd name="T33" fmla="*/ 19 h 365"/>
                <a:gd name="T34" fmla="*/ 9 w 218"/>
                <a:gd name="T35" fmla="*/ 20 h 365"/>
                <a:gd name="T36" fmla="*/ 10 w 218"/>
                <a:gd name="T37" fmla="*/ 19 h 365"/>
                <a:gd name="T38" fmla="*/ 9 w 218"/>
                <a:gd name="T39" fmla="*/ 18 h 365"/>
                <a:gd name="T40" fmla="*/ 8 w 218"/>
                <a:gd name="T41" fmla="*/ 17 h 365"/>
                <a:gd name="T42" fmla="*/ 7 w 218"/>
                <a:gd name="T43" fmla="*/ 16 h 365"/>
                <a:gd name="T44" fmla="*/ 6 w 218"/>
                <a:gd name="T45" fmla="*/ 15 h 365"/>
                <a:gd name="T46" fmla="*/ 6 w 218"/>
                <a:gd name="T47" fmla="*/ 14 h 365"/>
                <a:gd name="T48" fmla="*/ 5 w 218"/>
                <a:gd name="T49" fmla="*/ 13 h 365"/>
                <a:gd name="T50" fmla="*/ 4 w 218"/>
                <a:gd name="T51" fmla="*/ 12 h 365"/>
                <a:gd name="T52" fmla="*/ 4 w 218"/>
                <a:gd name="T53" fmla="*/ 11 h 365"/>
                <a:gd name="T54" fmla="*/ 3 w 218"/>
                <a:gd name="T55" fmla="*/ 10 h 365"/>
                <a:gd name="T56" fmla="*/ 3 w 218"/>
                <a:gd name="T57" fmla="*/ 8 h 365"/>
                <a:gd name="T58" fmla="*/ 2 w 218"/>
                <a:gd name="T59" fmla="*/ 7 h 365"/>
                <a:gd name="T60" fmla="*/ 2 w 218"/>
                <a:gd name="T61" fmla="*/ 6 h 365"/>
                <a:gd name="T62" fmla="*/ 2 w 218"/>
                <a:gd name="T63" fmla="*/ 4 h 365"/>
                <a:gd name="T64" fmla="*/ 1 w 218"/>
                <a:gd name="T65" fmla="*/ 3 h 365"/>
                <a:gd name="T66" fmla="*/ 1 w 218"/>
                <a:gd name="T67" fmla="*/ 1 h 365"/>
                <a:gd name="T68" fmla="*/ 1 w 218"/>
                <a:gd name="T69" fmla="*/ 0 h 365"/>
                <a:gd name="T70" fmla="*/ 1 w 218"/>
                <a:gd name="T71" fmla="*/ 0 h 365"/>
                <a:gd name="T72" fmla="*/ 0 w 218"/>
                <a:gd name="T73" fmla="*/ 0 h 3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8"/>
                <a:gd name="T112" fmla="*/ 0 h 365"/>
                <a:gd name="T113" fmla="*/ 218 w 218"/>
                <a:gd name="T114" fmla="*/ 365 h 3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8" h="365">
                  <a:moveTo>
                    <a:pt x="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3" y="56"/>
                  </a:lnTo>
                  <a:lnTo>
                    <a:pt x="8" y="84"/>
                  </a:lnTo>
                  <a:lnTo>
                    <a:pt x="15" y="110"/>
                  </a:lnTo>
                  <a:lnTo>
                    <a:pt x="22" y="135"/>
                  </a:lnTo>
                  <a:lnTo>
                    <a:pt x="31" y="162"/>
                  </a:lnTo>
                  <a:lnTo>
                    <a:pt x="41" y="187"/>
                  </a:lnTo>
                  <a:lnTo>
                    <a:pt x="55" y="211"/>
                  </a:lnTo>
                  <a:lnTo>
                    <a:pt x="68" y="235"/>
                  </a:lnTo>
                  <a:lnTo>
                    <a:pt x="84" y="258"/>
                  </a:lnTo>
                  <a:lnTo>
                    <a:pt x="102" y="278"/>
                  </a:lnTo>
                  <a:lnTo>
                    <a:pt x="119" y="298"/>
                  </a:lnTo>
                  <a:lnTo>
                    <a:pt x="138" y="317"/>
                  </a:lnTo>
                  <a:lnTo>
                    <a:pt x="159" y="335"/>
                  </a:lnTo>
                  <a:lnTo>
                    <a:pt x="180" y="352"/>
                  </a:lnTo>
                  <a:lnTo>
                    <a:pt x="204" y="365"/>
                  </a:lnTo>
                  <a:lnTo>
                    <a:pt x="218" y="340"/>
                  </a:lnTo>
                  <a:lnTo>
                    <a:pt x="196" y="326"/>
                  </a:lnTo>
                  <a:lnTo>
                    <a:pt x="177" y="311"/>
                  </a:lnTo>
                  <a:lnTo>
                    <a:pt x="157" y="296"/>
                  </a:lnTo>
                  <a:lnTo>
                    <a:pt x="139" y="277"/>
                  </a:lnTo>
                  <a:lnTo>
                    <a:pt x="122" y="259"/>
                  </a:lnTo>
                  <a:lnTo>
                    <a:pt x="107" y="239"/>
                  </a:lnTo>
                  <a:lnTo>
                    <a:pt x="92" y="218"/>
                  </a:lnTo>
                  <a:lnTo>
                    <a:pt x="79" y="197"/>
                  </a:lnTo>
                  <a:lnTo>
                    <a:pt x="68" y="174"/>
                  </a:lnTo>
                  <a:lnTo>
                    <a:pt x="58" y="151"/>
                  </a:lnTo>
                  <a:lnTo>
                    <a:pt x="49" y="127"/>
                  </a:lnTo>
                  <a:lnTo>
                    <a:pt x="41" y="102"/>
                  </a:lnTo>
                  <a:lnTo>
                    <a:pt x="36" y="77"/>
                  </a:lnTo>
                  <a:lnTo>
                    <a:pt x="31" y="52"/>
                  </a:lnTo>
                  <a:lnTo>
                    <a:pt x="29" y="27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2" name="Freeform 566"/>
            <p:cNvSpPr>
              <a:spLocks/>
            </p:cNvSpPr>
            <p:nvPr/>
          </p:nvSpPr>
          <p:spPr bwMode="auto">
            <a:xfrm>
              <a:off x="1133" y="3216"/>
              <a:ext cx="2" cy="5"/>
            </a:xfrm>
            <a:custGeom>
              <a:avLst/>
              <a:gdLst>
                <a:gd name="T0" fmla="*/ 0 w 37"/>
                <a:gd name="T1" fmla="*/ 0 h 92"/>
                <a:gd name="T2" fmla="*/ 0 w 37"/>
                <a:gd name="T3" fmla="*/ 1 h 92"/>
                <a:gd name="T4" fmla="*/ 0 w 37"/>
                <a:gd name="T5" fmla="*/ 1 h 92"/>
                <a:gd name="T6" fmla="*/ 0 w 37"/>
                <a:gd name="T7" fmla="*/ 2 h 92"/>
                <a:gd name="T8" fmla="*/ 0 w 37"/>
                <a:gd name="T9" fmla="*/ 2 h 92"/>
                <a:gd name="T10" fmla="*/ 0 w 37"/>
                <a:gd name="T11" fmla="*/ 3 h 92"/>
                <a:gd name="T12" fmla="*/ 0 w 37"/>
                <a:gd name="T13" fmla="*/ 4 h 92"/>
                <a:gd name="T14" fmla="*/ 0 w 37"/>
                <a:gd name="T15" fmla="*/ 4 h 92"/>
                <a:gd name="T16" fmla="*/ 0 w 37"/>
                <a:gd name="T17" fmla="*/ 5 h 92"/>
                <a:gd name="T18" fmla="*/ 2 w 37"/>
                <a:gd name="T19" fmla="*/ 5 h 92"/>
                <a:gd name="T20" fmla="*/ 2 w 37"/>
                <a:gd name="T21" fmla="*/ 4 h 92"/>
                <a:gd name="T22" fmla="*/ 2 w 37"/>
                <a:gd name="T23" fmla="*/ 4 h 92"/>
                <a:gd name="T24" fmla="*/ 2 w 37"/>
                <a:gd name="T25" fmla="*/ 3 h 92"/>
                <a:gd name="T26" fmla="*/ 2 w 37"/>
                <a:gd name="T27" fmla="*/ 3 h 92"/>
                <a:gd name="T28" fmla="*/ 2 w 37"/>
                <a:gd name="T29" fmla="*/ 2 h 92"/>
                <a:gd name="T30" fmla="*/ 2 w 37"/>
                <a:gd name="T31" fmla="*/ 1 h 92"/>
                <a:gd name="T32" fmla="*/ 2 w 37"/>
                <a:gd name="T33" fmla="*/ 1 h 92"/>
                <a:gd name="T34" fmla="*/ 2 w 37"/>
                <a:gd name="T35" fmla="*/ 0 h 92"/>
                <a:gd name="T36" fmla="*/ 0 w 37"/>
                <a:gd name="T37" fmla="*/ 0 h 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92"/>
                <a:gd name="T59" fmla="*/ 37 w 37"/>
                <a:gd name="T60" fmla="*/ 92 h 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92">
                  <a:moveTo>
                    <a:pt x="9" y="0"/>
                  </a:moveTo>
                  <a:lnTo>
                    <a:pt x="7" y="10"/>
                  </a:lnTo>
                  <a:lnTo>
                    <a:pt x="5" y="23"/>
                  </a:lnTo>
                  <a:lnTo>
                    <a:pt x="4" y="33"/>
                  </a:lnTo>
                  <a:lnTo>
                    <a:pt x="2" y="45"/>
                  </a:lnTo>
                  <a:lnTo>
                    <a:pt x="1" y="58"/>
                  </a:lnTo>
                  <a:lnTo>
                    <a:pt x="1" y="69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28" y="92"/>
                  </a:lnTo>
                  <a:lnTo>
                    <a:pt x="28" y="82"/>
                  </a:lnTo>
                  <a:lnTo>
                    <a:pt x="29" y="71"/>
                  </a:lnTo>
                  <a:lnTo>
                    <a:pt x="29" y="60"/>
                  </a:lnTo>
                  <a:lnTo>
                    <a:pt x="30" y="49"/>
                  </a:lnTo>
                  <a:lnTo>
                    <a:pt x="32" y="38"/>
                  </a:lnTo>
                  <a:lnTo>
                    <a:pt x="33" y="27"/>
                  </a:lnTo>
                  <a:lnTo>
                    <a:pt x="35" y="17"/>
                  </a:lnTo>
                  <a:lnTo>
                    <a:pt x="37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3" name="Freeform 567"/>
            <p:cNvSpPr>
              <a:spLocks/>
            </p:cNvSpPr>
            <p:nvPr/>
          </p:nvSpPr>
          <p:spPr bwMode="auto">
            <a:xfrm>
              <a:off x="1133" y="3220"/>
              <a:ext cx="1" cy="1"/>
            </a:xfrm>
            <a:custGeom>
              <a:avLst/>
              <a:gdLst>
                <a:gd name="T0" fmla="*/ 1 w 28"/>
                <a:gd name="T1" fmla="*/ 1 h 18"/>
                <a:gd name="T2" fmla="*/ 1 w 28"/>
                <a:gd name="T3" fmla="*/ 1 h 18"/>
                <a:gd name="T4" fmla="*/ 1 w 28"/>
                <a:gd name="T5" fmla="*/ 0 h 18"/>
                <a:gd name="T6" fmla="*/ 1 w 28"/>
                <a:gd name="T7" fmla="*/ 0 h 18"/>
                <a:gd name="T8" fmla="*/ 1 w 28"/>
                <a:gd name="T9" fmla="*/ 0 h 18"/>
                <a:gd name="T10" fmla="*/ 0 w 28"/>
                <a:gd name="T11" fmla="*/ 0 h 18"/>
                <a:gd name="T12" fmla="*/ 0 w 28"/>
                <a:gd name="T13" fmla="*/ 0 h 18"/>
                <a:gd name="T14" fmla="*/ 0 w 28"/>
                <a:gd name="T15" fmla="*/ 0 h 18"/>
                <a:gd name="T16" fmla="*/ 0 w 28"/>
                <a:gd name="T17" fmla="*/ 1 h 18"/>
                <a:gd name="T18" fmla="*/ 1 w 28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18"/>
                <a:gd name="T32" fmla="*/ 28 w 28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18">
                  <a:moveTo>
                    <a:pt x="28" y="18"/>
                  </a:moveTo>
                  <a:lnTo>
                    <a:pt x="28" y="11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4" name="Freeform 568"/>
            <p:cNvSpPr>
              <a:spLocks/>
            </p:cNvSpPr>
            <p:nvPr/>
          </p:nvSpPr>
          <p:spPr bwMode="auto">
            <a:xfrm>
              <a:off x="1141" y="3233"/>
              <a:ext cx="1" cy="2"/>
            </a:xfrm>
            <a:custGeom>
              <a:avLst/>
              <a:gdLst>
                <a:gd name="T0" fmla="*/ 0 w 21"/>
                <a:gd name="T1" fmla="*/ 2 h 27"/>
                <a:gd name="T2" fmla="*/ 0 w 21"/>
                <a:gd name="T3" fmla="*/ 2 h 27"/>
                <a:gd name="T4" fmla="*/ 1 w 21"/>
                <a:gd name="T5" fmla="*/ 2 h 27"/>
                <a:gd name="T6" fmla="*/ 1 w 21"/>
                <a:gd name="T7" fmla="*/ 2 h 27"/>
                <a:gd name="T8" fmla="*/ 1 w 21"/>
                <a:gd name="T9" fmla="*/ 1 h 27"/>
                <a:gd name="T10" fmla="*/ 1 w 21"/>
                <a:gd name="T11" fmla="*/ 1 h 27"/>
                <a:gd name="T12" fmla="*/ 1 w 21"/>
                <a:gd name="T13" fmla="*/ 1 h 27"/>
                <a:gd name="T14" fmla="*/ 1 w 21"/>
                <a:gd name="T15" fmla="*/ 0 h 27"/>
                <a:gd name="T16" fmla="*/ 1 w 21"/>
                <a:gd name="T17" fmla="*/ 0 h 27"/>
                <a:gd name="T18" fmla="*/ 0 w 21"/>
                <a:gd name="T19" fmla="*/ 2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27"/>
                <a:gd name="T32" fmla="*/ 21 w 21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27">
                  <a:moveTo>
                    <a:pt x="0" y="25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6" y="24"/>
                  </a:lnTo>
                  <a:lnTo>
                    <a:pt x="19" y="20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5" name="Freeform 569"/>
            <p:cNvSpPr>
              <a:spLocks/>
            </p:cNvSpPr>
            <p:nvPr/>
          </p:nvSpPr>
          <p:spPr bwMode="auto">
            <a:xfrm>
              <a:off x="1137" y="3224"/>
              <a:ext cx="5" cy="11"/>
            </a:xfrm>
            <a:custGeom>
              <a:avLst/>
              <a:gdLst>
                <a:gd name="T0" fmla="*/ 0 w 115"/>
                <a:gd name="T1" fmla="*/ 0 h 181"/>
                <a:gd name="T2" fmla="*/ 0 w 115"/>
                <a:gd name="T3" fmla="*/ 0 h 181"/>
                <a:gd name="T4" fmla="*/ 0 w 115"/>
                <a:gd name="T5" fmla="*/ 1 h 181"/>
                <a:gd name="T6" fmla="*/ 0 w 115"/>
                <a:gd name="T7" fmla="*/ 2 h 181"/>
                <a:gd name="T8" fmla="*/ 0 w 115"/>
                <a:gd name="T9" fmla="*/ 2 h 181"/>
                <a:gd name="T10" fmla="*/ 0 w 115"/>
                <a:gd name="T11" fmla="*/ 3 h 181"/>
                <a:gd name="T12" fmla="*/ 0 w 115"/>
                <a:gd name="T13" fmla="*/ 4 h 181"/>
                <a:gd name="T14" fmla="*/ 1 w 115"/>
                <a:gd name="T15" fmla="*/ 5 h 181"/>
                <a:gd name="T16" fmla="*/ 1 w 115"/>
                <a:gd name="T17" fmla="*/ 6 h 181"/>
                <a:gd name="T18" fmla="*/ 1 w 115"/>
                <a:gd name="T19" fmla="*/ 6 h 181"/>
                <a:gd name="T20" fmla="*/ 1 w 115"/>
                <a:gd name="T21" fmla="*/ 7 h 181"/>
                <a:gd name="T22" fmla="*/ 2 w 115"/>
                <a:gd name="T23" fmla="*/ 8 h 181"/>
                <a:gd name="T24" fmla="*/ 2 w 115"/>
                <a:gd name="T25" fmla="*/ 8 h 181"/>
                <a:gd name="T26" fmla="*/ 3 w 115"/>
                <a:gd name="T27" fmla="*/ 9 h 181"/>
                <a:gd name="T28" fmla="*/ 3 w 115"/>
                <a:gd name="T29" fmla="*/ 10 h 181"/>
                <a:gd name="T30" fmla="*/ 3 w 115"/>
                <a:gd name="T31" fmla="*/ 10 h 181"/>
                <a:gd name="T32" fmla="*/ 4 w 115"/>
                <a:gd name="T33" fmla="*/ 11 h 181"/>
                <a:gd name="T34" fmla="*/ 4 w 115"/>
                <a:gd name="T35" fmla="*/ 11 h 181"/>
                <a:gd name="T36" fmla="*/ 5 w 115"/>
                <a:gd name="T37" fmla="*/ 9 h 181"/>
                <a:gd name="T38" fmla="*/ 5 w 115"/>
                <a:gd name="T39" fmla="*/ 9 h 181"/>
                <a:gd name="T40" fmla="*/ 4 w 115"/>
                <a:gd name="T41" fmla="*/ 9 h 181"/>
                <a:gd name="T42" fmla="*/ 4 w 115"/>
                <a:gd name="T43" fmla="*/ 8 h 181"/>
                <a:gd name="T44" fmla="*/ 3 w 115"/>
                <a:gd name="T45" fmla="*/ 8 h 181"/>
                <a:gd name="T46" fmla="*/ 3 w 115"/>
                <a:gd name="T47" fmla="*/ 7 h 181"/>
                <a:gd name="T48" fmla="*/ 3 w 115"/>
                <a:gd name="T49" fmla="*/ 7 h 181"/>
                <a:gd name="T50" fmla="*/ 3 w 115"/>
                <a:gd name="T51" fmla="*/ 6 h 181"/>
                <a:gd name="T52" fmla="*/ 2 w 115"/>
                <a:gd name="T53" fmla="*/ 5 h 181"/>
                <a:gd name="T54" fmla="*/ 2 w 115"/>
                <a:gd name="T55" fmla="*/ 5 h 181"/>
                <a:gd name="T56" fmla="*/ 2 w 115"/>
                <a:gd name="T57" fmla="*/ 4 h 181"/>
                <a:gd name="T58" fmla="*/ 2 w 115"/>
                <a:gd name="T59" fmla="*/ 4 h 181"/>
                <a:gd name="T60" fmla="*/ 1 w 115"/>
                <a:gd name="T61" fmla="*/ 3 h 181"/>
                <a:gd name="T62" fmla="*/ 1 w 115"/>
                <a:gd name="T63" fmla="*/ 2 h 181"/>
                <a:gd name="T64" fmla="*/ 1 w 115"/>
                <a:gd name="T65" fmla="*/ 1 h 181"/>
                <a:gd name="T66" fmla="*/ 1 w 115"/>
                <a:gd name="T67" fmla="*/ 1 h 181"/>
                <a:gd name="T68" fmla="*/ 1 w 115"/>
                <a:gd name="T69" fmla="*/ 0 h 181"/>
                <a:gd name="T70" fmla="*/ 1 w 115"/>
                <a:gd name="T71" fmla="*/ 0 h 181"/>
                <a:gd name="T72" fmla="*/ 0 w 115"/>
                <a:gd name="T73" fmla="*/ 0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181"/>
                <a:gd name="T113" fmla="*/ 115 w 115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18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" y="27"/>
                  </a:lnTo>
                  <a:lnTo>
                    <a:pt x="4" y="40"/>
                  </a:lnTo>
                  <a:lnTo>
                    <a:pt x="7" y="53"/>
                  </a:lnTo>
                  <a:lnTo>
                    <a:pt x="11" y="68"/>
                  </a:lnTo>
                  <a:lnTo>
                    <a:pt x="15" y="80"/>
                  </a:lnTo>
                  <a:lnTo>
                    <a:pt x="21" y="92"/>
                  </a:lnTo>
                  <a:lnTo>
                    <a:pt x="28" y="104"/>
                  </a:lnTo>
                  <a:lnTo>
                    <a:pt x="34" y="116"/>
                  </a:lnTo>
                  <a:lnTo>
                    <a:pt x="42" y="126"/>
                  </a:lnTo>
                  <a:lnTo>
                    <a:pt x="50" y="138"/>
                  </a:lnTo>
                  <a:lnTo>
                    <a:pt x="59" y="147"/>
                  </a:lnTo>
                  <a:lnTo>
                    <a:pt x="68" y="157"/>
                  </a:lnTo>
                  <a:lnTo>
                    <a:pt x="80" y="165"/>
                  </a:lnTo>
                  <a:lnTo>
                    <a:pt x="90" y="173"/>
                  </a:lnTo>
                  <a:lnTo>
                    <a:pt x="101" y="181"/>
                  </a:lnTo>
                  <a:lnTo>
                    <a:pt x="115" y="156"/>
                  </a:lnTo>
                  <a:lnTo>
                    <a:pt x="106" y="149"/>
                  </a:lnTo>
                  <a:lnTo>
                    <a:pt x="96" y="142"/>
                  </a:lnTo>
                  <a:lnTo>
                    <a:pt x="87" y="136"/>
                  </a:lnTo>
                  <a:lnTo>
                    <a:pt x="80" y="126"/>
                  </a:lnTo>
                  <a:lnTo>
                    <a:pt x="70" y="119"/>
                  </a:lnTo>
                  <a:lnTo>
                    <a:pt x="64" y="109"/>
                  </a:lnTo>
                  <a:lnTo>
                    <a:pt x="58" y="101"/>
                  </a:lnTo>
                  <a:lnTo>
                    <a:pt x="52" y="89"/>
                  </a:lnTo>
                  <a:lnTo>
                    <a:pt x="46" y="80"/>
                  </a:lnTo>
                  <a:lnTo>
                    <a:pt x="42" y="69"/>
                  </a:lnTo>
                  <a:lnTo>
                    <a:pt x="38" y="58"/>
                  </a:lnTo>
                  <a:lnTo>
                    <a:pt x="34" y="47"/>
                  </a:lnTo>
                  <a:lnTo>
                    <a:pt x="33" y="35"/>
                  </a:lnTo>
                  <a:lnTo>
                    <a:pt x="31" y="23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6" name="Freeform 570"/>
            <p:cNvSpPr>
              <a:spLocks/>
            </p:cNvSpPr>
            <p:nvPr/>
          </p:nvSpPr>
          <p:spPr bwMode="auto">
            <a:xfrm>
              <a:off x="1137" y="3222"/>
              <a:ext cx="1" cy="2"/>
            </a:xfrm>
            <a:custGeom>
              <a:avLst/>
              <a:gdLst>
                <a:gd name="T0" fmla="*/ 0 w 33"/>
                <a:gd name="T1" fmla="*/ 0 h 47"/>
                <a:gd name="T2" fmla="*/ 0 w 33"/>
                <a:gd name="T3" fmla="*/ 0 h 47"/>
                <a:gd name="T4" fmla="*/ 0 w 33"/>
                <a:gd name="T5" fmla="*/ 0 h 47"/>
                <a:gd name="T6" fmla="*/ 0 w 33"/>
                <a:gd name="T7" fmla="*/ 1 h 47"/>
                <a:gd name="T8" fmla="*/ 0 w 33"/>
                <a:gd name="T9" fmla="*/ 1 h 47"/>
                <a:gd name="T10" fmla="*/ 0 w 33"/>
                <a:gd name="T11" fmla="*/ 1 h 47"/>
                <a:gd name="T12" fmla="*/ 0 w 33"/>
                <a:gd name="T13" fmla="*/ 2 h 47"/>
                <a:gd name="T14" fmla="*/ 0 w 33"/>
                <a:gd name="T15" fmla="*/ 2 h 47"/>
                <a:gd name="T16" fmla="*/ 0 w 33"/>
                <a:gd name="T17" fmla="*/ 2 h 47"/>
                <a:gd name="T18" fmla="*/ 1 w 33"/>
                <a:gd name="T19" fmla="*/ 2 h 47"/>
                <a:gd name="T20" fmla="*/ 1 w 33"/>
                <a:gd name="T21" fmla="*/ 2 h 47"/>
                <a:gd name="T22" fmla="*/ 1 w 33"/>
                <a:gd name="T23" fmla="*/ 2 h 47"/>
                <a:gd name="T24" fmla="*/ 1 w 33"/>
                <a:gd name="T25" fmla="*/ 1 h 47"/>
                <a:gd name="T26" fmla="*/ 1 w 33"/>
                <a:gd name="T27" fmla="*/ 1 h 47"/>
                <a:gd name="T28" fmla="*/ 1 w 33"/>
                <a:gd name="T29" fmla="*/ 1 h 47"/>
                <a:gd name="T30" fmla="*/ 1 w 33"/>
                <a:gd name="T31" fmla="*/ 1 h 47"/>
                <a:gd name="T32" fmla="*/ 1 w 33"/>
                <a:gd name="T33" fmla="*/ 1 h 47"/>
                <a:gd name="T34" fmla="*/ 1 w 33"/>
                <a:gd name="T35" fmla="*/ 0 h 47"/>
                <a:gd name="T36" fmla="*/ 0 w 33"/>
                <a:gd name="T37" fmla="*/ 0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4" y="0"/>
                  </a:moveTo>
                  <a:lnTo>
                    <a:pt x="3" y="6"/>
                  </a:lnTo>
                  <a:lnTo>
                    <a:pt x="2" y="11"/>
                  </a:lnTo>
                  <a:lnTo>
                    <a:pt x="1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29" y="47"/>
                  </a:lnTo>
                  <a:lnTo>
                    <a:pt x="29" y="41"/>
                  </a:lnTo>
                  <a:lnTo>
                    <a:pt x="29" y="36"/>
                  </a:lnTo>
                  <a:lnTo>
                    <a:pt x="29" y="32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2"/>
                  </a:lnTo>
                  <a:lnTo>
                    <a:pt x="33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7" name="Freeform 571"/>
            <p:cNvSpPr>
              <a:spLocks/>
            </p:cNvSpPr>
            <p:nvPr/>
          </p:nvSpPr>
          <p:spPr bwMode="auto">
            <a:xfrm>
              <a:off x="1137" y="3224"/>
              <a:ext cx="1" cy="1"/>
            </a:xfrm>
            <a:custGeom>
              <a:avLst/>
              <a:gdLst>
                <a:gd name="T0" fmla="*/ 1 w 29"/>
                <a:gd name="T1" fmla="*/ 1 h 18"/>
                <a:gd name="T2" fmla="*/ 1 w 29"/>
                <a:gd name="T3" fmla="*/ 1 h 18"/>
                <a:gd name="T4" fmla="*/ 1 w 29"/>
                <a:gd name="T5" fmla="*/ 0 h 18"/>
                <a:gd name="T6" fmla="*/ 1 w 29"/>
                <a:gd name="T7" fmla="*/ 0 h 18"/>
                <a:gd name="T8" fmla="*/ 1 w 29"/>
                <a:gd name="T9" fmla="*/ 0 h 18"/>
                <a:gd name="T10" fmla="*/ 0 w 29"/>
                <a:gd name="T11" fmla="*/ 0 h 18"/>
                <a:gd name="T12" fmla="*/ 0 w 29"/>
                <a:gd name="T13" fmla="*/ 0 h 18"/>
                <a:gd name="T14" fmla="*/ 0 w 29"/>
                <a:gd name="T15" fmla="*/ 0 h 18"/>
                <a:gd name="T16" fmla="*/ 0 w 29"/>
                <a:gd name="T17" fmla="*/ 1 h 18"/>
                <a:gd name="T18" fmla="*/ 1 w 29"/>
                <a:gd name="T19" fmla="*/ 1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18"/>
                  </a:moveTo>
                  <a:lnTo>
                    <a:pt x="29" y="11"/>
                  </a:lnTo>
                  <a:lnTo>
                    <a:pt x="27" y="6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8" name="Freeform 572"/>
            <p:cNvSpPr>
              <a:spLocks/>
            </p:cNvSpPr>
            <p:nvPr/>
          </p:nvSpPr>
          <p:spPr bwMode="auto">
            <a:xfrm>
              <a:off x="1307" y="3123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5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59" name="Freeform 573"/>
            <p:cNvSpPr>
              <a:spLocks/>
            </p:cNvSpPr>
            <p:nvPr/>
          </p:nvSpPr>
          <p:spPr bwMode="auto">
            <a:xfrm>
              <a:off x="1307" y="3123"/>
              <a:ext cx="7" cy="15"/>
            </a:xfrm>
            <a:custGeom>
              <a:avLst/>
              <a:gdLst>
                <a:gd name="T0" fmla="*/ 7 w 164"/>
                <a:gd name="T1" fmla="*/ 15 h 274"/>
                <a:gd name="T2" fmla="*/ 7 w 164"/>
                <a:gd name="T3" fmla="*/ 15 h 274"/>
                <a:gd name="T4" fmla="*/ 7 w 164"/>
                <a:gd name="T5" fmla="*/ 14 h 274"/>
                <a:gd name="T6" fmla="*/ 7 w 164"/>
                <a:gd name="T7" fmla="*/ 13 h 274"/>
                <a:gd name="T8" fmla="*/ 7 w 164"/>
                <a:gd name="T9" fmla="*/ 12 h 274"/>
                <a:gd name="T10" fmla="*/ 7 w 164"/>
                <a:gd name="T11" fmla="*/ 10 h 274"/>
                <a:gd name="T12" fmla="*/ 6 w 164"/>
                <a:gd name="T13" fmla="*/ 9 h 274"/>
                <a:gd name="T14" fmla="*/ 6 w 164"/>
                <a:gd name="T15" fmla="*/ 8 h 274"/>
                <a:gd name="T16" fmla="*/ 6 w 164"/>
                <a:gd name="T17" fmla="*/ 7 h 274"/>
                <a:gd name="T18" fmla="*/ 5 w 164"/>
                <a:gd name="T19" fmla="*/ 6 h 274"/>
                <a:gd name="T20" fmla="*/ 5 w 164"/>
                <a:gd name="T21" fmla="*/ 5 h 274"/>
                <a:gd name="T22" fmla="*/ 4 w 164"/>
                <a:gd name="T23" fmla="*/ 4 h 274"/>
                <a:gd name="T24" fmla="*/ 4 w 164"/>
                <a:gd name="T25" fmla="*/ 4 h 274"/>
                <a:gd name="T26" fmla="*/ 3 w 164"/>
                <a:gd name="T27" fmla="*/ 3 h 274"/>
                <a:gd name="T28" fmla="*/ 3 w 164"/>
                <a:gd name="T29" fmla="*/ 2 h 274"/>
                <a:gd name="T30" fmla="*/ 2 w 164"/>
                <a:gd name="T31" fmla="*/ 1 h 274"/>
                <a:gd name="T32" fmla="*/ 1 w 164"/>
                <a:gd name="T33" fmla="*/ 1 h 274"/>
                <a:gd name="T34" fmla="*/ 0 w 164"/>
                <a:gd name="T35" fmla="*/ 0 h 274"/>
                <a:gd name="T36" fmla="*/ 0 w 164"/>
                <a:gd name="T37" fmla="*/ 1 h 274"/>
                <a:gd name="T38" fmla="*/ 1 w 164"/>
                <a:gd name="T39" fmla="*/ 2 h 274"/>
                <a:gd name="T40" fmla="*/ 1 w 164"/>
                <a:gd name="T41" fmla="*/ 2 h 274"/>
                <a:gd name="T42" fmla="*/ 2 w 164"/>
                <a:gd name="T43" fmla="*/ 3 h 274"/>
                <a:gd name="T44" fmla="*/ 3 w 164"/>
                <a:gd name="T45" fmla="*/ 4 h 274"/>
                <a:gd name="T46" fmla="*/ 3 w 164"/>
                <a:gd name="T47" fmla="*/ 4 h 274"/>
                <a:gd name="T48" fmla="*/ 4 w 164"/>
                <a:gd name="T49" fmla="*/ 5 h 274"/>
                <a:gd name="T50" fmla="*/ 4 w 164"/>
                <a:gd name="T51" fmla="*/ 6 h 274"/>
                <a:gd name="T52" fmla="*/ 4 w 164"/>
                <a:gd name="T53" fmla="*/ 7 h 274"/>
                <a:gd name="T54" fmla="*/ 5 w 164"/>
                <a:gd name="T55" fmla="*/ 8 h 274"/>
                <a:gd name="T56" fmla="*/ 5 w 164"/>
                <a:gd name="T57" fmla="*/ 9 h 274"/>
                <a:gd name="T58" fmla="*/ 5 w 164"/>
                <a:gd name="T59" fmla="*/ 10 h 274"/>
                <a:gd name="T60" fmla="*/ 6 w 164"/>
                <a:gd name="T61" fmla="*/ 11 h 274"/>
                <a:gd name="T62" fmla="*/ 6 w 164"/>
                <a:gd name="T63" fmla="*/ 12 h 274"/>
                <a:gd name="T64" fmla="*/ 6 w 164"/>
                <a:gd name="T65" fmla="*/ 13 h 274"/>
                <a:gd name="T66" fmla="*/ 6 w 164"/>
                <a:gd name="T67" fmla="*/ 14 h 274"/>
                <a:gd name="T68" fmla="*/ 6 w 164"/>
                <a:gd name="T69" fmla="*/ 15 h 274"/>
                <a:gd name="T70" fmla="*/ 6 w 164"/>
                <a:gd name="T71" fmla="*/ 15 h 274"/>
                <a:gd name="T72" fmla="*/ 7 w 164"/>
                <a:gd name="T73" fmla="*/ 15 h 2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4"/>
                <a:gd name="T112" fmla="*/ 0 h 274"/>
                <a:gd name="T113" fmla="*/ 164 w 164"/>
                <a:gd name="T114" fmla="*/ 274 h 2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4" h="274">
                  <a:moveTo>
                    <a:pt x="164" y="274"/>
                  </a:moveTo>
                  <a:lnTo>
                    <a:pt x="164" y="274"/>
                  </a:lnTo>
                  <a:lnTo>
                    <a:pt x="162" y="253"/>
                  </a:lnTo>
                  <a:lnTo>
                    <a:pt x="160" y="233"/>
                  </a:lnTo>
                  <a:lnTo>
                    <a:pt x="157" y="211"/>
                  </a:lnTo>
                  <a:lnTo>
                    <a:pt x="153" y="190"/>
                  </a:lnTo>
                  <a:lnTo>
                    <a:pt x="147" y="170"/>
                  </a:lnTo>
                  <a:lnTo>
                    <a:pt x="139" y="152"/>
                  </a:lnTo>
                  <a:lnTo>
                    <a:pt x="130" y="135"/>
                  </a:lnTo>
                  <a:lnTo>
                    <a:pt x="122" y="116"/>
                  </a:lnTo>
                  <a:lnTo>
                    <a:pt x="112" y="98"/>
                  </a:lnTo>
                  <a:lnTo>
                    <a:pt x="100" y="82"/>
                  </a:lnTo>
                  <a:lnTo>
                    <a:pt x="87" y="65"/>
                  </a:lnTo>
                  <a:lnTo>
                    <a:pt x="73" y="50"/>
                  </a:lnTo>
                  <a:lnTo>
                    <a:pt x="59" y="35"/>
                  </a:lnTo>
                  <a:lnTo>
                    <a:pt x="43" y="23"/>
                  </a:lnTo>
                  <a:lnTo>
                    <a:pt x="27" y="10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5" y="29"/>
                  </a:lnTo>
                  <a:lnTo>
                    <a:pt x="30" y="40"/>
                  </a:lnTo>
                  <a:lnTo>
                    <a:pt x="45" y="52"/>
                  </a:lnTo>
                  <a:lnTo>
                    <a:pt x="59" y="65"/>
                  </a:lnTo>
                  <a:lnTo>
                    <a:pt x="71" y="80"/>
                  </a:lnTo>
                  <a:lnTo>
                    <a:pt x="83" y="94"/>
                  </a:lnTo>
                  <a:lnTo>
                    <a:pt x="94" y="110"/>
                  </a:lnTo>
                  <a:lnTo>
                    <a:pt x="104" y="126"/>
                  </a:lnTo>
                  <a:lnTo>
                    <a:pt x="112" y="143"/>
                  </a:lnTo>
                  <a:lnTo>
                    <a:pt x="119" y="161"/>
                  </a:lnTo>
                  <a:lnTo>
                    <a:pt x="126" y="179"/>
                  </a:lnTo>
                  <a:lnTo>
                    <a:pt x="132" y="197"/>
                  </a:lnTo>
                  <a:lnTo>
                    <a:pt x="136" y="216"/>
                  </a:lnTo>
                  <a:lnTo>
                    <a:pt x="139" y="235"/>
                  </a:lnTo>
                  <a:lnTo>
                    <a:pt x="141" y="255"/>
                  </a:lnTo>
                  <a:lnTo>
                    <a:pt x="141" y="274"/>
                  </a:lnTo>
                  <a:lnTo>
                    <a:pt x="16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0" name="Freeform 574"/>
            <p:cNvSpPr>
              <a:spLocks/>
            </p:cNvSpPr>
            <p:nvPr/>
          </p:nvSpPr>
          <p:spPr bwMode="auto">
            <a:xfrm>
              <a:off x="1313" y="3138"/>
              <a:ext cx="1" cy="4"/>
            </a:xfrm>
            <a:custGeom>
              <a:avLst/>
              <a:gdLst>
                <a:gd name="T0" fmla="*/ 1 w 29"/>
                <a:gd name="T1" fmla="*/ 4 h 68"/>
                <a:gd name="T2" fmla="*/ 1 w 29"/>
                <a:gd name="T3" fmla="*/ 4 h 68"/>
                <a:gd name="T4" fmla="*/ 1 w 29"/>
                <a:gd name="T5" fmla="*/ 3 h 68"/>
                <a:gd name="T6" fmla="*/ 1 w 29"/>
                <a:gd name="T7" fmla="*/ 3 h 68"/>
                <a:gd name="T8" fmla="*/ 1 w 29"/>
                <a:gd name="T9" fmla="*/ 2 h 68"/>
                <a:gd name="T10" fmla="*/ 1 w 29"/>
                <a:gd name="T11" fmla="*/ 1 h 68"/>
                <a:gd name="T12" fmla="*/ 1 w 29"/>
                <a:gd name="T13" fmla="*/ 1 h 68"/>
                <a:gd name="T14" fmla="*/ 1 w 29"/>
                <a:gd name="T15" fmla="*/ 0 h 68"/>
                <a:gd name="T16" fmla="*/ 1 w 29"/>
                <a:gd name="T17" fmla="*/ 0 h 68"/>
                <a:gd name="T18" fmla="*/ 0 w 29"/>
                <a:gd name="T19" fmla="*/ 0 h 68"/>
                <a:gd name="T20" fmla="*/ 0 w 29"/>
                <a:gd name="T21" fmla="*/ 0 h 68"/>
                <a:gd name="T22" fmla="*/ 0 w 29"/>
                <a:gd name="T23" fmla="*/ 1 h 68"/>
                <a:gd name="T24" fmla="*/ 0 w 29"/>
                <a:gd name="T25" fmla="*/ 1 h 68"/>
                <a:gd name="T26" fmla="*/ 0 w 29"/>
                <a:gd name="T27" fmla="*/ 2 h 68"/>
                <a:gd name="T28" fmla="*/ 0 w 29"/>
                <a:gd name="T29" fmla="*/ 2 h 68"/>
                <a:gd name="T30" fmla="*/ 0 w 29"/>
                <a:gd name="T31" fmla="*/ 3 h 68"/>
                <a:gd name="T32" fmla="*/ 0 w 29"/>
                <a:gd name="T33" fmla="*/ 3 h 68"/>
                <a:gd name="T34" fmla="*/ 0 w 29"/>
                <a:gd name="T35" fmla="*/ 4 h 68"/>
                <a:gd name="T36" fmla="*/ 1 w 29"/>
                <a:gd name="T37" fmla="*/ 4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"/>
                <a:gd name="T58" fmla="*/ 0 h 68"/>
                <a:gd name="T59" fmla="*/ 29 w 29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" h="68">
                  <a:moveTo>
                    <a:pt x="21" y="68"/>
                  </a:moveTo>
                  <a:lnTo>
                    <a:pt x="22" y="60"/>
                  </a:lnTo>
                  <a:lnTo>
                    <a:pt x="24" y="52"/>
                  </a:lnTo>
                  <a:lnTo>
                    <a:pt x="25" y="43"/>
                  </a:lnTo>
                  <a:lnTo>
                    <a:pt x="26" y="34"/>
                  </a:lnTo>
                  <a:lnTo>
                    <a:pt x="28" y="25"/>
                  </a:lnTo>
                  <a:lnTo>
                    <a:pt x="28" y="17"/>
                  </a:lnTo>
                  <a:lnTo>
                    <a:pt x="29" y="8"/>
                  </a:lnTo>
                  <a:lnTo>
                    <a:pt x="29" y="0"/>
                  </a:lnTo>
                  <a:lnTo>
                    <a:pt x="6" y="0"/>
                  </a:lnTo>
                  <a:lnTo>
                    <a:pt x="6" y="8"/>
                  </a:lnTo>
                  <a:lnTo>
                    <a:pt x="5" y="17"/>
                  </a:lnTo>
                  <a:lnTo>
                    <a:pt x="5" y="25"/>
                  </a:lnTo>
                  <a:lnTo>
                    <a:pt x="5" y="32"/>
                  </a:lnTo>
                  <a:lnTo>
                    <a:pt x="4" y="41"/>
                  </a:lnTo>
                  <a:lnTo>
                    <a:pt x="3" y="48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1" name="Freeform 575"/>
            <p:cNvSpPr>
              <a:spLocks/>
            </p:cNvSpPr>
            <p:nvPr/>
          </p:nvSpPr>
          <p:spPr bwMode="auto">
            <a:xfrm>
              <a:off x="1313" y="3138"/>
              <a:ext cx="1" cy="1"/>
            </a:xfrm>
            <a:custGeom>
              <a:avLst/>
              <a:gdLst>
                <a:gd name="T0" fmla="*/ 0 w 21"/>
                <a:gd name="T1" fmla="*/ 0 h 12"/>
                <a:gd name="T2" fmla="*/ 0 w 21"/>
                <a:gd name="T3" fmla="*/ 1 h 12"/>
                <a:gd name="T4" fmla="*/ 0 w 21"/>
                <a:gd name="T5" fmla="*/ 1 h 12"/>
                <a:gd name="T6" fmla="*/ 1 w 21"/>
                <a:gd name="T7" fmla="*/ 1 h 12"/>
                <a:gd name="T8" fmla="*/ 1 w 21"/>
                <a:gd name="T9" fmla="*/ 0 h 12"/>
                <a:gd name="T10" fmla="*/ 0 w 2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2"/>
                <a:gd name="T20" fmla="*/ 21 w 21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2">
                  <a:moveTo>
                    <a:pt x="0" y="0"/>
                  </a:moveTo>
                  <a:lnTo>
                    <a:pt x="3" y="8"/>
                  </a:lnTo>
                  <a:lnTo>
                    <a:pt x="10" y="12"/>
                  </a:lnTo>
                  <a:lnTo>
                    <a:pt x="17" y="11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2" name="Freeform 576"/>
            <p:cNvSpPr>
              <a:spLocks/>
            </p:cNvSpPr>
            <p:nvPr/>
          </p:nvSpPr>
          <p:spPr bwMode="auto">
            <a:xfrm>
              <a:off x="1307" y="3128"/>
              <a:ext cx="1" cy="1"/>
            </a:xfrm>
            <a:custGeom>
              <a:avLst/>
              <a:gdLst>
                <a:gd name="T0" fmla="*/ 1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0 w 15"/>
                <a:gd name="T7" fmla="*/ 1 h 20"/>
                <a:gd name="T8" fmla="*/ 0 w 15"/>
                <a:gd name="T9" fmla="*/ 1 h 20"/>
                <a:gd name="T10" fmla="*/ 1 w 15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0"/>
                <a:gd name="T20" fmla="*/ 15 w 15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0">
                  <a:moveTo>
                    <a:pt x="15" y="1"/>
                  </a:moveTo>
                  <a:lnTo>
                    <a:pt x="7" y="0"/>
                  </a:lnTo>
                  <a:lnTo>
                    <a:pt x="1" y="6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3" name="Freeform 577"/>
            <p:cNvSpPr>
              <a:spLocks/>
            </p:cNvSpPr>
            <p:nvPr/>
          </p:nvSpPr>
          <p:spPr bwMode="auto">
            <a:xfrm>
              <a:off x="1308" y="3128"/>
              <a:ext cx="4" cy="8"/>
            </a:xfrm>
            <a:custGeom>
              <a:avLst/>
              <a:gdLst>
                <a:gd name="T0" fmla="*/ 4 w 86"/>
                <a:gd name="T1" fmla="*/ 8 h 136"/>
                <a:gd name="T2" fmla="*/ 4 w 86"/>
                <a:gd name="T3" fmla="*/ 8 h 136"/>
                <a:gd name="T4" fmla="*/ 4 w 86"/>
                <a:gd name="T5" fmla="*/ 7 h 136"/>
                <a:gd name="T6" fmla="*/ 4 w 86"/>
                <a:gd name="T7" fmla="*/ 6 h 136"/>
                <a:gd name="T8" fmla="*/ 4 w 86"/>
                <a:gd name="T9" fmla="*/ 4 h 136"/>
                <a:gd name="T10" fmla="*/ 3 w 86"/>
                <a:gd name="T11" fmla="*/ 3 h 136"/>
                <a:gd name="T12" fmla="*/ 3 w 86"/>
                <a:gd name="T13" fmla="*/ 2 h 136"/>
                <a:gd name="T14" fmla="*/ 2 w 86"/>
                <a:gd name="T15" fmla="*/ 2 h 136"/>
                <a:gd name="T16" fmla="*/ 1 w 86"/>
                <a:gd name="T17" fmla="*/ 1 h 136"/>
                <a:gd name="T18" fmla="*/ 0 w 86"/>
                <a:gd name="T19" fmla="*/ 0 h 136"/>
                <a:gd name="T20" fmla="*/ 0 w 86"/>
                <a:gd name="T21" fmla="*/ 1 h 136"/>
                <a:gd name="T22" fmla="*/ 1 w 86"/>
                <a:gd name="T23" fmla="*/ 2 h 136"/>
                <a:gd name="T24" fmla="*/ 1 w 86"/>
                <a:gd name="T25" fmla="*/ 2 h 136"/>
                <a:gd name="T26" fmla="*/ 2 w 86"/>
                <a:gd name="T27" fmla="*/ 3 h 136"/>
                <a:gd name="T28" fmla="*/ 2 w 86"/>
                <a:gd name="T29" fmla="*/ 4 h 136"/>
                <a:gd name="T30" fmla="*/ 3 w 86"/>
                <a:gd name="T31" fmla="*/ 5 h 136"/>
                <a:gd name="T32" fmla="*/ 3 w 86"/>
                <a:gd name="T33" fmla="*/ 6 h 136"/>
                <a:gd name="T34" fmla="*/ 3 w 86"/>
                <a:gd name="T35" fmla="*/ 7 h 136"/>
                <a:gd name="T36" fmla="*/ 3 w 86"/>
                <a:gd name="T37" fmla="*/ 8 h 136"/>
                <a:gd name="T38" fmla="*/ 3 w 86"/>
                <a:gd name="T39" fmla="*/ 8 h 136"/>
                <a:gd name="T40" fmla="*/ 4 w 86"/>
                <a:gd name="T41" fmla="*/ 8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36"/>
                <a:gd name="T65" fmla="*/ 86 w 86"/>
                <a:gd name="T66" fmla="*/ 136 h 1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36">
                  <a:moveTo>
                    <a:pt x="86" y="136"/>
                  </a:moveTo>
                  <a:lnTo>
                    <a:pt x="86" y="136"/>
                  </a:lnTo>
                  <a:lnTo>
                    <a:pt x="85" y="116"/>
                  </a:lnTo>
                  <a:lnTo>
                    <a:pt x="81" y="95"/>
                  </a:lnTo>
                  <a:lnTo>
                    <a:pt x="76" y="76"/>
                  </a:lnTo>
                  <a:lnTo>
                    <a:pt x="66" y="58"/>
                  </a:lnTo>
                  <a:lnTo>
                    <a:pt x="55" y="41"/>
                  </a:lnTo>
                  <a:lnTo>
                    <a:pt x="42" y="26"/>
                  </a:lnTo>
                  <a:lnTo>
                    <a:pt x="27" y="12"/>
                  </a:lnTo>
                  <a:lnTo>
                    <a:pt x="10" y="0"/>
                  </a:lnTo>
                  <a:lnTo>
                    <a:pt x="0" y="19"/>
                  </a:lnTo>
                  <a:lnTo>
                    <a:pt x="14" y="29"/>
                  </a:lnTo>
                  <a:lnTo>
                    <a:pt x="28" y="40"/>
                  </a:lnTo>
                  <a:lnTo>
                    <a:pt x="39" y="54"/>
                  </a:lnTo>
                  <a:lnTo>
                    <a:pt x="48" y="69"/>
                  </a:lnTo>
                  <a:lnTo>
                    <a:pt x="55" y="85"/>
                  </a:lnTo>
                  <a:lnTo>
                    <a:pt x="60" y="102"/>
                  </a:lnTo>
                  <a:lnTo>
                    <a:pt x="64" y="118"/>
                  </a:lnTo>
                  <a:lnTo>
                    <a:pt x="65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4" name="Freeform 578"/>
            <p:cNvSpPr>
              <a:spLocks/>
            </p:cNvSpPr>
            <p:nvPr/>
          </p:nvSpPr>
          <p:spPr bwMode="auto">
            <a:xfrm>
              <a:off x="1311" y="3136"/>
              <a:ext cx="1" cy="2"/>
            </a:xfrm>
            <a:custGeom>
              <a:avLst/>
              <a:gdLst>
                <a:gd name="T0" fmla="*/ 1 w 24"/>
                <a:gd name="T1" fmla="*/ 2 h 35"/>
                <a:gd name="T2" fmla="*/ 1 w 24"/>
                <a:gd name="T3" fmla="*/ 2 h 35"/>
                <a:gd name="T4" fmla="*/ 1 w 24"/>
                <a:gd name="T5" fmla="*/ 1 h 35"/>
                <a:gd name="T6" fmla="*/ 1 w 24"/>
                <a:gd name="T7" fmla="*/ 1 h 35"/>
                <a:gd name="T8" fmla="*/ 1 w 24"/>
                <a:gd name="T9" fmla="*/ 1 h 35"/>
                <a:gd name="T10" fmla="*/ 1 w 24"/>
                <a:gd name="T11" fmla="*/ 1 h 35"/>
                <a:gd name="T12" fmla="*/ 1 w 24"/>
                <a:gd name="T13" fmla="*/ 1 h 35"/>
                <a:gd name="T14" fmla="*/ 1 w 24"/>
                <a:gd name="T15" fmla="*/ 0 h 35"/>
                <a:gd name="T16" fmla="*/ 1 w 24"/>
                <a:gd name="T17" fmla="*/ 0 h 35"/>
                <a:gd name="T18" fmla="*/ 0 w 24"/>
                <a:gd name="T19" fmla="*/ 0 h 35"/>
                <a:gd name="T20" fmla="*/ 0 w 24"/>
                <a:gd name="T21" fmla="*/ 0 h 35"/>
                <a:gd name="T22" fmla="*/ 0 w 24"/>
                <a:gd name="T23" fmla="*/ 1 h 35"/>
                <a:gd name="T24" fmla="*/ 0 w 24"/>
                <a:gd name="T25" fmla="*/ 1 h 35"/>
                <a:gd name="T26" fmla="*/ 0 w 24"/>
                <a:gd name="T27" fmla="*/ 1 h 35"/>
                <a:gd name="T28" fmla="*/ 0 w 24"/>
                <a:gd name="T29" fmla="*/ 1 h 35"/>
                <a:gd name="T30" fmla="*/ 0 w 24"/>
                <a:gd name="T31" fmla="*/ 1 h 35"/>
                <a:gd name="T32" fmla="*/ 0 w 24"/>
                <a:gd name="T33" fmla="*/ 2 h 35"/>
                <a:gd name="T34" fmla="*/ 0 w 24"/>
                <a:gd name="T35" fmla="*/ 2 h 35"/>
                <a:gd name="T36" fmla="*/ 1 w 24"/>
                <a:gd name="T37" fmla="*/ 2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5"/>
                <a:gd name="T59" fmla="*/ 24 w 24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5">
                  <a:moveTo>
                    <a:pt x="21" y="35"/>
                  </a:moveTo>
                  <a:lnTo>
                    <a:pt x="22" y="30"/>
                  </a:lnTo>
                  <a:lnTo>
                    <a:pt x="22" y="26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3" y="9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5" name="Freeform 579"/>
            <p:cNvSpPr>
              <a:spLocks/>
            </p:cNvSpPr>
            <p:nvPr/>
          </p:nvSpPr>
          <p:spPr bwMode="auto">
            <a:xfrm>
              <a:off x="1311" y="3135"/>
              <a:ext cx="1" cy="1"/>
            </a:xfrm>
            <a:custGeom>
              <a:avLst/>
              <a:gdLst>
                <a:gd name="T0" fmla="*/ 0 w 21"/>
                <a:gd name="T1" fmla="*/ 0 h 13"/>
                <a:gd name="T2" fmla="*/ 0 w 21"/>
                <a:gd name="T3" fmla="*/ 1 h 13"/>
                <a:gd name="T4" fmla="*/ 0 w 21"/>
                <a:gd name="T5" fmla="*/ 1 h 13"/>
                <a:gd name="T6" fmla="*/ 1 w 21"/>
                <a:gd name="T7" fmla="*/ 1 h 13"/>
                <a:gd name="T8" fmla="*/ 1 w 21"/>
                <a:gd name="T9" fmla="*/ 0 h 13"/>
                <a:gd name="T10" fmla="*/ 0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0" y="0"/>
                  </a:moveTo>
                  <a:lnTo>
                    <a:pt x="2" y="9"/>
                  </a:lnTo>
                  <a:lnTo>
                    <a:pt x="10" y="13"/>
                  </a:lnTo>
                  <a:lnTo>
                    <a:pt x="17" y="12"/>
                  </a:lnTo>
                  <a:lnTo>
                    <a:pt x="2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6" name="Freeform 580"/>
            <p:cNvSpPr>
              <a:spLocks/>
            </p:cNvSpPr>
            <p:nvPr/>
          </p:nvSpPr>
          <p:spPr bwMode="auto">
            <a:xfrm>
              <a:off x="1132" y="3300"/>
              <a:ext cx="53" cy="137"/>
            </a:xfrm>
            <a:custGeom>
              <a:avLst/>
              <a:gdLst>
                <a:gd name="T0" fmla="*/ 8 w 1169"/>
                <a:gd name="T1" fmla="*/ 0 h 2481"/>
                <a:gd name="T2" fmla="*/ 0 w 1169"/>
                <a:gd name="T3" fmla="*/ 4 h 2481"/>
                <a:gd name="T4" fmla="*/ 43 w 1169"/>
                <a:gd name="T5" fmla="*/ 137 h 2481"/>
                <a:gd name="T6" fmla="*/ 53 w 1169"/>
                <a:gd name="T7" fmla="*/ 132 h 2481"/>
                <a:gd name="T8" fmla="*/ 8 w 1169"/>
                <a:gd name="T9" fmla="*/ 0 h 24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2481"/>
                <a:gd name="T17" fmla="*/ 1169 w 1169"/>
                <a:gd name="T18" fmla="*/ 2481 h 24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2481">
                  <a:moveTo>
                    <a:pt x="166" y="0"/>
                  </a:moveTo>
                  <a:lnTo>
                    <a:pt x="0" y="73"/>
                  </a:lnTo>
                  <a:lnTo>
                    <a:pt x="959" y="2481"/>
                  </a:lnTo>
                  <a:lnTo>
                    <a:pt x="1169" y="238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7" name="Freeform 581"/>
            <p:cNvSpPr>
              <a:spLocks/>
            </p:cNvSpPr>
            <p:nvPr/>
          </p:nvSpPr>
          <p:spPr bwMode="auto">
            <a:xfrm>
              <a:off x="1132" y="3300"/>
              <a:ext cx="52" cy="137"/>
            </a:xfrm>
            <a:custGeom>
              <a:avLst/>
              <a:gdLst>
                <a:gd name="T0" fmla="*/ 6 w 1140"/>
                <a:gd name="T1" fmla="*/ 0 h 2467"/>
                <a:gd name="T2" fmla="*/ 5 w 1140"/>
                <a:gd name="T3" fmla="*/ 1 h 2467"/>
                <a:gd name="T4" fmla="*/ 4 w 1140"/>
                <a:gd name="T5" fmla="*/ 1 h 2467"/>
                <a:gd name="T6" fmla="*/ 2 w 1140"/>
                <a:gd name="T7" fmla="*/ 2 h 2467"/>
                <a:gd name="T8" fmla="*/ 1 w 1140"/>
                <a:gd name="T9" fmla="*/ 7 h 2467"/>
                <a:gd name="T10" fmla="*/ 4 w 1140"/>
                <a:gd name="T11" fmla="*/ 14 h 2467"/>
                <a:gd name="T12" fmla="*/ 6 w 1140"/>
                <a:gd name="T13" fmla="*/ 21 h 2467"/>
                <a:gd name="T14" fmla="*/ 7 w 1140"/>
                <a:gd name="T15" fmla="*/ 26 h 2467"/>
                <a:gd name="T16" fmla="*/ 9 w 1140"/>
                <a:gd name="T17" fmla="*/ 31 h 2467"/>
                <a:gd name="T18" fmla="*/ 11 w 1140"/>
                <a:gd name="T19" fmla="*/ 35 h 2467"/>
                <a:gd name="T20" fmla="*/ 12 w 1140"/>
                <a:gd name="T21" fmla="*/ 40 h 2467"/>
                <a:gd name="T22" fmla="*/ 14 w 1140"/>
                <a:gd name="T23" fmla="*/ 45 h 2467"/>
                <a:gd name="T24" fmla="*/ 16 w 1140"/>
                <a:gd name="T25" fmla="*/ 51 h 2467"/>
                <a:gd name="T26" fmla="*/ 18 w 1140"/>
                <a:gd name="T27" fmla="*/ 57 h 2467"/>
                <a:gd name="T28" fmla="*/ 20 w 1140"/>
                <a:gd name="T29" fmla="*/ 65 h 2467"/>
                <a:gd name="T30" fmla="*/ 23 w 1140"/>
                <a:gd name="T31" fmla="*/ 73 h 2467"/>
                <a:gd name="T32" fmla="*/ 27 w 1140"/>
                <a:gd name="T33" fmla="*/ 84 h 2467"/>
                <a:gd name="T34" fmla="*/ 31 w 1140"/>
                <a:gd name="T35" fmla="*/ 96 h 2467"/>
                <a:gd name="T36" fmla="*/ 35 w 1140"/>
                <a:gd name="T37" fmla="*/ 111 h 2467"/>
                <a:gd name="T38" fmla="*/ 41 w 1140"/>
                <a:gd name="T39" fmla="*/ 128 h 2467"/>
                <a:gd name="T40" fmla="*/ 44 w 1140"/>
                <a:gd name="T41" fmla="*/ 137 h 2467"/>
                <a:gd name="T42" fmla="*/ 45 w 1140"/>
                <a:gd name="T43" fmla="*/ 136 h 2467"/>
                <a:gd name="T44" fmla="*/ 46 w 1140"/>
                <a:gd name="T45" fmla="*/ 136 h 2467"/>
                <a:gd name="T46" fmla="*/ 46 w 1140"/>
                <a:gd name="T47" fmla="*/ 136 h 2467"/>
                <a:gd name="T48" fmla="*/ 47 w 1140"/>
                <a:gd name="T49" fmla="*/ 135 h 2467"/>
                <a:gd name="T50" fmla="*/ 48 w 1140"/>
                <a:gd name="T51" fmla="*/ 135 h 2467"/>
                <a:gd name="T52" fmla="*/ 49 w 1140"/>
                <a:gd name="T53" fmla="*/ 134 h 2467"/>
                <a:gd name="T54" fmla="*/ 51 w 1140"/>
                <a:gd name="T55" fmla="*/ 133 h 2467"/>
                <a:gd name="T56" fmla="*/ 51 w 1140"/>
                <a:gd name="T57" fmla="*/ 129 h 2467"/>
                <a:gd name="T58" fmla="*/ 48 w 1140"/>
                <a:gd name="T59" fmla="*/ 122 h 2467"/>
                <a:gd name="T60" fmla="*/ 46 w 1140"/>
                <a:gd name="T61" fmla="*/ 116 h 2467"/>
                <a:gd name="T62" fmla="*/ 44 w 1140"/>
                <a:gd name="T63" fmla="*/ 110 h 2467"/>
                <a:gd name="T64" fmla="*/ 43 w 1140"/>
                <a:gd name="T65" fmla="*/ 105 h 2467"/>
                <a:gd name="T66" fmla="*/ 41 w 1140"/>
                <a:gd name="T67" fmla="*/ 101 h 2467"/>
                <a:gd name="T68" fmla="*/ 39 w 1140"/>
                <a:gd name="T69" fmla="*/ 96 h 2467"/>
                <a:gd name="T70" fmla="*/ 38 w 1140"/>
                <a:gd name="T71" fmla="*/ 91 h 2467"/>
                <a:gd name="T72" fmla="*/ 36 w 1140"/>
                <a:gd name="T73" fmla="*/ 86 h 2467"/>
                <a:gd name="T74" fmla="*/ 34 w 1140"/>
                <a:gd name="T75" fmla="*/ 79 h 2467"/>
                <a:gd name="T76" fmla="*/ 31 w 1140"/>
                <a:gd name="T77" fmla="*/ 72 h 2467"/>
                <a:gd name="T78" fmla="*/ 28 w 1140"/>
                <a:gd name="T79" fmla="*/ 63 h 2467"/>
                <a:gd name="T80" fmla="*/ 24 w 1140"/>
                <a:gd name="T81" fmla="*/ 53 h 2467"/>
                <a:gd name="T82" fmla="*/ 20 w 1140"/>
                <a:gd name="T83" fmla="*/ 40 h 2467"/>
                <a:gd name="T84" fmla="*/ 15 w 1140"/>
                <a:gd name="T85" fmla="*/ 26 h 2467"/>
                <a:gd name="T86" fmla="*/ 10 w 1140"/>
                <a:gd name="T87" fmla="*/ 9 h 24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0"/>
                <a:gd name="T133" fmla="*/ 0 h 2467"/>
                <a:gd name="T134" fmla="*/ 1140 w 1140"/>
                <a:gd name="T135" fmla="*/ 2467 h 24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0" h="2467">
                  <a:moveTo>
                    <a:pt x="140" y="0"/>
                  </a:moveTo>
                  <a:lnTo>
                    <a:pt x="126" y="6"/>
                  </a:lnTo>
                  <a:lnTo>
                    <a:pt x="114" y="10"/>
                  </a:lnTo>
                  <a:lnTo>
                    <a:pt x="104" y="14"/>
                  </a:lnTo>
                  <a:lnTo>
                    <a:pt x="94" y="19"/>
                  </a:lnTo>
                  <a:lnTo>
                    <a:pt x="81" y="24"/>
                  </a:lnTo>
                  <a:lnTo>
                    <a:pt x="61" y="32"/>
                  </a:lnTo>
                  <a:lnTo>
                    <a:pt x="36" y="44"/>
                  </a:lnTo>
                  <a:lnTo>
                    <a:pt x="0" y="61"/>
                  </a:lnTo>
                  <a:lnTo>
                    <a:pt x="29" y="132"/>
                  </a:lnTo>
                  <a:lnTo>
                    <a:pt x="55" y="199"/>
                  </a:lnTo>
                  <a:lnTo>
                    <a:pt x="81" y="260"/>
                  </a:lnTo>
                  <a:lnTo>
                    <a:pt x="103" y="317"/>
                  </a:lnTo>
                  <a:lnTo>
                    <a:pt x="125" y="370"/>
                  </a:lnTo>
                  <a:lnTo>
                    <a:pt x="144" y="419"/>
                  </a:lnTo>
                  <a:lnTo>
                    <a:pt x="163" y="467"/>
                  </a:lnTo>
                  <a:lnTo>
                    <a:pt x="181" y="511"/>
                  </a:lnTo>
                  <a:lnTo>
                    <a:pt x="198" y="554"/>
                  </a:lnTo>
                  <a:lnTo>
                    <a:pt x="215" y="596"/>
                  </a:lnTo>
                  <a:lnTo>
                    <a:pt x="232" y="637"/>
                  </a:lnTo>
                  <a:lnTo>
                    <a:pt x="249" y="680"/>
                  </a:lnTo>
                  <a:lnTo>
                    <a:pt x="265" y="723"/>
                  </a:lnTo>
                  <a:lnTo>
                    <a:pt x="284" y="766"/>
                  </a:lnTo>
                  <a:lnTo>
                    <a:pt x="302" y="812"/>
                  </a:lnTo>
                  <a:lnTo>
                    <a:pt x="322" y="861"/>
                  </a:lnTo>
                  <a:lnTo>
                    <a:pt x="342" y="913"/>
                  </a:lnTo>
                  <a:lnTo>
                    <a:pt x="364" y="968"/>
                  </a:lnTo>
                  <a:lnTo>
                    <a:pt x="388" y="1029"/>
                  </a:lnTo>
                  <a:lnTo>
                    <a:pt x="414" y="1093"/>
                  </a:lnTo>
                  <a:lnTo>
                    <a:pt x="442" y="1164"/>
                  </a:lnTo>
                  <a:lnTo>
                    <a:pt x="473" y="1239"/>
                  </a:lnTo>
                  <a:lnTo>
                    <a:pt x="505" y="1323"/>
                  </a:lnTo>
                  <a:lnTo>
                    <a:pt x="542" y="1412"/>
                  </a:lnTo>
                  <a:lnTo>
                    <a:pt x="581" y="1511"/>
                  </a:lnTo>
                  <a:lnTo>
                    <a:pt x="623" y="1618"/>
                  </a:lnTo>
                  <a:lnTo>
                    <a:pt x="669" y="1733"/>
                  </a:lnTo>
                  <a:lnTo>
                    <a:pt x="719" y="1858"/>
                  </a:lnTo>
                  <a:lnTo>
                    <a:pt x="773" y="1993"/>
                  </a:lnTo>
                  <a:lnTo>
                    <a:pt x="832" y="2140"/>
                  </a:lnTo>
                  <a:lnTo>
                    <a:pt x="895" y="2297"/>
                  </a:lnTo>
                  <a:lnTo>
                    <a:pt x="962" y="2467"/>
                  </a:lnTo>
                  <a:lnTo>
                    <a:pt x="972" y="2462"/>
                  </a:lnTo>
                  <a:lnTo>
                    <a:pt x="982" y="2458"/>
                  </a:lnTo>
                  <a:lnTo>
                    <a:pt x="989" y="2455"/>
                  </a:lnTo>
                  <a:lnTo>
                    <a:pt x="996" y="2452"/>
                  </a:lnTo>
                  <a:lnTo>
                    <a:pt x="1003" y="2449"/>
                  </a:lnTo>
                  <a:lnTo>
                    <a:pt x="1009" y="2445"/>
                  </a:lnTo>
                  <a:lnTo>
                    <a:pt x="1015" y="2442"/>
                  </a:lnTo>
                  <a:lnTo>
                    <a:pt x="1022" y="2439"/>
                  </a:lnTo>
                  <a:lnTo>
                    <a:pt x="1030" y="2436"/>
                  </a:lnTo>
                  <a:lnTo>
                    <a:pt x="1040" y="2432"/>
                  </a:lnTo>
                  <a:lnTo>
                    <a:pt x="1050" y="2428"/>
                  </a:lnTo>
                  <a:lnTo>
                    <a:pt x="1063" y="2422"/>
                  </a:lnTo>
                  <a:lnTo>
                    <a:pt x="1077" y="2416"/>
                  </a:lnTo>
                  <a:lnTo>
                    <a:pt x="1095" y="2409"/>
                  </a:lnTo>
                  <a:lnTo>
                    <a:pt x="1116" y="2399"/>
                  </a:lnTo>
                  <a:lnTo>
                    <a:pt x="1140" y="2390"/>
                  </a:lnTo>
                  <a:lnTo>
                    <a:pt x="1110" y="2318"/>
                  </a:lnTo>
                  <a:lnTo>
                    <a:pt x="1081" y="2251"/>
                  </a:lnTo>
                  <a:lnTo>
                    <a:pt x="1056" y="2190"/>
                  </a:lnTo>
                  <a:lnTo>
                    <a:pt x="1033" y="2134"/>
                  </a:lnTo>
                  <a:lnTo>
                    <a:pt x="1011" y="2082"/>
                  </a:lnTo>
                  <a:lnTo>
                    <a:pt x="991" y="2032"/>
                  </a:lnTo>
                  <a:lnTo>
                    <a:pt x="970" y="1985"/>
                  </a:lnTo>
                  <a:lnTo>
                    <a:pt x="952" y="1940"/>
                  </a:lnTo>
                  <a:lnTo>
                    <a:pt x="935" y="1897"/>
                  </a:lnTo>
                  <a:lnTo>
                    <a:pt x="916" y="1856"/>
                  </a:lnTo>
                  <a:lnTo>
                    <a:pt x="899" y="1814"/>
                  </a:lnTo>
                  <a:lnTo>
                    <a:pt x="882" y="1773"/>
                  </a:lnTo>
                  <a:lnTo>
                    <a:pt x="864" y="1730"/>
                  </a:lnTo>
                  <a:lnTo>
                    <a:pt x="846" y="1686"/>
                  </a:lnTo>
                  <a:lnTo>
                    <a:pt x="826" y="1640"/>
                  </a:lnTo>
                  <a:lnTo>
                    <a:pt x="807" y="1592"/>
                  </a:lnTo>
                  <a:lnTo>
                    <a:pt x="785" y="1541"/>
                  </a:lnTo>
                  <a:lnTo>
                    <a:pt x="762" y="1485"/>
                  </a:lnTo>
                  <a:lnTo>
                    <a:pt x="738" y="1426"/>
                  </a:lnTo>
                  <a:lnTo>
                    <a:pt x="710" y="1362"/>
                  </a:lnTo>
                  <a:lnTo>
                    <a:pt x="682" y="1292"/>
                  </a:lnTo>
                  <a:lnTo>
                    <a:pt x="650" y="1216"/>
                  </a:lnTo>
                  <a:lnTo>
                    <a:pt x="615" y="1134"/>
                  </a:lnTo>
                  <a:lnTo>
                    <a:pt x="578" y="1044"/>
                  </a:lnTo>
                  <a:lnTo>
                    <a:pt x="537" y="947"/>
                  </a:lnTo>
                  <a:lnTo>
                    <a:pt x="493" y="842"/>
                  </a:lnTo>
                  <a:lnTo>
                    <a:pt x="445" y="727"/>
                  </a:lnTo>
                  <a:lnTo>
                    <a:pt x="393" y="603"/>
                  </a:lnTo>
                  <a:lnTo>
                    <a:pt x="337" y="469"/>
                  </a:lnTo>
                  <a:lnTo>
                    <a:pt x="276" y="324"/>
                  </a:lnTo>
                  <a:lnTo>
                    <a:pt x="210" y="167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8" name="Freeform 582"/>
            <p:cNvSpPr>
              <a:spLocks/>
            </p:cNvSpPr>
            <p:nvPr/>
          </p:nvSpPr>
          <p:spPr bwMode="auto">
            <a:xfrm>
              <a:off x="1133" y="3301"/>
              <a:ext cx="50" cy="136"/>
            </a:xfrm>
            <a:custGeom>
              <a:avLst/>
              <a:gdLst>
                <a:gd name="T0" fmla="*/ 5 w 1109"/>
                <a:gd name="T1" fmla="*/ 0 h 2454"/>
                <a:gd name="T2" fmla="*/ 4 w 1109"/>
                <a:gd name="T3" fmla="*/ 1 h 2454"/>
                <a:gd name="T4" fmla="*/ 3 w 1109"/>
                <a:gd name="T5" fmla="*/ 1 h 2454"/>
                <a:gd name="T6" fmla="*/ 1 w 1109"/>
                <a:gd name="T7" fmla="*/ 2 h 2454"/>
                <a:gd name="T8" fmla="*/ 1 w 1109"/>
                <a:gd name="T9" fmla="*/ 7 h 2454"/>
                <a:gd name="T10" fmla="*/ 4 w 1109"/>
                <a:gd name="T11" fmla="*/ 14 h 2454"/>
                <a:gd name="T12" fmla="*/ 6 w 1109"/>
                <a:gd name="T13" fmla="*/ 20 h 2454"/>
                <a:gd name="T14" fmla="*/ 7 w 1109"/>
                <a:gd name="T15" fmla="*/ 25 h 2454"/>
                <a:gd name="T16" fmla="*/ 9 w 1109"/>
                <a:gd name="T17" fmla="*/ 30 h 2454"/>
                <a:gd name="T18" fmla="*/ 11 w 1109"/>
                <a:gd name="T19" fmla="*/ 35 h 2454"/>
                <a:gd name="T20" fmla="*/ 12 w 1109"/>
                <a:gd name="T21" fmla="*/ 39 h 2454"/>
                <a:gd name="T22" fmla="*/ 14 w 1109"/>
                <a:gd name="T23" fmla="*/ 44 h 2454"/>
                <a:gd name="T24" fmla="*/ 15 w 1109"/>
                <a:gd name="T25" fmla="*/ 50 h 2454"/>
                <a:gd name="T26" fmla="*/ 18 w 1109"/>
                <a:gd name="T27" fmla="*/ 56 h 2454"/>
                <a:gd name="T28" fmla="*/ 20 w 1109"/>
                <a:gd name="T29" fmla="*/ 64 h 2454"/>
                <a:gd name="T30" fmla="*/ 23 w 1109"/>
                <a:gd name="T31" fmla="*/ 73 h 2454"/>
                <a:gd name="T32" fmla="*/ 26 w 1109"/>
                <a:gd name="T33" fmla="*/ 83 h 2454"/>
                <a:gd name="T34" fmla="*/ 30 w 1109"/>
                <a:gd name="T35" fmla="*/ 95 h 2454"/>
                <a:gd name="T36" fmla="*/ 35 w 1109"/>
                <a:gd name="T37" fmla="*/ 110 h 2454"/>
                <a:gd name="T38" fmla="*/ 40 w 1109"/>
                <a:gd name="T39" fmla="*/ 127 h 2454"/>
                <a:gd name="T40" fmla="*/ 44 w 1109"/>
                <a:gd name="T41" fmla="*/ 136 h 2454"/>
                <a:gd name="T42" fmla="*/ 45 w 1109"/>
                <a:gd name="T43" fmla="*/ 135 h 2454"/>
                <a:gd name="T44" fmla="*/ 46 w 1109"/>
                <a:gd name="T45" fmla="*/ 134 h 2454"/>
                <a:gd name="T46" fmla="*/ 48 w 1109"/>
                <a:gd name="T47" fmla="*/ 133 h 2454"/>
                <a:gd name="T48" fmla="*/ 49 w 1109"/>
                <a:gd name="T49" fmla="*/ 129 h 2454"/>
                <a:gd name="T50" fmla="*/ 46 w 1109"/>
                <a:gd name="T51" fmla="*/ 122 h 2454"/>
                <a:gd name="T52" fmla="*/ 44 w 1109"/>
                <a:gd name="T53" fmla="*/ 115 h 2454"/>
                <a:gd name="T54" fmla="*/ 42 w 1109"/>
                <a:gd name="T55" fmla="*/ 110 h 2454"/>
                <a:gd name="T56" fmla="*/ 41 w 1109"/>
                <a:gd name="T57" fmla="*/ 105 h 2454"/>
                <a:gd name="T58" fmla="*/ 39 w 1109"/>
                <a:gd name="T59" fmla="*/ 101 h 2454"/>
                <a:gd name="T60" fmla="*/ 38 w 1109"/>
                <a:gd name="T61" fmla="*/ 96 h 2454"/>
                <a:gd name="T62" fmla="*/ 36 w 1109"/>
                <a:gd name="T63" fmla="*/ 91 h 2454"/>
                <a:gd name="T64" fmla="*/ 34 w 1109"/>
                <a:gd name="T65" fmla="*/ 85 h 2454"/>
                <a:gd name="T66" fmla="*/ 32 w 1109"/>
                <a:gd name="T67" fmla="*/ 79 h 2454"/>
                <a:gd name="T68" fmla="*/ 29 w 1109"/>
                <a:gd name="T69" fmla="*/ 72 h 2454"/>
                <a:gd name="T70" fmla="*/ 26 w 1109"/>
                <a:gd name="T71" fmla="*/ 63 h 2454"/>
                <a:gd name="T72" fmla="*/ 23 w 1109"/>
                <a:gd name="T73" fmla="*/ 53 h 2454"/>
                <a:gd name="T74" fmla="*/ 19 w 1109"/>
                <a:gd name="T75" fmla="*/ 40 h 2454"/>
                <a:gd name="T76" fmla="*/ 14 w 1109"/>
                <a:gd name="T77" fmla="*/ 26 h 2454"/>
                <a:gd name="T78" fmla="*/ 8 w 1109"/>
                <a:gd name="T79" fmla="*/ 9 h 2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9"/>
                <a:gd name="T121" fmla="*/ 0 h 2454"/>
                <a:gd name="T122" fmla="*/ 1109 w 1109"/>
                <a:gd name="T123" fmla="*/ 2454 h 24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9" h="2454">
                  <a:moveTo>
                    <a:pt x="113" y="0"/>
                  </a:moveTo>
                  <a:lnTo>
                    <a:pt x="100" y="4"/>
                  </a:lnTo>
                  <a:lnTo>
                    <a:pt x="92" y="9"/>
                  </a:lnTo>
                  <a:lnTo>
                    <a:pt x="84" y="12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49" y="26"/>
                  </a:lnTo>
                  <a:lnTo>
                    <a:pt x="29" y="36"/>
                  </a:lnTo>
                  <a:lnTo>
                    <a:pt x="0" y="49"/>
                  </a:lnTo>
                  <a:lnTo>
                    <a:pt x="29" y="120"/>
                  </a:lnTo>
                  <a:lnTo>
                    <a:pt x="56" y="187"/>
                  </a:lnTo>
                  <a:lnTo>
                    <a:pt x="81" y="248"/>
                  </a:lnTo>
                  <a:lnTo>
                    <a:pt x="103" y="305"/>
                  </a:lnTo>
                  <a:lnTo>
                    <a:pt x="125" y="358"/>
                  </a:lnTo>
                  <a:lnTo>
                    <a:pt x="145" y="407"/>
                  </a:lnTo>
                  <a:lnTo>
                    <a:pt x="164" y="455"/>
                  </a:lnTo>
                  <a:lnTo>
                    <a:pt x="182" y="499"/>
                  </a:lnTo>
                  <a:lnTo>
                    <a:pt x="199" y="542"/>
                  </a:lnTo>
                  <a:lnTo>
                    <a:pt x="216" y="584"/>
                  </a:lnTo>
                  <a:lnTo>
                    <a:pt x="233" y="625"/>
                  </a:lnTo>
                  <a:lnTo>
                    <a:pt x="249" y="667"/>
                  </a:lnTo>
                  <a:lnTo>
                    <a:pt x="267" y="711"/>
                  </a:lnTo>
                  <a:lnTo>
                    <a:pt x="284" y="754"/>
                  </a:lnTo>
                  <a:lnTo>
                    <a:pt x="302" y="800"/>
                  </a:lnTo>
                  <a:lnTo>
                    <a:pt x="323" y="849"/>
                  </a:lnTo>
                  <a:lnTo>
                    <a:pt x="343" y="900"/>
                  </a:lnTo>
                  <a:lnTo>
                    <a:pt x="366" y="956"/>
                  </a:lnTo>
                  <a:lnTo>
                    <a:pt x="389" y="1016"/>
                  </a:lnTo>
                  <a:lnTo>
                    <a:pt x="415" y="1081"/>
                  </a:lnTo>
                  <a:lnTo>
                    <a:pt x="443" y="1151"/>
                  </a:lnTo>
                  <a:lnTo>
                    <a:pt x="474" y="1227"/>
                  </a:lnTo>
                  <a:lnTo>
                    <a:pt x="507" y="1311"/>
                  </a:lnTo>
                  <a:lnTo>
                    <a:pt x="544" y="1400"/>
                  </a:lnTo>
                  <a:lnTo>
                    <a:pt x="583" y="1499"/>
                  </a:lnTo>
                  <a:lnTo>
                    <a:pt x="626" y="1606"/>
                  </a:lnTo>
                  <a:lnTo>
                    <a:pt x="672" y="1721"/>
                  </a:lnTo>
                  <a:lnTo>
                    <a:pt x="723" y="1846"/>
                  </a:lnTo>
                  <a:lnTo>
                    <a:pt x="777" y="1981"/>
                  </a:lnTo>
                  <a:lnTo>
                    <a:pt x="835" y="2128"/>
                  </a:lnTo>
                  <a:lnTo>
                    <a:pt x="898" y="2285"/>
                  </a:lnTo>
                  <a:lnTo>
                    <a:pt x="966" y="2454"/>
                  </a:lnTo>
                  <a:lnTo>
                    <a:pt x="982" y="2447"/>
                  </a:lnTo>
                  <a:lnTo>
                    <a:pt x="994" y="2442"/>
                  </a:lnTo>
                  <a:lnTo>
                    <a:pt x="1003" y="2436"/>
                  </a:lnTo>
                  <a:lnTo>
                    <a:pt x="1014" y="2432"/>
                  </a:lnTo>
                  <a:lnTo>
                    <a:pt x="1029" y="2426"/>
                  </a:lnTo>
                  <a:lnTo>
                    <a:pt x="1047" y="2417"/>
                  </a:lnTo>
                  <a:lnTo>
                    <a:pt x="1073" y="2407"/>
                  </a:lnTo>
                  <a:lnTo>
                    <a:pt x="1109" y="2392"/>
                  </a:lnTo>
                  <a:lnTo>
                    <a:pt x="1080" y="2320"/>
                  </a:lnTo>
                  <a:lnTo>
                    <a:pt x="1052" y="2254"/>
                  </a:lnTo>
                  <a:lnTo>
                    <a:pt x="1027" y="2193"/>
                  </a:lnTo>
                  <a:lnTo>
                    <a:pt x="1003" y="2136"/>
                  </a:lnTo>
                  <a:lnTo>
                    <a:pt x="981" y="2083"/>
                  </a:lnTo>
                  <a:lnTo>
                    <a:pt x="960" y="2035"/>
                  </a:lnTo>
                  <a:lnTo>
                    <a:pt x="941" y="1987"/>
                  </a:lnTo>
                  <a:lnTo>
                    <a:pt x="922" y="1943"/>
                  </a:lnTo>
                  <a:lnTo>
                    <a:pt x="905" y="1900"/>
                  </a:lnTo>
                  <a:lnTo>
                    <a:pt x="887" y="1858"/>
                  </a:lnTo>
                  <a:lnTo>
                    <a:pt x="869" y="1817"/>
                  </a:lnTo>
                  <a:lnTo>
                    <a:pt x="852" y="1774"/>
                  </a:lnTo>
                  <a:lnTo>
                    <a:pt x="835" y="1732"/>
                  </a:lnTo>
                  <a:lnTo>
                    <a:pt x="816" y="1688"/>
                  </a:lnTo>
                  <a:lnTo>
                    <a:pt x="797" y="1643"/>
                  </a:lnTo>
                  <a:lnTo>
                    <a:pt x="778" y="1594"/>
                  </a:lnTo>
                  <a:lnTo>
                    <a:pt x="756" y="1542"/>
                  </a:lnTo>
                  <a:lnTo>
                    <a:pt x="733" y="1488"/>
                  </a:lnTo>
                  <a:lnTo>
                    <a:pt x="708" y="1428"/>
                  </a:lnTo>
                  <a:lnTo>
                    <a:pt x="681" y="1363"/>
                  </a:lnTo>
                  <a:lnTo>
                    <a:pt x="652" y="1294"/>
                  </a:lnTo>
                  <a:lnTo>
                    <a:pt x="621" y="1218"/>
                  </a:lnTo>
                  <a:lnTo>
                    <a:pt x="586" y="1136"/>
                  </a:lnTo>
                  <a:lnTo>
                    <a:pt x="549" y="1046"/>
                  </a:lnTo>
                  <a:lnTo>
                    <a:pt x="508" y="948"/>
                  </a:lnTo>
                  <a:lnTo>
                    <a:pt x="464" y="842"/>
                  </a:lnTo>
                  <a:lnTo>
                    <a:pt x="417" y="728"/>
                  </a:lnTo>
                  <a:lnTo>
                    <a:pt x="364" y="604"/>
                  </a:lnTo>
                  <a:lnTo>
                    <a:pt x="308" y="469"/>
                  </a:lnTo>
                  <a:lnTo>
                    <a:pt x="248" y="325"/>
                  </a:lnTo>
                  <a:lnTo>
                    <a:pt x="183" y="16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69" name="Freeform 583"/>
            <p:cNvSpPr>
              <a:spLocks/>
            </p:cNvSpPr>
            <p:nvPr/>
          </p:nvSpPr>
          <p:spPr bwMode="auto">
            <a:xfrm>
              <a:off x="1133" y="3301"/>
              <a:ext cx="49" cy="136"/>
            </a:xfrm>
            <a:custGeom>
              <a:avLst/>
              <a:gdLst>
                <a:gd name="T0" fmla="*/ 3 w 1078"/>
                <a:gd name="T1" fmla="*/ 0 h 2440"/>
                <a:gd name="T2" fmla="*/ 3 w 1078"/>
                <a:gd name="T3" fmla="*/ 0 h 2440"/>
                <a:gd name="T4" fmla="*/ 2 w 1078"/>
                <a:gd name="T5" fmla="*/ 1 h 2440"/>
                <a:gd name="T6" fmla="*/ 1 w 1078"/>
                <a:gd name="T7" fmla="*/ 2 h 2440"/>
                <a:gd name="T8" fmla="*/ 1 w 1078"/>
                <a:gd name="T9" fmla="*/ 6 h 2440"/>
                <a:gd name="T10" fmla="*/ 4 w 1078"/>
                <a:gd name="T11" fmla="*/ 13 h 2440"/>
                <a:gd name="T12" fmla="*/ 6 w 1078"/>
                <a:gd name="T13" fmla="*/ 19 h 2440"/>
                <a:gd name="T14" fmla="*/ 7 w 1078"/>
                <a:gd name="T15" fmla="*/ 25 h 2440"/>
                <a:gd name="T16" fmla="*/ 9 w 1078"/>
                <a:gd name="T17" fmla="*/ 30 h 2440"/>
                <a:gd name="T18" fmla="*/ 11 w 1078"/>
                <a:gd name="T19" fmla="*/ 34 h 2440"/>
                <a:gd name="T20" fmla="*/ 12 w 1078"/>
                <a:gd name="T21" fmla="*/ 39 h 2440"/>
                <a:gd name="T22" fmla="*/ 14 w 1078"/>
                <a:gd name="T23" fmla="*/ 44 h 2440"/>
                <a:gd name="T24" fmla="*/ 16 w 1078"/>
                <a:gd name="T25" fmla="*/ 49 h 2440"/>
                <a:gd name="T26" fmla="*/ 18 w 1078"/>
                <a:gd name="T27" fmla="*/ 56 h 2440"/>
                <a:gd name="T28" fmla="*/ 20 w 1078"/>
                <a:gd name="T29" fmla="*/ 63 h 2440"/>
                <a:gd name="T30" fmla="*/ 23 w 1078"/>
                <a:gd name="T31" fmla="*/ 72 h 2440"/>
                <a:gd name="T32" fmla="*/ 27 w 1078"/>
                <a:gd name="T33" fmla="*/ 83 h 2440"/>
                <a:gd name="T34" fmla="*/ 31 w 1078"/>
                <a:gd name="T35" fmla="*/ 95 h 2440"/>
                <a:gd name="T36" fmla="*/ 35 w 1078"/>
                <a:gd name="T37" fmla="*/ 110 h 2440"/>
                <a:gd name="T38" fmla="*/ 41 w 1078"/>
                <a:gd name="T39" fmla="*/ 127 h 2440"/>
                <a:gd name="T40" fmla="*/ 45 w 1078"/>
                <a:gd name="T41" fmla="*/ 136 h 2440"/>
                <a:gd name="T42" fmla="*/ 45 w 1078"/>
                <a:gd name="T43" fmla="*/ 135 h 2440"/>
                <a:gd name="T44" fmla="*/ 46 w 1078"/>
                <a:gd name="T45" fmla="*/ 135 h 2440"/>
                <a:gd name="T46" fmla="*/ 48 w 1078"/>
                <a:gd name="T47" fmla="*/ 134 h 2440"/>
                <a:gd name="T48" fmla="*/ 48 w 1078"/>
                <a:gd name="T49" fmla="*/ 129 h 2440"/>
                <a:gd name="T50" fmla="*/ 45 w 1078"/>
                <a:gd name="T51" fmla="*/ 122 h 2440"/>
                <a:gd name="T52" fmla="*/ 43 w 1078"/>
                <a:gd name="T53" fmla="*/ 116 h 2440"/>
                <a:gd name="T54" fmla="*/ 41 w 1078"/>
                <a:gd name="T55" fmla="*/ 111 h 2440"/>
                <a:gd name="T56" fmla="*/ 40 w 1078"/>
                <a:gd name="T57" fmla="*/ 106 h 2440"/>
                <a:gd name="T58" fmla="*/ 38 w 1078"/>
                <a:gd name="T59" fmla="*/ 101 h 2440"/>
                <a:gd name="T60" fmla="*/ 37 w 1078"/>
                <a:gd name="T61" fmla="*/ 97 h 2440"/>
                <a:gd name="T62" fmla="*/ 35 w 1078"/>
                <a:gd name="T63" fmla="*/ 92 h 2440"/>
                <a:gd name="T64" fmla="*/ 33 w 1078"/>
                <a:gd name="T65" fmla="*/ 86 h 2440"/>
                <a:gd name="T66" fmla="*/ 31 w 1078"/>
                <a:gd name="T67" fmla="*/ 80 h 2440"/>
                <a:gd name="T68" fmla="*/ 28 w 1078"/>
                <a:gd name="T69" fmla="*/ 72 h 2440"/>
                <a:gd name="T70" fmla="*/ 25 w 1078"/>
                <a:gd name="T71" fmla="*/ 63 h 2440"/>
                <a:gd name="T72" fmla="*/ 22 w 1078"/>
                <a:gd name="T73" fmla="*/ 53 h 2440"/>
                <a:gd name="T74" fmla="*/ 18 w 1078"/>
                <a:gd name="T75" fmla="*/ 41 h 2440"/>
                <a:gd name="T76" fmla="*/ 13 w 1078"/>
                <a:gd name="T77" fmla="*/ 26 h 2440"/>
                <a:gd name="T78" fmla="*/ 7 w 1078"/>
                <a:gd name="T79" fmla="*/ 9 h 24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78"/>
                <a:gd name="T121" fmla="*/ 0 h 2440"/>
                <a:gd name="T122" fmla="*/ 1078 w 1078"/>
                <a:gd name="T123" fmla="*/ 2440 h 24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78" h="2440">
                  <a:moveTo>
                    <a:pt x="86" y="0"/>
                  </a:moveTo>
                  <a:lnTo>
                    <a:pt x="77" y="3"/>
                  </a:lnTo>
                  <a:lnTo>
                    <a:pt x="71" y="6"/>
                  </a:lnTo>
                  <a:lnTo>
                    <a:pt x="65" y="8"/>
                  </a:lnTo>
                  <a:lnTo>
                    <a:pt x="59" y="10"/>
                  </a:lnTo>
                  <a:lnTo>
                    <a:pt x="49" y="14"/>
                  </a:lnTo>
                  <a:lnTo>
                    <a:pt x="38" y="20"/>
                  </a:lnTo>
                  <a:lnTo>
                    <a:pt x="22" y="27"/>
                  </a:lnTo>
                  <a:lnTo>
                    <a:pt x="0" y="37"/>
                  </a:lnTo>
                  <a:lnTo>
                    <a:pt x="30" y="108"/>
                  </a:lnTo>
                  <a:lnTo>
                    <a:pt x="57" y="175"/>
                  </a:lnTo>
                  <a:lnTo>
                    <a:pt x="81" y="236"/>
                  </a:lnTo>
                  <a:lnTo>
                    <a:pt x="104" y="293"/>
                  </a:lnTo>
                  <a:lnTo>
                    <a:pt x="126" y="345"/>
                  </a:lnTo>
                  <a:lnTo>
                    <a:pt x="145" y="395"/>
                  </a:lnTo>
                  <a:lnTo>
                    <a:pt x="165" y="442"/>
                  </a:lnTo>
                  <a:lnTo>
                    <a:pt x="182" y="487"/>
                  </a:lnTo>
                  <a:lnTo>
                    <a:pt x="199" y="530"/>
                  </a:lnTo>
                  <a:lnTo>
                    <a:pt x="217" y="572"/>
                  </a:lnTo>
                  <a:lnTo>
                    <a:pt x="234" y="613"/>
                  </a:lnTo>
                  <a:lnTo>
                    <a:pt x="250" y="655"/>
                  </a:lnTo>
                  <a:lnTo>
                    <a:pt x="268" y="698"/>
                  </a:lnTo>
                  <a:lnTo>
                    <a:pt x="286" y="742"/>
                  </a:lnTo>
                  <a:lnTo>
                    <a:pt x="304" y="788"/>
                  </a:lnTo>
                  <a:lnTo>
                    <a:pt x="324" y="837"/>
                  </a:lnTo>
                  <a:lnTo>
                    <a:pt x="345" y="888"/>
                  </a:lnTo>
                  <a:lnTo>
                    <a:pt x="368" y="944"/>
                  </a:lnTo>
                  <a:lnTo>
                    <a:pt x="391" y="1003"/>
                  </a:lnTo>
                  <a:lnTo>
                    <a:pt x="418" y="1069"/>
                  </a:lnTo>
                  <a:lnTo>
                    <a:pt x="445" y="1138"/>
                  </a:lnTo>
                  <a:lnTo>
                    <a:pt x="476" y="1215"/>
                  </a:lnTo>
                  <a:lnTo>
                    <a:pt x="509" y="1297"/>
                  </a:lnTo>
                  <a:lnTo>
                    <a:pt x="546" y="1388"/>
                  </a:lnTo>
                  <a:lnTo>
                    <a:pt x="585" y="1486"/>
                  </a:lnTo>
                  <a:lnTo>
                    <a:pt x="628" y="1593"/>
                  </a:lnTo>
                  <a:lnTo>
                    <a:pt x="675" y="1707"/>
                  </a:lnTo>
                  <a:lnTo>
                    <a:pt x="725" y="1833"/>
                  </a:lnTo>
                  <a:lnTo>
                    <a:pt x="780" y="1968"/>
                  </a:lnTo>
                  <a:lnTo>
                    <a:pt x="838" y="2113"/>
                  </a:lnTo>
                  <a:lnTo>
                    <a:pt x="901" y="2270"/>
                  </a:lnTo>
                  <a:lnTo>
                    <a:pt x="969" y="2440"/>
                  </a:lnTo>
                  <a:lnTo>
                    <a:pt x="982" y="2435"/>
                  </a:lnTo>
                  <a:lnTo>
                    <a:pt x="990" y="2431"/>
                  </a:lnTo>
                  <a:lnTo>
                    <a:pt x="998" y="2426"/>
                  </a:lnTo>
                  <a:lnTo>
                    <a:pt x="1006" y="2423"/>
                  </a:lnTo>
                  <a:lnTo>
                    <a:pt x="1016" y="2419"/>
                  </a:lnTo>
                  <a:lnTo>
                    <a:pt x="1031" y="2413"/>
                  </a:lnTo>
                  <a:lnTo>
                    <a:pt x="1050" y="2404"/>
                  </a:lnTo>
                  <a:lnTo>
                    <a:pt x="1078" y="2394"/>
                  </a:lnTo>
                  <a:lnTo>
                    <a:pt x="1048" y="2322"/>
                  </a:lnTo>
                  <a:lnTo>
                    <a:pt x="1020" y="2256"/>
                  </a:lnTo>
                  <a:lnTo>
                    <a:pt x="995" y="2195"/>
                  </a:lnTo>
                  <a:lnTo>
                    <a:pt x="973" y="2138"/>
                  </a:lnTo>
                  <a:lnTo>
                    <a:pt x="950" y="2085"/>
                  </a:lnTo>
                  <a:lnTo>
                    <a:pt x="930" y="2035"/>
                  </a:lnTo>
                  <a:lnTo>
                    <a:pt x="910" y="1989"/>
                  </a:lnTo>
                  <a:lnTo>
                    <a:pt x="892" y="1944"/>
                  </a:lnTo>
                  <a:lnTo>
                    <a:pt x="875" y="1901"/>
                  </a:lnTo>
                  <a:lnTo>
                    <a:pt x="857" y="1859"/>
                  </a:lnTo>
                  <a:lnTo>
                    <a:pt x="840" y="1817"/>
                  </a:lnTo>
                  <a:lnTo>
                    <a:pt x="823" y="1775"/>
                  </a:lnTo>
                  <a:lnTo>
                    <a:pt x="805" y="1733"/>
                  </a:lnTo>
                  <a:lnTo>
                    <a:pt x="787" y="1688"/>
                  </a:lnTo>
                  <a:lnTo>
                    <a:pt x="768" y="1643"/>
                  </a:lnTo>
                  <a:lnTo>
                    <a:pt x="748" y="1595"/>
                  </a:lnTo>
                  <a:lnTo>
                    <a:pt x="727" y="1543"/>
                  </a:lnTo>
                  <a:lnTo>
                    <a:pt x="703" y="1487"/>
                  </a:lnTo>
                  <a:lnTo>
                    <a:pt x="679" y="1428"/>
                  </a:lnTo>
                  <a:lnTo>
                    <a:pt x="652" y="1364"/>
                  </a:lnTo>
                  <a:lnTo>
                    <a:pt x="624" y="1294"/>
                  </a:lnTo>
                  <a:lnTo>
                    <a:pt x="592" y="1218"/>
                  </a:lnTo>
                  <a:lnTo>
                    <a:pt x="557" y="1135"/>
                  </a:lnTo>
                  <a:lnTo>
                    <a:pt x="521" y="1045"/>
                  </a:lnTo>
                  <a:lnTo>
                    <a:pt x="480" y="948"/>
                  </a:lnTo>
                  <a:lnTo>
                    <a:pt x="436" y="843"/>
                  </a:lnTo>
                  <a:lnTo>
                    <a:pt x="388" y="728"/>
                  </a:lnTo>
                  <a:lnTo>
                    <a:pt x="337" y="604"/>
                  </a:lnTo>
                  <a:lnTo>
                    <a:pt x="281" y="469"/>
                  </a:lnTo>
                  <a:lnTo>
                    <a:pt x="221" y="324"/>
                  </a:lnTo>
                  <a:lnTo>
                    <a:pt x="155" y="16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0" name="Freeform 584"/>
            <p:cNvSpPr>
              <a:spLocks/>
            </p:cNvSpPr>
            <p:nvPr/>
          </p:nvSpPr>
          <p:spPr bwMode="auto">
            <a:xfrm>
              <a:off x="1133" y="3302"/>
              <a:ext cx="48" cy="135"/>
            </a:xfrm>
            <a:custGeom>
              <a:avLst/>
              <a:gdLst>
                <a:gd name="T0" fmla="*/ 2 w 1046"/>
                <a:gd name="T1" fmla="*/ 0 h 2428"/>
                <a:gd name="T2" fmla="*/ 2 w 1046"/>
                <a:gd name="T3" fmla="*/ 0 h 2428"/>
                <a:gd name="T4" fmla="*/ 2 w 1046"/>
                <a:gd name="T5" fmla="*/ 1 h 2428"/>
                <a:gd name="T6" fmla="*/ 1 w 1046"/>
                <a:gd name="T7" fmla="*/ 1 h 2428"/>
                <a:gd name="T8" fmla="*/ 1 w 1046"/>
                <a:gd name="T9" fmla="*/ 5 h 2428"/>
                <a:gd name="T10" fmla="*/ 4 w 1046"/>
                <a:gd name="T11" fmla="*/ 13 h 2428"/>
                <a:gd name="T12" fmla="*/ 6 w 1046"/>
                <a:gd name="T13" fmla="*/ 19 h 2428"/>
                <a:gd name="T14" fmla="*/ 8 w 1046"/>
                <a:gd name="T15" fmla="*/ 24 h 2428"/>
                <a:gd name="T16" fmla="*/ 9 w 1046"/>
                <a:gd name="T17" fmla="*/ 29 h 2428"/>
                <a:gd name="T18" fmla="*/ 11 w 1046"/>
                <a:gd name="T19" fmla="*/ 33 h 2428"/>
                <a:gd name="T20" fmla="*/ 12 w 1046"/>
                <a:gd name="T21" fmla="*/ 38 h 2428"/>
                <a:gd name="T22" fmla="*/ 14 w 1046"/>
                <a:gd name="T23" fmla="*/ 43 h 2428"/>
                <a:gd name="T24" fmla="*/ 16 w 1046"/>
                <a:gd name="T25" fmla="*/ 49 h 2428"/>
                <a:gd name="T26" fmla="*/ 18 w 1046"/>
                <a:gd name="T27" fmla="*/ 55 h 2428"/>
                <a:gd name="T28" fmla="*/ 20 w 1046"/>
                <a:gd name="T29" fmla="*/ 63 h 2428"/>
                <a:gd name="T30" fmla="*/ 23 w 1046"/>
                <a:gd name="T31" fmla="*/ 71 h 2428"/>
                <a:gd name="T32" fmla="*/ 27 w 1046"/>
                <a:gd name="T33" fmla="*/ 82 h 2428"/>
                <a:gd name="T34" fmla="*/ 31 w 1046"/>
                <a:gd name="T35" fmla="*/ 94 h 2428"/>
                <a:gd name="T36" fmla="*/ 36 w 1046"/>
                <a:gd name="T37" fmla="*/ 109 h 2428"/>
                <a:gd name="T38" fmla="*/ 41 w 1046"/>
                <a:gd name="T39" fmla="*/ 126 h 2428"/>
                <a:gd name="T40" fmla="*/ 45 w 1046"/>
                <a:gd name="T41" fmla="*/ 135 h 2428"/>
                <a:gd name="T42" fmla="*/ 45 w 1046"/>
                <a:gd name="T43" fmla="*/ 134 h 2428"/>
                <a:gd name="T44" fmla="*/ 46 w 1046"/>
                <a:gd name="T45" fmla="*/ 134 h 2428"/>
                <a:gd name="T46" fmla="*/ 47 w 1046"/>
                <a:gd name="T47" fmla="*/ 134 h 2428"/>
                <a:gd name="T48" fmla="*/ 47 w 1046"/>
                <a:gd name="T49" fmla="*/ 129 h 2428"/>
                <a:gd name="T50" fmla="*/ 44 w 1046"/>
                <a:gd name="T51" fmla="*/ 122 h 2428"/>
                <a:gd name="T52" fmla="*/ 42 w 1046"/>
                <a:gd name="T53" fmla="*/ 116 h 2428"/>
                <a:gd name="T54" fmla="*/ 40 w 1046"/>
                <a:gd name="T55" fmla="*/ 111 h 2428"/>
                <a:gd name="T56" fmla="*/ 39 w 1046"/>
                <a:gd name="T57" fmla="*/ 106 h 2428"/>
                <a:gd name="T58" fmla="*/ 37 w 1046"/>
                <a:gd name="T59" fmla="*/ 101 h 2428"/>
                <a:gd name="T60" fmla="*/ 36 w 1046"/>
                <a:gd name="T61" fmla="*/ 96 h 2428"/>
                <a:gd name="T62" fmla="*/ 34 w 1046"/>
                <a:gd name="T63" fmla="*/ 91 h 2428"/>
                <a:gd name="T64" fmla="*/ 32 w 1046"/>
                <a:gd name="T65" fmla="*/ 86 h 2428"/>
                <a:gd name="T66" fmla="*/ 30 w 1046"/>
                <a:gd name="T67" fmla="*/ 80 h 2428"/>
                <a:gd name="T68" fmla="*/ 27 w 1046"/>
                <a:gd name="T69" fmla="*/ 72 h 2428"/>
                <a:gd name="T70" fmla="*/ 24 w 1046"/>
                <a:gd name="T71" fmla="*/ 63 h 2428"/>
                <a:gd name="T72" fmla="*/ 21 w 1046"/>
                <a:gd name="T73" fmla="*/ 53 h 2428"/>
                <a:gd name="T74" fmla="*/ 16 w 1046"/>
                <a:gd name="T75" fmla="*/ 41 h 2428"/>
                <a:gd name="T76" fmla="*/ 12 w 1046"/>
                <a:gd name="T77" fmla="*/ 26 h 2428"/>
                <a:gd name="T78" fmla="*/ 6 w 1046"/>
                <a:gd name="T79" fmla="*/ 9 h 24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46"/>
                <a:gd name="T121" fmla="*/ 0 h 2428"/>
                <a:gd name="T122" fmla="*/ 1046 w 1046"/>
                <a:gd name="T123" fmla="*/ 2428 h 24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46" h="2428">
                  <a:moveTo>
                    <a:pt x="58" y="0"/>
                  </a:moveTo>
                  <a:lnTo>
                    <a:pt x="52" y="2"/>
                  </a:lnTo>
                  <a:lnTo>
                    <a:pt x="47" y="4"/>
                  </a:lnTo>
                  <a:lnTo>
                    <a:pt x="43" y="5"/>
                  </a:lnTo>
                  <a:lnTo>
                    <a:pt x="39" y="7"/>
                  </a:lnTo>
                  <a:lnTo>
                    <a:pt x="33" y="10"/>
                  </a:lnTo>
                  <a:lnTo>
                    <a:pt x="25" y="13"/>
                  </a:lnTo>
                  <a:lnTo>
                    <a:pt x="15" y="18"/>
                  </a:lnTo>
                  <a:lnTo>
                    <a:pt x="0" y="25"/>
                  </a:lnTo>
                  <a:lnTo>
                    <a:pt x="29" y="97"/>
                  </a:lnTo>
                  <a:lnTo>
                    <a:pt x="56" y="164"/>
                  </a:lnTo>
                  <a:lnTo>
                    <a:pt x="80" y="225"/>
                  </a:lnTo>
                  <a:lnTo>
                    <a:pt x="104" y="282"/>
                  </a:lnTo>
                  <a:lnTo>
                    <a:pt x="125" y="334"/>
                  </a:lnTo>
                  <a:lnTo>
                    <a:pt x="145" y="384"/>
                  </a:lnTo>
                  <a:lnTo>
                    <a:pt x="164" y="430"/>
                  </a:lnTo>
                  <a:lnTo>
                    <a:pt x="182" y="475"/>
                  </a:lnTo>
                  <a:lnTo>
                    <a:pt x="199" y="518"/>
                  </a:lnTo>
                  <a:lnTo>
                    <a:pt x="217" y="560"/>
                  </a:lnTo>
                  <a:lnTo>
                    <a:pt x="233" y="601"/>
                  </a:lnTo>
                  <a:lnTo>
                    <a:pt x="250" y="643"/>
                  </a:lnTo>
                  <a:lnTo>
                    <a:pt x="268" y="686"/>
                  </a:lnTo>
                  <a:lnTo>
                    <a:pt x="285" y="730"/>
                  </a:lnTo>
                  <a:lnTo>
                    <a:pt x="305" y="776"/>
                  </a:lnTo>
                  <a:lnTo>
                    <a:pt x="324" y="825"/>
                  </a:lnTo>
                  <a:lnTo>
                    <a:pt x="344" y="876"/>
                  </a:lnTo>
                  <a:lnTo>
                    <a:pt x="367" y="932"/>
                  </a:lnTo>
                  <a:lnTo>
                    <a:pt x="391" y="991"/>
                  </a:lnTo>
                  <a:lnTo>
                    <a:pt x="418" y="1056"/>
                  </a:lnTo>
                  <a:lnTo>
                    <a:pt x="445" y="1126"/>
                  </a:lnTo>
                  <a:lnTo>
                    <a:pt x="477" y="1203"/>
                  </a:lnTo>
                  <a:lnTo>
                    <a:pt x="511" y="1285"/>
                  </a:lnTo>
                  <a:lnTo>
                    <a:pt x="546" y="1376"/>
                  </a:lnTo>
                  <a:lnTo>
                    <a:pt x="586" y="1474"/>
                  </a:lnTo>
                  <a:lnTo>
                    <a:pt x="629" y="1580"/>
                  </a:lnTo>
                  <a:lnTo>
                    <a:pt x="676" y="1695"/>
                  </a:lnTo>
                  <a:lnTo>
                    <a:pt x="726" y="1821"/>
                  </a:lnTo>
                  <a:lnTo>
                    <a:pt x="781" y="1956"/>
                  </a:lnTo>
                  <a:lnTo>
                    <a:pt x="840" y="2101"/>
                  </a:lnTo>
                  <a:lnTo>
                    <a:pt x="903" y="2258"/>
                  </a:lnTo>
                  <a:lnTo>
                    <a:pt x="972" y="2428"/>
                  </a:lnTo>
                  <a:lnTo>
                    <a:pt x="980" y="2424"/>
                  </a:lnTo>
                  <a:lnTo>
                    <a:pt x="986" y="2421"/>
                  </a:lnTo>
                  <a:lnTo>
                    <a:pt x="991" y="2419"/>
                  </a:lnTo>
                  <a:lnTo>
                    <a:pt x="997" y="2415"/>
                  </a:lnTo>
                  <a:lnTo>
                    <a:pt x="1004" y="2412"/>
                  </a:lnTo>
                  <a:lnTo>
                    <a:pt x="1013" y="2408"/>
                  </a:lnTo>
                  <a:lnTo>
                    <a:pt x="1028" y="2403"/>
                  </a:lnTo>
                  <a:lnTo>
                    <a:pt x="1046" y="2395"/>
                  </a:lnTo>
                  <a:lnTo>
                    <a:pt x="1017" y="2324"/>
                  </a:lnTo>
                  <a:lnTo>
                    <a:pt x="989" y="2257"/>
                  </a:lnTo>
                  <a:lnTo>
                    <a:pt x="964" y="2196"/>
                  </a:lnTo>
                  <a:lnTo>
                    <a:pt x="941" y="2139"/>
                  </a:lnTo>
                  <a:lnTo>
                    <a:pt x="920" y="2086"/>
                  </a:lnTo>
                  <a:lnTo>
                    <a:pt x="899" y="2037"/>
                  </a:lnTo>
                  <a:lnTo>
                    <a:pt x="880" y="1990"/>
                  </a:lnTo>
                  <a:lnTo>
                    <a:pt x="861" y="1946"/>
                  </a:lnTo>
                  <a:lnTo>
                    <a:pt x="843" y="1903"/>
                  </a:lnTo>
                  <a:lnTo>
                    <a:pt x="826" y="1861"/>
                  </a:lnTo>
                  <a:lnTo>
                    <a:pt x="809" y="1819"/>
                  </a:lnTo>
                  <a:lnTo>
                    <a:pt x="792" y="1778"/>
                  </a:lnTo>
                  <a:lnTo>
                    <a:pt x="774" y="1734"/>
                  </a:lnTo>
                  <a:lnTo>
                    <a:pt x="756" y="1691"/>
                  </a:lnTo>
                  <a:lnTo>
                    <a:pt x="737" y="1645"/>
                  </a:lnTo>
                  <a:lnTo>
                    <a:pt x="718" y="1596"/>
                  </a:lnTo>
                  <a:lnTo>
                    <a:pt x="696" y="1545"/>
                  </a:lnTo>
                  <a:lnTo>
                    <a:pt x="673" y="1490"/>
                  </a:lnTo>
                  <a:lnTo>
                    <a:pt x="648" y="1430"/>
                  </a:lnTo>
                  <a:lnTo>
                    <a:pt x="622" y="1365"/>
                  </a:lnTo>
                  <a:lnTo>
                    <a:pt x="593" y="1296"/>
                  </a:lnTo>
                  <a:lnTo>
                    <a:pt x="562" y="1220"/>
                  </a:lnTo>
                  <a:lnTo>
                    <a:pt x="528" y="1138"/>
                  </a:lnTo>
                  <a:lnTo>
                    <a:pt x="490" y="1047"/>
                  </a:lnTo>
                  <a:lnTo>
                    <a:pt x="450" y="950"/>
                  </a:lnTo>
                  <a:lnTo>
                    <a:pt x="407" y="843"/>
                  </a:lnTo>
                  <a:lnTo>
                    <a:pt x="359" y="730"/>
                  </a:lnTo>
                  <a:lnTo>
                    <a:pt x="308" y="605"/>
                  </a:lnTo>
                  <a:lnTo>
                    <a:pt x="251" y="470"/>
                  </a:lnTo>
                  <a:lnTo>
                    <a:pt x="192" y="325"/>
                  </a:lnTo>
                  <a:lnTo>
                    <a:pt x="127" y="16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1" name="Freeform 585"/>
            <p:cNvSpPr>
              <a:spLocks/>
            </p:cNvSpPr>
            <p:nvPr/>
          </p:nvSpPr>
          <p:spPr bwMode="auto">
            <a:xfrm>
              <a:off x="1133" y="3302"/>
              <a:ext cx="46" cy="134"/>
            </a:xfrm>
            <a:custGeom>
              <a:avLst/>
              <a:gdLst>
                <a:gd name="T0" fmla="*/ 1 w 1017"/>
                <a:gd name="T1" fmla="*/ 0 h 2414"/>
                <a:gd name="T2" fmla="*/ 0 w 1017"/>
                <a:gd name="T3" fmla="*/ 1 h 2414"/>
                <a:gd name="T4" fmla="*/ 44 w 1017"/>
                <a:gd name="T5" fmla="*/ 134 h 2414"/>
                <a:gd name="T6" fmla="*/ 46 w 1017"/>
                <a:gd name="T7" fmla="*/ 133 h 2414"/>
                <a:gd name="T8" fmla="*/ 1 w 1017"/>
                <a:gd name="T9" fmla="*/ 0 h 2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7"/>
                <a:gd name="T16" fmla="*/ 0 h 2414"/>
                <a:gd name="T17" fmla="*/ 1017 w 1017"/>
                <a:gd name="T18" fmla="*/ 2414 h 2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7" h="2414">
                  <a:moveTo>
                    <a:pt x="32" y="0"/>
                  </a:moveTo>
                  <a:lnTo>
                    <a:pt x="0" y="13"/>
                  </a:lnTo>
                  <a:lnTo>
                    <a:pt x="977" y="2414"/>
                  </a:lnTo>
                  <a:lnTo>
                    <a:pt x="1017" y="239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2" name="Freeform 586"/>
            <p:cNvSpPr>
              <a:spLocks/>
            </p:cNvSpPr>
            <p:nvPr/>
          </p:nvSpPr>
          <p:spPr bwMode="auto">
            <a:xfrm>
              <a:off x="1132" y="3298"/>
              <a:ext cx="8" cy="6"/>
            </a:xfrm>
            <a:custGeom>
              <a:avLst/>
              <a:gdLst>
                <a:gd name="T0" fmla="*/ 8 w 173"/>
                <a:gd name="T1" fmla="*/ 1 h 95"/>
                <a:gd name="T2" fmla="*/ 0 w 173"/>
                <a:gd name="T3" fmla="*/ 6 h 95"/>
                <a:gd name="T4" fmla="*/ 0 w 173"/>
                <a:gd name="T5" fmla="*/ 5 h 95"/>
                <a:gd name="T6" fmla="*/ 8 w 173"/>
                <a:gd name="T7" fmla="*/ 0 h 95"/>
                <a:gd name="T8" fmla="*/ 8 w 173"/>
                <a:gd name="T9" fmla="*/ 1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95"/>
                <a:gd name="T17" fmla="*/ 173 w 17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95">
                  <a:moveTo>
                    <a:pt x="173" y="20"/>
                  </a:moveTo>
                  <a:lnTo>
                    <a:pt x="7" y="95"/>
                  </a:lnTo>
                  <a:lnTo>
                    <a:pt x="0" y="75"/>
                  </a:lnTo>
                  <a:lnTo>
                    <a:pt x="166" y="0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3" name="Freeform 587"/>
            <p:cNvSpPr>
              <a:spLocks/>
            </p:cNvSpPr>
            <p:nvPr/>
          </p:nvSpPr>
          <p:spPr bwMode="auto">
            <a:xfrm>
              <a:off x="1130" y="3293"/>
              <a:ext cx="9" cy="10"/>
            </a:xfrm>
            <a:custGeom>
              <a:avLst/>
              <a:gdLst>
                <a:gd name="T0" fmla="*/ 9 w 200"/>
                <a:gd name="T1" fmla="*/ 6 h 179"/>
                <a:gd name="T2" fmla="*/ 1 w 200"/>
                <a:gd name="T3" fmla="*/ 10 h 179"/>
                <a:gd name="T4" fmla="*/ 0 w 200"/>
                <a:gd name="T5" fmla="*/ 6 h 179"/>
                <a:gd name="T6" fmla="*/ 3 w 200"/>
                <a:gd name="T7" fmla="*/ 0 h 179"/>
                <a:gd name="T8" fmla="*/ 8 w 200"/>
                <a:gd name="T9" fmla="*/ 1 h 179"/>
                <a:gd name="T10" fmla="*/ 9 w 200"/>
                <a:gd name="T11" fmla="*/ 6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179"/>
                <a:gd name="T20" fmla="*/ 200 w 200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179">
                  <a:moveTo>
                    <a:pt x="200" y="106"/>
                  </a:moveTo>
                  <a:lnTo>
                    <a:pt x="33" y="179"/>
                  </a:lnTo>
                  <a:lnTo>
                    <a:pt x="0" y="100"/>
                  </a:lnTo>
                  <a:lnTo>
                    <a:pt x="58" y="0"/>
                  </a:lnTo>
                  <a:lnTo>
                    <a:pt x="168" y="26"/>
                  </a:lnTo>
                  <a:lnTo>
                    <a:pt x="200" y="106"/>
                  </a:lnTo>
                  <a:close/>
                </a:path>
              </a:pathLst>
            </a:custGeom>
            <a:solidFill>
              <a:srgbClr val="54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4" name="Freeform 588"/>
            <p:cNvSpPr>
              <a:spLocks/>
            </p:cNvSpPr>
            <p:nvPr/>
          </p:nvSpPr>
          <p:spPr bwMode="auto">
            <a:xfrm>
              <a:off x="1130" y="3293"/>
              <a:ext cx="8" cy="10"/>
            </a:xfrm>
            <a:custGeom>
              <a:avLst/>
              <a:gdLst>
                <a:gd name="T0" fmla="*/ 8 w 173"/>
                <a:gd name="T1" fmla="*/ 7 h 177"/>
                <a:gd name="T2" fmla="*/ 7 w 173"/>
                <a:gd name="T3" fmla="*/ 7 h 177"/>
                <a:gd name="T4" fmla="*/ 7 w 173"/>
                <a:gd name="T5" fmla="*/ 7 h 177"/>
                <a:gd name="T6" fmla="*/ 6 w 173"/>
                <a:gd name="T7" fmla="*/ 7 h 177"/>
                <a:gd name="T8" fmla="*/ 6 w 173"/>
                <a:gd name="T9" fmla="*/ 8 h 177"/>
                <a:gd name="T10" fmla="*/ 5 w 173"/>
                <a:gd name="T11" fmla="*/ 8 h 177"/>
                <a:gd name="T12" fmla="*/ 4 w 173"/>
                <a:gd name="T13" fmla="*/ 8 h 177"/>
                <a:gd name="T14" fmla="*/ 3 w 173"/>
                <a:gd name="T15" fmla="*/ 9 h 177"/>
                <a:gd name="T16" fmla="*/ 2 w 173"/>
                <a:gd name="T17" fmla="*/ 10 h 177"/>
                <a:gd name="T18" fmla="*/ 1 w 173"/>
                <a:gd name="T19" fmla="*/ 9 h 177"/>
                <a:gd name="T20" fmla="*/ 1 w 173"/>
                <a:gd name="T21" fmla="*/ 9 h 177"/>
                <a:gd name="T22" fmla="*/ 1 w 173"/>
                <a:gd name="T23" fmla="*/ 9 h 177"/>
                <a:gd name="T24" fmla="*/ 1 w 173"/>
                <a:gd name="T25" fmla="*/ 8 h 177"/>
                <a:gd name="T26" fmla="*/ 1 w 173"/>
                <a:gd name="T27" fmla="*/ 8 h 177"/>
                <a:gd name="T28" fmla="*/ 1 w 173"/>
                <a:gd name="T29" fmla="*/ 7 h 177"/>
                <a:gd name="T30" fmla="*/ 0 w 173"/>
                <a:gd name="T31" fmla="*/ 7 h 177"/>
                <a:gd name="T32" fmla="*/ 0 w 173"/>
                <a:gd name="T33" fmla="*/ 5 h 177"/>
                <a:gd name="T34" fmla="*/ 0 w 173"/>
                <a:gd name="T35" fmla="*/ 5 h 177"/>
                <a:gd name="T36" fmla="*/ 1 w 173"/>
                <a:gd name="T37" fmla="*/ 4 h 177"/>
                <a:gd name="T38" fmla="*/ 1 w 173"/>
                <a:gd name="T39" fmla="*/ 4 h 177"/>
                <a:gd name="T40" fmla="*/ 1 w 173"/>
                <a:gd name="T41" fmla="*/ 4 h 177"/>
                <a:gd name="T42" fmla="*/ 1 w 173"/>
                <a:gd name="T43" fmla="*/ 3 h 177"/>
                <a:gd name="T44" fmla="*/ 1 w 173"/>
                <a:gd name="T45" fmla="*/ 2 h 177"/>
                <a:gd name="T46" fmla="*/ 2 w 173"/>
                <a:gd name="T47" fmla="*/ 1 h 177"/>
                <a:gd name="T48" fmla="*/ 2 w 173"/>
                <a:gd name="T49" fmla="*/ 0 h 177"/>
                <a:gd name="T50" fmla="*/ 3 w 173"/>
                <a:gd name="T51" fmla="*/ 0 h 177"/>
                <a:gd name="T52" fmla="*/ 3 w 173"/>
                <a:gd name="T53" fmla="*/ 0 h 177"/>
                <a:gd name="T54" fmla="*/ 4 w 173"/>
                <a:gd name="T55" fmla="*/ 0 h 177"/>
                <a:gd name="T56" fmla="*/ 4 w 173"/>
                <a:gd name="T57" fmla="*/ 1 h 177"/>
                <a:gd name="T58" fmla="*/ 4 w 173"/>
                <a:gd name="T59" fmla="*/ 1 h 177"/>
                <a:gd name="T60" fmla="*/ 5 w 173"/>
                <a:gd name="T61" fmla="*/ 1 h 177"/>
                <a:gd name="T62" fmla="*/ 6 w 173"/>
                <a:gd name="T63" fmla="*/ 2 h 177"/>
                <a:gd name="T64" fmla="*/ 6 w 173"/>
                <a:gd name="T65" fmla="*/ 2 h 177"/>
                <a:gd name="T66" fmla="*/ 7 w 173"/>
                <a:gd name="T67" fmla="*/ 2 h 177"/>
                <a:gd name="T68" fmla="*/ 7 w 173"/>
                <a:gd name="T69" fmla="*/ 3 h 177"/>
                <a:gd name="T70" fmla="*/ 7 w 173"/>
                <a:gd name="T71" fmla="*/ 3 h 177"/>
                <a:gd name="T72" fmla="*/ 7 w 173"/>
                <a:gd name="T73" fmla="*/ 3 h 177"/>
                <a:gd name="T74" fmla="*/ 7 w 173"/>
                <a:gd name="T75" fmla="*/ 4 h 177"/>
                <a:gd name="T76" fmla="*/ 7 w 173"/>
                <a:gd name="T77" fmla="*/ 5 h 177"/>
                <a:gd name="T78" fmla="*/ 8 w 173"/>
                <a:gd name="T79" fmla="*/ 5 h 177"/>
                <a:gd name="T80" fmla="*/ 8 w 173"/>
                <a:gd name="T81" fmla="*/ 7 h 17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3"/>
                <a:gd name="T124" fmla="*/ 0 h 177"/>
                <a:gd name="T125" fmla="*/ 173 w 173"/>
                <a:gd name="T126" fmla="*/ 177 h 17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3" h="177">
                  <a:moveTo>
                    <a:pt x="173" y="116"/>
                  </a:moveTo>
                  <a:lnTo>
                    <a:pt x="159" y="122"/>
                  </a:lnTo>
                  <a:lnTo>
                    <a:pt x="147" y="126"/>
                  </a:lnTo>
                  <a:lnTo>
                    <a:pt x="137" y="131"/>
                  </a:lnTo>
                  <a:lnTo>
                    <a:pt x="127" y="135"/>
                  </a:lnTo>
                  <a:lnTo>
                    <a:pt x="114" y="141"/>
                  </a:lnTo>
                  <a:lnTo>
                    <a:pt x="94" y="150"/>
                  </a:lnTo>
                  <a:lnTo>
                    <a:pt x="69" y="161"/>
                  </a:lnTo>
                  <a:lnTo>
                    <a:pt x="33" y="177"/>
                  </a:lnTo>
                  <a:lnTo>
                    <a:pt x="30" y="168"/>
                  </a:lnTo>
                  <a:lnTo>
                    <a:pt x="27" y="161"/>
                  </a:lnTo>
                  <a:lnTo>
                    <a:pt x="25" y="156"/>
                  </a:lnTo>
                  <a:lnTo>
                    <a:pt x="23" y="150"/>
                  </a:lnTo>
                  <a:lnTo>
                    <a:pt x="20" y="141"/>
                  </a:lnTo>
                  <a:lnTo>
                    <a:pt x="16" y="131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7" y="86"/>
                  </a:lnTo>
                  <a:lnTo>
                    <a:pt x="11" y="78"/>
                  </a:lnTo>
                  <a:lnTo>
                    <a:pt x="15" y="70"/>
                  </a:lnTo>
                  <a:lnTo>
                    <a:pt x="19" y="63"/>
                  </a:lnTo>
                  <a:lnTo>
                    <a:pt x="24" y="54"/>
                  </a:lnTo>
                  <a:lnTo>
                    <a:pt x="31" y="41"/>
                  </a:lnTo>
                  <a:lnTo>
                    <a:pt x="40" y="24"/>
                  </a:lnTo>
                  <a:lnTo>
                    <a:pt x="52" y="0"/>
                  </a:lnTo>
                  <a:lnTo>
                    <a:pt x="63" y="3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83" y="11"/>
                  </a:lnTo>
                  <a:lnTo>
                    <a:pt x="91" y="15"/>
                  </a:lnTo>
                  <a:lnTo>
                    <a:pt x="102" y="20"/>
                  </a:lnTo>
                  <a:lnTo>
                    <a:pt x="119" y="27"/>
                  </a:lnTo>
                  <a:lnTo>
                    <a:pt x="140" y="37"/>
                  </a:lnTo>
                  <a:lnTo>
                    <a:pt x="144" y="44"/>
                  </a:lnTo>
                  <a:lnTo>
                    <a:pt x="146" y="50"/>
                  </a:lnTo>
                  <a:lnTo>
                    <a:pt x="149" y="56"/>
                  </a:lnTo>
                  <a:lnTo>
                    <a:pt x="151" y="61"/>
                  </a:lnTo>
                  <a:lnTo>
                    <a:pt x="154" y="69"/>
                  </a:lnTo>
                  <a:lnTo>
                    <a:pt x="159" y="80"/>
                  </a:lnTo>
                  <a:lnTo>
                    <a:pt x="165" y="95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70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5" name="Freeform 589"/>
            <p:cNvSpPr>
              <a:spLocks/>
            </p:cNvSpPr>
            <p:nvPr/>
          </p:nvSpPr>
          <p:spPr bwMode="auto">
            <a:xfrm>
              <a:off x="1131" y="3293"/>
              <a:ext cx="6" cy="9"/>
            </a:xfrm>
            <a:custGeom>
              <a:avLst/>
              <a:gdLst>
                <a:gd name="T0" fmla="*/ 6 w 142"/>
                <a:gd name="T1" fmla="*/ 6 h 175"/>
                <a:gd name="T2" fmla="*/ 6 w 142"/>
                <a:gd name="T3" fmla="*/ 7 h 175"/>
                <a:gd name="T4" fmla="*/ 5 w 142"/>
                <a:gd name="T5" fmla="*/ 7 h 175"/>
                <a:gd name="T6" fmla="*/ 5 w 142"/>
                <a:gd name="T7" fmla="*/ 7 h 175"/>
                <a:gd name="T8" fmla="*/ 5 w 142"/>
                <a:gd name="T9" fmla="*/ 7 h 175"/>
                <a:gd name="T10" fmla="*/ 4 w 142"/>
                <a:gd name="T11" fmla="*/ 7 h 175"/>
                <a:gd name="T12" fmla="*/ 3 w 142"/>
                <a:gd name="T13" fmla="*/ 8 h 175"/>
                <a:gd name="T14" fmla="*/ 3 w 142"/>
                <a:gd name="T15" fmla="*/ 8 h 175"/>
                <a:gd name="T16" fmla="*/ 1 w 142"/>
                <a:gd name="T17" fmla="*/ 9 h 175"/>
                <a:gd name="T18" fmla="*/ 1 w 142"/>
                <a:gd name="T19" fmla="*/ 8 h 175"/>
                <a:gd name="T20" fmla="*/ 1 w 142"/>
                <a:gd name="T21" fmla="*/ 8 h 175"/>
                <a:gd name="T22" fmla="*/ 1 w 142"/>
                <a:gd name="T23" fmla="*/ 8 h 175"/>
                <a:gd name="T24" fmla="*/ 1 w 142"/>
                <a:gd name="T25" fmla="*/ 8 h 175"/>
                <a:gd name="T26" fmla="*/ 1 w 142"/>
                <a:gd name="T27" fmla="*/ 7 h 175"/>
                <a:gd name="T28" fmla="*/ 1 w 142"/>
                <a:gd name="T29" fmla="*/ 7 h 175"/>
                <a:gd name="T30" fmla="*/ 0 w 142"/>
                <a:gd name="T31" fmla="*/ 6 h 175"/>
                <a:gd name="T32" fmla="*/ 0 w 142"/>
                <a:gd name="T33" fmla="*/ 5 h 175"/>
                <a:gd name="T34" fmla="*/ 0 w 142"/>
                <a:gd name="T35" fmla="*/ 4 h 175"/>
                <a:gd name="T36" fmla="*/ 0 w 142"/>
                <a:gd name="T37" fmla="*/ 4 h 175"/>
                <a:gd name="T38" fmla="*/ 1 w 142"/>
                <a:gd name="T39" fmla="*/ 3 h 175"/>
                <a:gd name="T40" fmla="*/ 1 w 142"/>
                <a:gd name="T41" fmla="*/ 3 h 175"/>
                <a:gd name="T42" fmla="*/ 1 w 142"/>
                <a:gd name="T43" fmla="*/ 3 h 175"/>
                <a:gd name="T44" fmla="*/ 1 w 142"/>
                <a:gd name="T45" fmla="*/ 2 h 175"/>
                <a:gd name="T46" fmla="*/ 1 w 142"/>
                <a:gd name="T47" fmla="*/ 1 h 175"/>
                <a:gd name="T48" fmla="*/ 2 w 142"/>
                <a:gd name="T49" fmla="*/ 0 h 175"/>
                <a:gd name="T50" fmla="*/ 2 w 142"/>
                <a:gd name="T51" fmla="*/ 0 h 175"/>
                <a:gd name="T52" fmla="*/ 2 w 142"/>
                <a:gd name="T53" fmla="*/ 0 h 175"/>
                <a:gd name="T54" fmla="*/ 3 w 142"/>
                <a:gd name="T55" fmla="*/ 1 h 175"/>
                <a:gd name="T56" fmla="*/ 3 w 142"/>
                <a:gd name="T57" fmla="*/ 1 h 175"/>
                <a:gd name="T58" fmla="*/ 3 w 142"/>
                <a:gd name="T59" fmla="*/ 1 h 175"/>
                <a:gd name="T60" fmla="*/ 4 w 142"/>
                <a:gd name="T61" fmla="*/ 1 h 175"/>
                <a:gd name="T62" fmla="*/ 4 w 142"/>
                <a:gd name="T63" fmla="*/ 2 h 175"/>
                <a:gd name="T64" fmla="*/ 5 w 142"/>
                <a:gd name="T65" fmla="*/ 2 h 175"/>
                <a:gd name="T66" fmla="*/ 5 w 142"/>
                <a:gd name="T67" fmla="*/ 3 h 175"/>
                <a:gd name="T68" fmla="*/ 5 w 142"/>
                <a:gd name="T69" fmla="*/ 3 h 175"/>
                <a:gd name="T70" fmla="*/ 5 w 142"/>
                <a:gd name="T71" fmla="*/ 3 h 175"/>
                <a:gd name="T72" fmla="*/ 5 w 142"/>
                <a:gd name="T73" fmla="*/ 4 h 175"/>
                <a:gd name="T74" fmla="*/ 5 w 142"/>
                <a:gd name="T75" fmla="*/ 4 h 175"/>
                <a:gd name="T76" fmla="*/ 5 w 142"/>
                <a:gd name="T77" fmla="*/ 5 h 175"/>
                <a:gd name="T78" fmla="*/ 6 w 142"/>
                <a:gd name="T79" fmla="*/ 5 h 175"/>
                <a:gd name="T80" fmla="*/ 6 w 142"/>
                <a:gd name="T81" fmla="*/ 6 h 1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175"/>
                <a:gd name="T125" fmla="*/ 142 w 142"/>
                <a:gd name="T126" fmla="*/ 175 h 1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175">
                  <a:moveTo>
                    <a:pt x="142" y="126"/>
                  </a:moveTo>
                  <a:lnTo>
                    <a:pt x="131" y="131"/>
                  </a:lnTo>
                  <a:lnTo>
                    <a:pt x="122" y="135"/>
                  </a:lnTo>
                  <a:lnTo>
                    <a:pt x="115" y="137"/>
                  </a:lnTo>
                  <a:lnTo>
                    <a:pt x="107" y="141"/>
                  </a:lnTo>
                  <a:lnTo>
                    <a:pt x="96" y="145"/>
                  </a:lnTo>
                  <a:lnTo>
                    <a:pt x="81" y="152"/>
                  </a:lnTo>
                  <a:lnTo>
                    <a:pt x="61" y="161"/>
                  </a:lnTo>
                  <a:lnTo>
                    <a:pt x="32" y="175"/>
                  </a:lnTo>
                  <a:lnTo>
                    <a:pt x="29" y="165"/>
                  </a:lnTo>
                  <a:lnTo>
                    <a:pt x="26" y="159"/>
                  </a:lnTo>
                  <a:lnTo>
                    <a:pt x="24" y="153"/>
                  </a:lnTo>
                  <a:lnTo>
                    <a:pt x="22" y="146"/>
                  </a:lnTo>
                  <a:lnTo>
                    <a:pt x="19" y="139"/>
                  </a:lnTo>
                  <a:lnTo>
                    <a:pt x="15" y="12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5" y="84"/>
                  </a:lnTo>
                  <a:lnTo>
                    <a:pt x="9" y="76"/>
                  </a:lnTo>
                  <a:lnTo>
                    <a:pt x="12" y="68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6" y="40"/>
                  </a:lnTo>
                  <a:lnTo>
                    <a:pt x="34" y="23"/>
                  </a:lnTo>
                  <a:lnTo>
                    <a:pt x="45" y="0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3" y="11"/>
                  </a:lnTo>
                  <a:lnTo>
                    <a:pt x="68" y="15"/>
                  </a:lnTo>
                  <a:lnTo>
                    <a:pt x="74" y="19"/>
                  </a:lnTo>
                  <a:lnTo>
                    <a:pt x="83" y="25"/>
                  </a:lnTo>
                  <a:lnTo>
                    <a:pt x="94" y="34"/>
                  </a:lnTo>
                  <a:lnTo>
                    <a:pt x="111" y="46"/>
                  </a:lnTo>
                  <a:lnTo>
                    <a:pt x="115" y="55"/>
                  </a:lnTo>
                  <a:lnTo>
                    <a:pt x="117" y="60"/>
                  </a:lnTo>
                  <a:lnTo>
                    <a:pt x="120" y="65"/>
                  </a:lnTo>
                  <a:lnTo>
                    <a:pt x="122" y="71"/>
                  </a:lnTo>
                  <a:lnTo>
                    <a:pt x="125" y="79"/>
                  </a:lnTo>
                  <a:lnTo>
                    <a:pt x="129" y="89"/>
                  </a:lnTo>
                  <a:lnTo>
                    <a:pt x="135" y="105"/>
                  </a:lnTo>
                  <a:lnTo>
                    <a:pt x="142" y="126"/>
                  </a:lnTo>
                  <a:close/>
                </a:path>
              </a:pathLst>
            </a:custGeom>
            <a:solidFill>
              <a:srgbClr val="8C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6" name="Freeform 590"/>
            <p:cNvSpPr>
              <a:spLocks/>
            </p:cNvSpPr>
            <p:nvPr/>
          </p:nvSpPr>
          <p:spPr bwMode="auto">
            <a:xfrm>
              <a:off x="1131" y="3293"/>
              <a:ext cx="5" cy="9"/>
            </a:xfrm>
            <a:custGeom>
              <a:avLst/>
              <a:gdLst>
                <a:gd name="T0" fmla="*/ 5 w 116"/>
                <a:gd name="T1" fmla="*/ 7 h 172"/>
                <a:gd name="T2" fmla="*/ 5 w 116"/>
                <a:gd name="T3" fmla="*/ 7 h 172"/>
                <a:gd name="T4" fmla="*/ 4 w 116"/>
                <a:gd name="T5" fmla="*/ 7 h 172"/>
                <a:gd name="T6" fmla="*/ 4 w 116"/>
                <a:gd name="T7" fmla="*/ 8 h 172"/>
                <a:gd name="T8" fmla="*/ 4 w 116"/>
                <a:gd name="T9" fmla="*/ 8 h 172"/>
                <a:gd name="T10" fmla="*/ 3 w 116"/>
                <a:gd name="T11" fmla="*/ 8 h 172"/>
                <a:gd name="T12" fmla="*/ 3 w 116"/>
                <a:gd name="T13" fmla="*/ 8 h 172"/>
                <a:gd name="T14" fmla="*/ 2 w 116"/>
                <a:gd name="T15" fmla="*/ 8 h 172"/>
                <a:gd name="T16" fmla="*/ 1 w 116"/>
                <a:gd name="T17" fmla="*/ 9 h 172"/>
                <a:gd name="T18" fmla="*/ 1 w 116"/>
                <a:gd name="T19" fmla="*/ 9 h 172"/>
                <a:gd name="T20" fmla="*/ 1 w 116"/>
                <a:gd name="T21" fmla="*/ 8 h 172"/>
                <a:gd name="T22" fmla="*/ 1 w 116"/>
                <a:gd name="T23" fmla="*/ 8 h 172"/>
                <a:gd name="T24" fmla="*/ 1 w 116"/>
                <a:gd name="T25" fmla="*/ 8 h 172"/>
                <a:gd name="T26" fmla="*/ 1 w 116"/>
                <a:gd name="T27" fmla="*/ 7 h 172"/>
                <a:gd name="T28" fmla="*/ 1 w 116"/>
                <a:gd name="T29" fmla="*/ 7 h 172"/>
                <a:gd name="T30" fmla="*/ 0 w 116"/>
                <a:gd name="T31" fmla="*/ 6 h 172"/>
                <a:gd name="T32" fmla="*/ 0 w 116"/>
                <a:gd name="T33" fmla="*/ 5 h 172"/>
                <a:gd name="T34" fmla="*/ 0 w 116"/>
                <a:gd name="T35" fmla="*/ 4 h 172"/>
                <a:gd name="T36" fmla="*/ 0 w 116"/>
                <a:gd name="T37" fmla="*/ 4 h 172"/>
                <a:gd name="T38" fmla="*/ 0 w 116"/>
                <a:gd name="T39" fmla="*/ 4 h 172"/>
                <a:gd name="T40" fmla="*/ 1 w 116"/>
                <a:gd name="T41" fmla="*/ 3 h 172"/>
                <a:gd name="T42" fmla="*/ 1 w 116"/>
                <a:gd name="T43" fmla="*/ 3 h 172"/>
                <a:gd name="T44" fmla="*/ 1 w 116"/>
                <a:gd name="T45" fmla="*/ 2 h 172"/>
                <a:gd name="T46" fmla="*/ 1 w 116"/>
                <a:gd name="T47" fmla="*/ 1 h 172"/>
                <a:gd name="T48" fmla="*/ 2 w 116"/>
                <a:gd name="T49" fmla="*/ 0 h 172"/>
                <a:gd name="T50" fmla="*/ 2 w 116"/>
                <a:gd name="T51" fmla="*/ 0 h 172"/>
                <a:gd name="T52" fmla="*/ 2 w 116"/>
                <a:gd name="T53" fmla="*/ 0 h 172"/>
                <a:gd name="T54" fmla="*/ 2 w 116"/>
                <a:gd name="T55" fmla="*/ 1 h 172"/>
                <a:gd name="T56" fmla="*/ 2 w 116"/>
                <a:gd name="T57" fmla="*/ 1 h 172"/>
                <a:gd name="T58" fmla="*/ 3 w 116"/>
                <a:gd name="T59" fmla="*/ 1 h 172"/>
                <a:gd name="T60" fmla="*/ 3 w 116"/>
                <a:gd name="T61" fmla="*/ 2 h 172"/>
                <a:gd name="T62" fmla="*/ 3 w 116"/>
                <a:gd name="T63" fmla="*/ 2 h 172"/>
                <a:gd name="T64" fmla="*/ 4 w 116"/>
                <a:gd name="T65" fmla="*/ 3 h 172"/>
                <a:gd name="T66" fmla="*/ 4 w 116"/>
                <a:gd name="T67" fmla="*/ 3 h 172"/>
                <a:gd name="T68" fmla="*/ 4 w 116"/>
                <a:gd name="T69" fmla="*/ 4 h 172"/>
                <a:gd name="T70" fmla="*/ 4 w 116"/>
                <a:gd name="T71" fmla="*/ 4 h 172"/>
                <a:gd name="T72" fmla="*/ 4 w 116"/>
                <a:gd name="T73" fmla="*/ 4 h 172"/>
                <a:gd name="T74" fmla="*/ 4 w 116"/>
                <a:gd name="T75" fmla="*/ 5 h 172"/>
                <a:gd name="T76" fmla="*/ 4 w 116"/>
                <a:gd name="T77" fmla="*/ 5 h 172"/>
                <a:gd name="T78" fmla="*/ 5 w 116"/>
                <a:gd name="T79" fmla="*/ 6 h 172"/>
                <a:gd name="T80" fmla="*/ 5 w 116"/>
                <a:gd name="T81" fmla="*/ 7 h 1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6"/>
                <a:gd name="T124" fmla="*/ 0 h 172"/>
                <a:gd name="T125" fmla="*/ 116 w 116"/>
                <a:gd name="T126" fmla="*/ 172 h 1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6" h="172">
                  <a:moveTo>
                    <a:pt x="116" y="136"/>
                  </a:moveTo>
                  <a:lnTo>
                    <a:pt x="107" y="139"/>
                  </a:lnTo>
                  <a:lnTo>
                    <a:pt x="101" y="141"/>
                  </a:lnTo>
                  <a:lnTo>
                    <a:pt x="95" y="144"/>
                  </a:lnTo>
                  <a:lnTo>
                    <a:pt x="88" y="146"/>
                  </a:lnTo>
                  <a:lnTo>
                    <a:pt x="80" y="150"/>
                  </a:lnTo>
                  <a:lnTo>
                    <a:pt x="69" y="155"/>
                  </a:lnTo>
                  <a:lnTo>
                    <a:pt x="54" y="162"/>
                  </a:lnTo>
                  <a:lnTo>
                    <a:pt x="32" y="172"/>
                  </a:lnTo>
                  <a:lnTo>
                    <a:pt x="29" y="163"/>
                  </a:lnTo>
                  <a:lnTo>
                    <a:pt x="26" y="156"/>
                  </a:lnTo>
                  <a:lnTo>
                    <a:pt x="24" y="151"/>
                  </a:lnTo>
                  <a:lnTo>
                    <a:pt x="22" y="144"/>
                  </a:lnTo>
                  <a:lnTo>
                    <a:pt x="19" y="136"/>
                  </a:lnTo>
                  <a:lnTo>
                    <a:pt x="15" y="126"/>
                  </a:lnTo>
                  <a:lnTo>
                    <a:pt x="8" y="112"/>
                  </a:lnTo>
                  <a:lnTo>
                    <a:pt x="0" y="93"/>
                  </a:lnTo>
                  <a:lnTo>
                    <a:pt x="5" y="82"/>
                  </a:lnTo>
                  <a:lnTo>
                    <a:pt x="8" y="74"/>
                  </a:lnTo>
                  <a:lnTo>
                    <a:pt x="11" y="67"/>
                  </a:lnTo>
                  <a:lnTo>
                    <a:pt x="14" y="60"/>
                  </a:lnTo>
                  <a:lnTo>
                    <a:pt x="18" y="51"/>
                  </a:lnTo>
                  <a:lnTo>
                    <a:pt x="23" y="39"/>
                  </a:lnTo>
                  <a:lnTo>
                    <a:pt x="31" y="22"/>
                  </a:lnTo>
                  <a:lnTo>
                    <a:pt x="40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3" y="14"/>
                  </a:lnTo>
                  <a:lnTo>
                    <a:pt x="56" y="18"/>
                  </a:lnTo>
                  <a:lnTo>
                    <a:pt x="60" y="23"/>
                  </a:lnTo>
                  <a:lnTo>
                    <a:pt x="65" y="30"/>
                  </a:lnTo>
                  <a:lnTo>
                    <a:pt x="73" y="41"/>
                  </a:lnTo>
                  <a:lnTo>
                    <a:pt x="83" y="56"/>
                  </a:lnTo>
                  <a:lnTo>
                    <a:pt x="87" y="64"/>
                  </a:lnTo>
                  <a:lnTo>
                    <a:pt x="89" y="69"/>
                  </a:lnTo>
                  <a:lnTo>
                    <a:pt x="92" y="75"/>
                  </a:lnTo>
                  <a:lnTo>
                    <a:pt x="95" y="81"/>
                  </a:lnTo>
                  <a:lnTo>
                    <a:pt x="98" y="88"/>
                  </a:lnTo>
                  <a:lnTo>
                    <a:pt x="102" y="99"/>
                  </a:lnTo>
                  <a:lnTo>
                    <a:pt x="108" y="115"/>
                  </a:lnTo>
                  <a:lnTo>
                    <a:pt x="116" y="136"/>
                  </a:lnTo>
                  <a:close/>
                </a:path>
              </a:pathLst>
            </a:custGeom>
            <a:solidFill>
              <a:srgbClr val="A8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7" name="Freeform 591"/>
            <p:cNvSpPr>
              <a:spLocks/>
            </p:cNvSpPr>
            <p:nvPr/>
          </p:nvSpPr>
          <p:spPr bwMode="auto">
            <a:xfrm>
              <a:off x="1131" y="3293"/>
              <a:ext cx="4" cy="9"/>
            </a:xfrm>
            <a:custGeom>
              <a:avLst/>
              <a:gdLst>
                <a:gd name="T0" fmla="*/ 4 w 88"/>
                <a:gd name="T1" fmla="*/ 8 h 170"/>
                <a:gd name="T2" fmla="*/ 4 w 88"/>
                <a:gd name="T3" fmla="*/ 8 h 170"/>
                <a:gd name="T4" fmla="*/ 4 w 88"/>
                <a:gd name="T5" fmla="*/ 8 h 170"/>
                <a:gd name="T6" fmla="*/ 3 w 88"/>
                <a:gd name="T7" fmla="*/ 8 h 170"/>
                <a:gd name="T8" fmla="*/ 3 w 88"/>
                <a:gd name="T9" fmla="*/ 8 h 170"/>
                <a:gd name="T10" fmla="*/ 3 w 88"/>
                <a:gd name="T11" fmla="*/ 8 h 170"/>
                <a:gd name="T12" fmla="*/ 3 w 88"/>
                <a:gd name="T13" fmla="*/ 8 h 170"/>
                <a:gd name="T14" fmla="*/ 2 w 88"/>
                <a:gd name="T15" fmla="*/ 9 h 170"/>
                <a:gd name="T16" fmla="*/ 1 w 88"/>
                <a:gd name="T17" fmla="*/ 9 h 170"/>
                <a:gd name="T18" fmla="*/ 1 w 88"/>
                <a:gd name="T19" fmla="*/ 9 h 170"/>
                <a:gd name="T20" fmla="*/ 1 w 88"/>
                <a:gd name="T21" fmla="*/ 8 h 170"/>
                <a:gd name="T22" fmla="*/ 1 w 88"/>
                <a:gd name="T23" fmla="*/ 8 h 170"/>
                <a:gd name="T24" fmla="*/ 1 w 88"/>
                <a:gd name="T25" fmla="*/ 8 h 170"/>
                <a:gd name="T26" fmla="*/ 1 w 88"/>
                <a:gd name="T27" fmla="*/ 7 h 170"/>
                <a:gd name="T28" fmla="*/ 1 w 88"/>
                <a:gd name="T29" fmla="*/ 7 h 170"/>
                <a:gd name="T30" fmla="*/ 0 w 88"/>
                <a:gd name="T31" fmla="*/ 6 h 170"/>
                <a:gd name="T32" fmla="*/ 0 w 88"/>
                <a:gd name="T33" fmla="*/ 5 h 170"/>
                <a:gd name="T34" fmla="*/ 0 w 88"/>
                <a:gd name="T35" fmla="*/ 4 h 170"/>
                <a:gd name="T36" fmla="*/ 0 w 88"/>
                <a:gd name="T37" fmla="*/ 4 h 170"/>
                <a:gd name="T38" fmla="*/ 0 w 88"/>
                <a:gd name="T39" fmla="*/ 3 h 170"/>
                <a:gd name="T40" fmla="*/ 1 w 88"/>
                <a:gd name="T41" fmla="*/ 3 h 170"/>
                <a:gd name="T42" fmla="*/ 1 w 88"/>
                <a:gd name="T43" fmla="*/ 3 h 170"/>
                <a:gd name="T44" fmla="*/ 1 w 88"/>
                <a:gd name="T45" fmla="*/ 2 h 170"/>
                <a:gd name="T46" fmla="*/ 1 w 88"/>
                <a:gd name="T47" fmla="*/ 1 h 170"/>
                <a:gd name="T48" fmla="*/ 2 w 88"/>
                <a:gd name="T49" fmla="*/ 0 h 170"/>
                <a:gd name="T50" fmla="*/ 2 w 88"/>
                <a:gd name="T51" fmla="*/ 1 h 170"/>
                <a:gd name="T52" fmla="*/ 2 w 88"/>
                <a:gd name="T53" fmla="*/ 1 h 170"/>
                <a:gd name="T54" fmla="*/ 2 w 88"/>
                <a:gd name="T55" fmla="*/ 2 h 170"/>
                <a:gd name="T56" fmla="*/ 2 w 88"/>
                <a:gd name="T57" fmla="*/ 3 h 170"/>
                <a:gd name="T58" fmla="*/ 3 w 88"/>
                <a:gd name="T59" fmla="*/ 4 h 170"/>
                <a:gd name="T60" fmla="*/ 3 w 88"/>
                <a:gd name="T61" fmla="*/ 4 h 170"/>
                <a:gd name="T62" fmla="*/ 3 w 88"/>
                <a:gd name="T63" fmla="*/ 4 h 170"/>
                <a:gd name="T64" fmla="*/ 3 w 88"/>
                <a:gd name="T65" fmla="*/ 5 h 170"/>
                <a:gd name="T66" fmla="*/ 3 w 88"/>
                <a:gd name="T67" fmla="*/ 5 h 170"/>
                <a:gd name="T68" fmla="*/ 3 w 88"/>
                <a:gd name="T69" fmla="*/ 6 h 170"/>
                <a:gd name="T70" fmla="*/ 4 w 88"/>
                <a:gd name="T71" fmla="*/ 7 h 170"/>
                <a:gd name="T72" fmla="*/ 4 w 88"/>
                <a:gd name="T73" fmla="*/ 8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"/>
                <a:gd name="T112" fmla="*/ 0 h 170"/>
                <a:gd name="T113" fmla="*/ 88 w 8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" h="170">
                  <a:moveTo>
                    <a:pt x="88" y="145"/>
                  </a:moveTo>
                  <a:lnTo>
                    <a:pt x="81" y="147"/>
                  </a:lnTo>
                  <a:lnTo>
                    <a:pt x="77" y="150"/>
                  </a:lnTo>
                  <a:lnTo>
                    <a:pt x="73" y="151"/>
                  </a:lnTo>
                  <a:lnTo>
                    <a:pt x="69" y="153"/>
                  </a:lnTo>
                  <a:lnTo>
                    <a:pt x="64" y="155"/>
                  </a:lnTo>
                  <a:lnTo>
                    <a:pt x="57" y="158"/>
                  </a:lnTo>
                  <a:lnTo>
                    <a:pt x="47" y="163"/>
                  </a:lnTo>
                  <a:lnTo>
                    <a:pt x="32" y="170"/>
                  </a:lnTo>
                  <a:lnTo>
                    <a:pt x="29" y="161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2"/>
                  </a:lnTo>
                  <a:lnTo>
                    <a:pt x="19" y="134"/>
                  </a:lnTo>
                  <a:lnTo>
                    <a:pt x="15" y="123"/>
                  </a:lnTo>
                  <a:lnTo>
                    <a:pt x="8" y="109"/>
                  </a:lnTo>
                  <a:lnTo>
                    <a:pt x="0" y="89"/>
                  </a:lnTo>
                  <a:lnTo>
                    <a:pt x="4" y="79"/>
                  </a:lnTo>
                  <a:lnTo>
                    <a:pt x="7" y="71"/>
                  </a:lnTo>
                  <a:lnTo>
                    <a:pt x="9" y="65"/>
                  </a:lnTo>
                  <a:lnTo>
                    <a:pt x="12" y="58"/>
                  </a:lnTo>
                  <a:lnTo>
                    <a:pt x="15" y="49"/>
                  </a:lnTo>
                  <a:lnTo>
                    <a:pt x="19" y="38"/>
                  </a:lnTo>
                  <a:lnTo>
                    <a:pt x="26" y="22"/>
                  </a:lnTo>
                  <a:lnTo>
                    <a:pt x="34" y="0"/>
                  </a:lnTo>
                  <a:lnTo>
                    <a:pt x="40" y="11"/>
                  </a:lnTo>
                  <a:lnTo>
                    <a:pt x="43" y="21"/>
                  </a:lnTo>
                  <a:lnTo>
                    <a:pt x="47" y="36"/>
                  </a:lnTo>
                  <a:lnTo>
                    <a:pt x="55" y="65"/>
                  </a:lnTo>
                  <a:lnTo>
                    <a:pt x="59" y="74"/>
                  </a:lnTo>
                  <a:lnTo>
                    <a:pt x="61" y="79"/>
                  </a:lnTo>
                  <a:lnTo>
                    <a:pt x="64" y="84"/>
                  </a:lnTo>
                  <a:lnTo>
                    <a:pt x="66" y="90"/>
                  </a:lnTo>
                  <a:lnTo>
                    <a:pt x="69" y="98"/>
                  </a:lnTo>
                  <a:lnTo>
                    <a:pt x="73" y="108"/>
                  </a:lnTo>
                  <a:lnTo>
                    <a:pt x="79" y="124"/>
                  </a:lnTo>
                  <a:lnTo>
                    <a:pt x="88" y="145"/>
                  </a:lnTo>
                  <a:close/>
                </a:path>
              </a:pathLst>
            </a:custGeom>
            <a:solidFill>
              <a:srgbClr val="C4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8" name="Freeform 592"/>
            <p:cNvSpPr>
              <a:spLocks/>
            </p:cNvSpPr>
            <p:nvPr/>
          </p:nvSpPr>
          <p:spPr bwMode="auto">
            <a:xfrm>
              <a:off x="1132" y="3293"/>
              <a:ext cx="2" cy="9"/>
            </a:xfrm>
            <a:custGeom>
              <a:avLst/>
              <a:gdLst>
                <a:gd name="T0" fmla="*/ 2 w 59"/>
                <a:gd name="T1" fmla="*/ 8 h 167"/>
                <a:gd name="T2" fmla="*/ 1 w 59"/>
                <a:gd name="T3" fmla="*/ 9 h 167"/>
                <a:gd name="T4" fmla="*/ 0 w 59"/>
                <a:gd name="T5" fmla="*/ 5 h 167"/>
                <a:gd name="T6" fmla="*/ 1 w 59"/>
                <a:gd name="T7" fmla="*/ 0 h 167"/>
                <a:gd name="T8" fmla="*/ 1 w 59"/>
                <a:gd name="T9" fmla="*/ 4 h 167"/>
                <a:gd name="T10" fmla="*/ 2 w 59"/>
                <a:gd name="T11" fmla="*/ 8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67"/>
                <a:gd name="T20" fmla="*/ 59 w 59"/>
                <a:gd name="T21" fmla="*/ 167 h 1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67">
                  <a:moveTo>
                    <a:pt x="59" y="155"/>
                  </a:moveTo>
                  <a:lnTo>
                    <a:pt x="33" y="167"/>
                  </a:lnTo>
                  <a:lnTo>
                    <a:pt x="0" y="87"/>
                  </a:lnTo>
                  <a:lnTo>
                    <a:pt x="29" y="0"/>
                  </a:lnTo>
                  <a:lnTo>
                    <a:pt x="26" y="76"/>
                  </a:lnTo>
                  <a:lnTo>
                    <a:pt x="59" y="155"/>
                  </a:lnTo>
                  <a:close/>
                </a:path>
              </a:pathLst>
            </a:custGeom>
            <a:solidFill>
              <a:srgbClr val="E0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79" name="Freeform 593"/>
            <p:cNvSpPr>
              <a:spLocks/>
            </p:cNvSpPr>
            <p:nvPr/>
          </p:nvSpPr>
          <p:spPr bwMode="auto">
            <a:xfrm>
              <a:off x="1130" y="3294"/>
              <a:ext cx="8" cy="4"/>
            </a:xfrm>
            <a:custGeom>
              <a:avLst/>
              <a:gdLst>
                <a:gd name="T0" fmla="*/ 8 w 172"/>
                <a:gd name="T1" fmla="*/ 0 h 81"/>
                <a:gd name="T2" fmla="*/ 8 w 172"/>
                <a:gd name="T3" fmla="*/ 0 h 81"/>
                <a:gd name="T4" fmla="*/ 0 w 172"/>
                <a:gd name="T5" fmla="*/ 4 h 81"/>
                <a:gd name="T6" fmla="*/ 0 w 172"/>
                <a:gd name="T7" fmla="*/ 4 h 81"/>
                <a:gd name="T8" fmla="*/ 8 w 172"/>
                <a:gd name="T9" fmla="*/ 0 h 81"/>
                <a:gd name="T10" fmla="*/ 8 w 172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2"/>
                <a:gd name="T19" fmla="*/ 0 h 81"/>
                <a:gd name="T20" fmla="*/ 172 w 172"/>
                <a:gd name="T21" fmla="*/ 81 h 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2" h="81">
                  <a:moveTo>
                    <a:pt x="170" y="4"/>
                  </a:moveTo>
                  <a:lnTo>
                    <a:pt x="168" y="0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72" y="8"/>
                  </a:lnTo>
                  <a:lnTo>
                    <a:pt x="170" y="4"/>
                  </a:lnTo>
                  <a:close/>
                </a:path>
              </a:pathLst>
            </a:custGeom>
            <a:solidFill>
              <a:srgbClr val="ED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0" name="Freeform 594"/>
            <p:cNvSpPr>
              <a:spLocks/>
            </p:cNvSpPr>
            <p:nvPr/>
          </p:nvSpPr>
          <p:spPr bwMode="auto">
            <a:xfrm>
              <a:off x="1176" y="3432"/>
              <a:ext cx="10" cy="6"/>
            </a:xfrm>
            <a:custGeom>
              <a:avLst/>
              <a:gdLst>
                <a:gd name="T0" fmla="*/ 10 w 216"/>
                <a:gd name="T1" fmla="*/ 1 h 103"/>
                <a:gd name="T2" fmla="*/ 0 w 216"/>
                <a:gd name="T3" fmla="*/ 6 h 103"/>
                <a:gd name="T4" fmla="*/ 0 w 216"/>
                <a:gd name="T5" fmla="*/ 5 h 103"/>
                <a:gd name="T6" fmla="*/ 10 w 216"/>
                <a:gd name="T7" fmla="*/ 0 h 103"/>
                <a:gd name="T8" fmla="*/ 10 w 216"/>
                <a:gd name="T9" fmla="*/ 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3"/>
                <a:gd name="T17" fmla="*/ 216 w 21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3">
                  <a:moveTo>
                    <a:pt x="216" y="12"/>
                  </a:moveTo>
                  <a:lnTo>
                    <a:pt x="4" y="103"/>
                  </a:lnTo>
                  <a:lnTo>
                    <a:pt x="0" y="93"/>
                  </a:lnTo>
                  <a:lnTo>
                    <a:pt x="211" y="0"/>
                  </a:lnTo>
                  <a:lnTo>
                    <a:pt x="216" y="12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1" name="Freeform 595"/>
            <p:cNvSpPr>
              <a:spLocks/>
            </p:cNvSpPr>
            <p:nvPr/>
          </p:nvSpPr>
          <p:spPr bwMode="auto">
            <a:xfrm>
              <a:off x="1176" y="3433"/>
              <a:ext cx="11" cy="16"/>
            </a:xfrm>
            <a:custGeom>
              <a:avLst/>
              <a:gdLst>
                <a:gd name="T0" fmla="*/ 9 w 250"/>
                <a:gd name="T1" fmla="*/ 16 h 298"/>
                <a:gd name="T2" fmla="*/ 10 w 250"/>
                <a:gd name="T3" fmla="*/ 15 h 298"/>
                <a:gd name="T4" fmla="*/ 10 w 250"/>
                <a:gd name="T5" fmla="*/ 14 h 298"/>
                <a:gd name="T6" fmla="*/ 11 w 250"/>
                <a:gd name="T7" fmla="*/ 13 h 298"/>
                <a:gd name="T8" fmla="*/ 11 w 250"/>
                <a:gd name="T9" fmla="*/ 11 h 298"/>
                <a:gd name="T10" fmla="*/ 11 w 250"/>
                <a:gd name="T11" fmla="*/ 9 h 298"/>
                <a:gd name="T12" fmla="*/ 11 w 250"/>
                <a:gd name="T13" fmla="*/ 6 h 298"/>
                <a:gd name="T14" fmla="*/ 10 w 250"/>
                <a:gd name="T15" fmla="*/ 3 h 298"/>
                <a:gd name="T16" fmla="*/ 9 w 250"/>
                <a:gd name="T17" fmla="*/ 0 h 298"/>
                <a:gd name="T18" fmla="*/ 9 w 250"/>
                <a:gd name="T19" fmla="*/ 0 h 298"/>
                <a:gd name="T20" fmla="*/ 8 w 250"/>
                <a:gd name="T21" fmla="*/ 1 h 298"/>
                <a:gd name="T22" fmla="*/ 8 w 250"/>
                <a:gd name="T23" fmla="*/ 1 h 298"/>
                <a:gd name="T24" fmla="*/ 7 w 250"/>
                <a:gd name="T25" fmla="*/ 1 h 298"/>
                <a:gd name="T26" fmla="*/ 6 w 250"/>
                <a:gd name="T27" fmla="*/ 2 h 298"/>
                <a:gd name="T28" fmla="*/ 6 w 250"/>
                <a:gd name="T29" fmla="*/ 2 h 298"/>
                <a:gd name="T30" fmla="*/ 5 w 250"/>
                <a:gd name="T31" fmla="*/ 2 h 298"/>
                <a:gd name="T32" fmla="*/ 5 w 250"/>
                <a:gd name="T33" fmla="*/ 2 h 298"/>
                <a:gd name="T34" fmla="*/ 4 w 250"/>
                <a:gd name="T35" fmla="*/ 3 h 298"/>
                <a:gd name="T36" fmla="*/ 4 w 250"/>
                <a:gd name="T37" fmla="*/ 3 h 298"/>
                <a:gd name="T38" fmla="*/ 3 w 250"/>
                <a:gd name="T39" fmla="*/ 3 h 298"/>
                <a:gd name="T40" fmla="*/ 2 w 250"/>
                <a:gd name="T41" fmla="*/ 4 h 298"/>
                <a:gd name="T42" fmla="*/ 2 w 250"/>
                <a:gd name="T43" fmla="*/ 4 h 298"/>
                <a:gd name="T44" fmla="*/ 1 w 250"/>
                <a:gd name="T45" fmla="*/ 4 h 298"/>
                <a:gd name="T46" fmla="*/ 1 w 250"/>
                <a:gd name="T47" fmla="*/ 5 h 298"/>
                <a:gd name="T48" fmla="*/ 0 w 250"/>
                <a:gd name="T49" fmla="*/ 5 h 298"/>
                <a:gd name="T50" fmla="*/ 1 w 250"/>
                <a:gd name="T51" fmla="*/ 7 h 298"/>
                <a:gd name="T52" fmla="*/ 1 w 250"/>
                <a:gd name="T53" fmla="*/ 8 h 298"/>
                <a:gd name="T54" fmla="*/ 2 w 250"/>
                <a:gd name="T55" fmla="*/ 9 h 298"/>
                <a:gd name="T56" fmla="*/ 3 w 250"/>
                <a:gd name="T57" fmla="*/ 11 h 298"/>
                <a:gd name="T58" fmla="*/ 3 w 250"/>
                <a:gd name="T59" fmla="*/ 12 h 298"/>
                <a:gd name="T60" fmla="*/ 4 w 250"/>
                <a:gd name="T61" fmla="*/ 13 h 298"/>
                <a:gd name="T62" fmla="*/ 4 w 250"/>
                <a:gd name="T63" fmla="*/ 13 h 298"/>
                <a:gd name="T64" fmla="*/ 5 w 250"/>
                <a:gd name="T65" fmla="*/ 14 h 298"/>
                <a:gd name="T66" fmla="*/ 6 w 250"/>
                <a:gd name="T67" fmla="*/ 15 h 298"/>
                <a:gd name="T68" fmla="*/ 6 w 250"/>
                <a:gd name="T69" fmla="*/ 15 h 298"/>
                <a:gd name="T70" fmla="*/ 7 w 250"/>
                <a:gd name="T71" fmla="*/ 16 h 298"/>
                <a:gd name="T72" fmla="*/ 7 w 250"/>
                <a:gd name="T73" fmla="*/ 16 h 298"/>
                <a:gd name="T74" fmla="*/ 8 w 250"/>
                <a:gd name="T75" fmla="*/ 16 h 298"/>
                <a:gd name="T76" fmla="*/ 8 w 250"/>
                <a:gd name="T77" fmla="*/ 16 h 298"/>
                <a:gd name="T78" fmla="*/ 9 w 250"/>
                <a:gd name="T79" fmla="*/ 16 h 298"/>
                <a:gd name="T80" fmla="*/ 9 w 250"/>
                <a:gd name="T81" fmla="*/ 16 h 2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50"/>
                <a:gd name="T124" fmla="*/ 0 h 298"/>
                <a:gd name="T125" fmla="*/ 250 w 250"/>
                <a:gd name="T126" fmla="*/ 298 h 2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50" h="298">
                  <a:moveTo>
                    <a:pt x="207" y="296"/>
                  </a:moveTo>
                  <a:lnTo>
                    <a:pt x="219" y="286"/>
                  </a:lnTo>
                  <a:lnTo>
                    <a:pt x="232" y="267"/>
                  </a:lnTo>
                  <a:lnTo>
                    <a:pt x="242" y="241"/>
                  </a:lnTo>
                  <a:lnTo>
                    <a:pt x="248" y="206"/>
                  </a:lnTo>
                  <a:lnTo>
                    <a:pt x="250" y="165"/>
                  </a:lnTo>
                  <a:lnTo>
                    <a:pt x="245" y="116"/>
                  </a:lnTo>
                  <a:lnTo>
                    <a:pt x="233" y="62"/>
                  </a:lnTo>
                  <a:lnTo>
                    <a:pt x="211" y="0"/>
                  </a:lnTo>
                  <a:lnTo>
                    <a:pt x="198" y="6"/>
                  </a:lnTo>
                  <a:lnTo>
                    <a:pt x="185" y="12"/>
                  </a:lnTo>
                  <a:lnTo>
                    <a:pt x="171" y="17"/>
                  </a:lnTo>
                  <a:lnTo>
                    <a:pt x="158" y="24"/>
                  </a:lnTo>
                  <a:lnTo>
                    <a:pt x="145" y="29"/>
                  </a:lnTo>
                  <a:lnTo>
                    <a:pt x="132" y="35"/>
                  </a:lnTo>
                  <a:lnTo>
                    <a:pt x="118" y="41"/>
                  </a:lnTo>
                  <a:lnTo>
                    <a:pt x="106" y="46"/>
                  </a:lnTo>
                  <a:lnTo>
                    <a:pt x="93" y="52"/>
                  </a:lnTo>
                  <a:lnTo>
                    <a:pt x="80" y="57"/>
                  </a:lnTo>
                  <a:lnTo>
                    <a:pt x="66" y="64"/>
                  </a:lnTo>
                  <a:lnTo>
                    <a:pt x="53" y="69"/>
                  </a:lnTo>
                  <a:lnTo>
                    <a:pt x="40" y="75"/>
                  </a:lnTo>
                  <a:lnTo>
                    <a:pt x="27" y="81"/>
                  </a:lnTo>
                  <a:lnTo>
                    <a:pt x="13" y="87"/>
                  </a:lnTo>
                  <a:lnTo>
                    <a:pt x="0" y="92"/>
                  </a:lnTo>
                  <a:lnTo>
                    <a:pt x="13" y="123"/>
                  </a:lnTo>
                  <a:lnTo>
                    <a:pt x="28" y="150"/>
                  </a:lnTo>
                  <a:lnTo>
                    <a:pt x="42" y="175"/>
                  </a:lnTo>
                  <a:lnTo>
                    <a:pt x="57" y="198"/>
                  </a:lnTo>
                  <a:lnTo>
                    <a:pt x="73" y="218"/>
                  </a:lnTo>
                  <a:lnTo>
                    <a:pt x="87" y="236"/>
                  </a:lnTo>
                  <a:lnTo>
                    <a:pt x="102" y="250"/>
                  </a:lnTo>
                  <a:lnTo>
                    <a:pt x="117" y="263"/>
                  </a:lnTo>
                  <a:lnTo>
                    <a:pt x="132" y="274"/>
                  </a:lnTo>
                  <a:lnTo>
                    <a:pt x="145" y="283"/>
                  </a:lnTo>
                  <a:lnTo>
                    <a:pt x="158" y="289"/>
                  </a:lnTo>
                  <a:lnTo>
                    <a:pt x="170" y="294"/>
                  </a:lnTo>
                  <a:lnTo>
                    <a:pt x="182" y="297"/>
                  </a:lnTo>
                  <a:lnTo>
                    <a:pt x="192" y="298"/>
                  </a:lnTo>
                  <a:lnTo>
                    <a:pt x="200" y="298"/>
                  </a:lnTo>
                  <a:lnTo>
                    <a:pt x="207" y="296"/>
                  </a:lnTo>
                  <a:close/>
                </a:path>
              </a:pathLst>
            </a:custGeom>
            <a:solidFill>
              <a:srgbClr val="11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2" name="Freeform 596"/>
            <p:cNvSpPr>
              <a:spLocks/>
            </p:cNvSpPr>
            <p:nvPr/>
          </p:nvSpPr>
          <p:spPr bwMode="auto">
            <a:xfrm>
              <a:off x="1176" y="3433"/>
              <a:ext cx="10" cy="16"/>
            </a:xfrm>
            <a:custGeom>
              <a:avLst/>
              <a:gdLst>
                <a:gd name="T0" fmla="*/ 9 w 226"/>
                <a:gd name="T1" fmla="*/ 16 h 287"/>
                <a:gd name="T2" fmla="*/ 9 w 226"/>
                <a:gd name="T3" fmla="*/ 15 h 287"/>
                <a:gd name="T4" fmla="*/ 10 w 226"/>
                <a:gd name="T5" fmla="*/ 14 h 287"/>
                <a:gd name="T6" fmla="*/ 10 w 226"/>
                <a:gd name="T7" fmla="*/ 13 h 287"/>
                <a:gd name="T8" fmla="*/ 10 w 226"/>
                <a:gd name="T9" fmla="*/ 11 h 287"/>
                <a:gd name="T10" fmla="*/ 10 w 226"/>
                <a:gd name="T11" fmla="*/ 9 h 287"/>
                <a:gd name="T12" fmla="*/ 9 w 226"/>
                <a:gd name="T13" fmla="*/ 6 h 287"/>
                <a:gd name="T14" fmla="*/ 9 w 226"/>
                <a:gd name="T15" fmla="*/ 3 h 287"/>
                <a:gd name="T16" fmla="*/ 8 w 226"/>
                <a:gd name="T17" fmla="*/ 0 h 287"/>
                <a:gd name="T18" fmla="*/ 7 w 226"/>
                <a:gd name="T19" fmla="*/ 0 h 287"/>
                <a:gd name="T20" fmla="*/ 7 w 226"/>
                <a:gd name="T21" fmla="*/ 1 h 287"/>
                <a:gd name="T22" fmla="*/ 6 w 226"/>
                <a:gd name="T23" fmla="*/ 1 h 287"/>
                <a:gd name="T24" fmla="*/ 6 w 226"/>
                <a:gd name="T25" fmla="*/ 1 h 287"/>
                <a:gd name="T26" fmla="*/ 5 w 226"/>
                <a:gd name="T27" fmla="*/ 1 h 287"/>
                <a:gd name="T28" fmla="*/ 5 w 226"/>
                <a:gd name="T29" fmla="*/ 2 h 287"/>
                <a:gd name="T30" fmla="*/ 4 w 226"/>
                <a:gd name="T31" fmla="*/ 2 h 287"/>
                <a:gd name="T32" fmla="*/ 4 w 226"/>
                <a:gd name="T33" fmla="*/ 2 h 287"/>
                <a:gd name="T34" fmla="*/ 3 w 226"/>
                <a:gd name="T35" fmla="*/ 2 h 287"/>
                <a:gd name="T36" fmla="*/ 3 w 226"/>
                <a:gd name="T37" fmla="*/ 3 h 287"/>
                <a:gd name="T38" fmla="*/ 2 w 226"/>
                <a:gd name="T39" fmla="*/ 3 h 287"/>
                <a:gd name="T40" fmla="*/ 2 w 226"/>
                <a:gd name="T41" fmla="*/ 3 h 287"/>
                <a:gd name="T42" fmla="*/ 2 w 226"/>
                <a:gd name="T43" fmla="*/ 4 h 287"/>
                <a:gd name="T44" fmla="*/ 1 w 226"/>
                <a:gd name="T45" fmla="*/ 4 h 287"/>
                <a:gd name="T46" fmla="*/ 0 w 226"/>
                <a:gd name="T47" fmla="*/ 4 h 287"/>
                <a:gd name="T48" fmla="*/ 0 w 226"/>
                <a:gd name="T49" fmla="*/ 4 h 287"/>
                <a:gd name="T50" fmla="*/ 1 w 226"/>
                <a:gd name="T51" fmla="*/ 6 h 287"/>
                <a:gd name="T52" fmla="*/ 1 w 226"/>
                <a:gd name="T53" fmla="*/ 8 h 287"/>
                <a:gd name="T54" fmla="*/ 2 w 226"/>
                <a:gd name="T55" fmla="*/ 9 h 287"/>
                <a:gd name="T56" fmla="*/ 2 w 226"/>
                <a:gd name="T57" fmla="*/ 10 h 287"/>
                <a:gd name="T58" fmla="*/ 3 w 226"/>
                <a:gd name="T59" fmla="*/ 11 h 287"/>
                <a:gd name="T60" fmla="*/ 4 w 226"/>
                <a:gd name="T61" fmla="*/ 12 h 287"/>
                <a:gd name="T62" fmla="*/ 4 w 226"/>
                <a:gd name="T63" fmla="*/ 13 h 287"/>
                <a:gd name="T64" fmla="*/ 5 w 226"/>
                <a:gd name="T65" fmla="*/ 14 h 287"/>
                <a:gd name="T66" fmla="*/ 6 w 226"/>
                <a:gd name="T67" fmla="*/ 14 h 287"/>
                <a:gd name="T68" fmla="*/ 6 w 226"/>
                <a:gd name="T69" fmla="*/ 15 h 287"/>
                <a:gd name="T70" fmla="*/ 7 w 226"/>
                <a:gd name="T71" fmla="*/ 15 h 287"/>
                <a:gd name="T72" fmla="*/ 7 w 226"/>
                <a:gd name="T73" fmla="*/ 16 h 287"/>
                <a:gd name="T74" fmla="*/ 8 w 226"/>
                <a:gd name="T75" fmla="*/ 16 h 287"/>
                <a:gd name="T76" fmla="*/ 8 w 226"/>
                <a:gd name="T77" fmla="*/ 16 h 287"/>
                <a:gd name="T78" fmla="*/ 9 w 226"/>
                <a:gd name="T79" fmla="*/ 16 h 287"/>
                <a:gd name="T80" fmla="*/ 9 w 226"/>
                <a:gd name="T81" fmla="*/ 16 h 2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87"/>
                <a:gd name="T125" fmla="*/ 226 w 226"/>
                <a:gd name="T126" fmla="*/ 287 h 2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87">
                  <a:moveTo>
                    <a:pt x="199" y="285"/>
                  </a:moveTo>
                  <a:lnTo>
                    <a:pt x="209" y="276"/>
                  </a:lnTo>
                  <a:lnTo>
                    <a:pt x="217" y="259"/>
                  </a:lnTo>
                  <a:lnTo>
                    <a:pt x="224" y="234"/>
                  </a:lnTo>
                  <a:lnTo>
                    <a:pt x="226" y="202"/>
                  </a:lnTo>
                  <a:lnTo>
                    <a:pt x="223" y="162"/>
                  </a:lnTo>
                  <a:lnTo>
                    <a:pt x="214" y="115"/>
                  </a:lnTo>
                  <a:lnTo>
                    <a:pt x="200" y="61"/>
                  </a:lnTo>
                  <a:lnTo>
                    <a:pt x="178" y="0"/>
                  </a:lnTo>
                  <a:lnTo>
                    <a:pt x="166" y="5"/>
                  </a:lnTo>
                  <a:lnTo>
                    <a:pt x="155" y="10"/>
                  </a:lnTo>
                  <a:lnTo>
                    <a:pt x="144" y="15"/>
                  </a:lnTo>
                  <a:lnTo>
                    <a:pt x="134" y="20"/>
                  </a:lnTo>
                  <a:lnTo>
                    <a:pt x="123" y="24"/>
                  </a:lnTo>
                  <a:lnTo>
                    <a:pt x="111" y="30"/>
                  </a:lnTo>
                  <a:lnTo>
                    <a:pt x="100" y="34"/>
                  </a:lnTo>
                  <a:lnTo>
                    <a:pt x="89" y="39"/>
                  </a:lnTo>
                  <a:lnTo>
                    <a:pt x="78" y="44"/>
                  </a:lnTo>
                  <a:lnTo>
                    <a:pt x="67" y="49"/>
                  </a:lnTo>
                  <a:lnTo>
                    <a:pt x="55" y="54"/>
                  </a:lnTo>
                  <a:lnTo>
                    <a:pt x="45" y="58"/>
                  </a:lnTo>
                  <a:lnTo>
                    <a:pt x="34" y="63"/>
                  </a:lnTo>
                  <a:lnTo>
                    <a:pt x="23" y="69"/>
                  </a:lnTo>
                  <a:lnTo>
                    <a:pt x="11" y="73"/>
                  </a:lnTo>
                  <a:lnTo>
                    <a:pt x="0" y="78"/>
                  </a:lnTo>
                  <a:lnTo>
                    <a:pt x="13" y="109"/>
                  </a:lnTo>
                  <a:lnTo>
                    <a:pt x="28" y="136"/>
                  </a:lnTo>
                  <a:lnTo>
                    <a:pt x="42" y="161"/>
                  </a:lnTo>
                  <a:lnTo>
                    <a:pt x="56" y="184"/>
                  </a:lnTo>
                  <a:lnTo>
                    <a:pt x="72" y="204"/>
                  </a:lnTo>
                  <a:lnTo>
                    <a:pt x="86" y="221"/>
                  </a:lnTo>
                  <a:lnTo>
                    <a:pt x="101" y="236"/>
                  </a:lnTo>
                  <a:lnTo>
                    <a:pt x="115" y="250"/>
                  </a:lnTo>
                  <a:lnTo>
                    <a:pt x="129" y="260"/>
                  </a:lnTo>
                  <a:lnTo>
                    <a:pt x="142" y="270"/>
                  </a:lnTo>
                  <a:lnTo>
                    <a:pt x="155" y="276"/>
                  </a:lnTo>
                  <a:lnTo>
                    <a:pt x="166" y="282"/>
                  </a:lnTo>
                  <a:lnTo>
                    <a:pt x="177" y="285"/>
                  </a:lnTo>
                  <a:lnTo>
                    <a:pt x="186" y="287"/>
                  </a:lnTo>
                  <a:lnTo>
                    <a:pt x="193" y="287"/>
                  </a:lnTo>
                  <a:lnTo>
                    <a:pt x="199" y="285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3" name="Freeform 597"/>
            <p:cNvSpPr>
              <a:spLocks/>
            </p:cNvSpPr>
            <p:nvPr/>
          </p:nvSpPr>
          <p:spPr bwMode="auto">
            <a:xfrm>
              <a:off x="1177" y="3434"/>
              <a:ext cx="9" cy="15"/>
            </a:xfrm>
            <a:custGeom>
              <a:avLst/>
              <a:gdLst>
                <a:gd name="T0" fmla="*/ 8 w 202"/>
                <a:gd name="T1" fmla="*/ 15 h 274"/>
                <a:gd name="T2" fmla="*/ 9 w 202"/>
                <a:gd name="T3" fmla="*/ 15 h 274"/>
                <a:gd name="T4" fmla="*/ 9 w 202"/>
                <a:gd name="T5" fmla="*/ 14 h 274"/>
                <a:gd name="T6" fmla="*/ 9 w 202"/>
                <a:gd name="T7" fmla="*/ 12 h 274"/>
                <a:gd name="T8" fmla="*/ 9 w 202"/>
                <a:gd name="T9" fmla="*/ 11 h 274"/>
                <a:gd name="T10" fmla="*/ 9 w 202"/>
                <a:gd name="T11" fmla="*/ 9 h 274"/>
                <a:gd name="T12" fmla="*/ 8 w 202"/>
                <a:gd name="T13" fmla="*/ 6 h 274"/>
                <a:gd name="T14" fmla="*/ 7 w 202"/>
                <a:gd name="T15" fmla="*/ 3 h 274"/>
                <a:gd name="T16" fmla="*/ 6 w 202"/>
                <a:gd name="T17" fmla="*/ 0 h 274"/>
                <a:gd name="T18" fmla="*/ 6 w 202"/>
                <a:gd name="T19" fmla="*/ 0 h 274"/>
                <a:gd name="T20" fmla="*/ 5 w 202"/>
                <a:gd name="T21" fmla="*/ 1 h 274"/>
                <a:gd name="T22" fmla="*/ 4 w 202"/>
                <a:gd name="T23" fmla="*/ 1 h 274"/>
                <a:gd name="T24" fmla="*/ 3 w 202"/>
                <a:gd name="T25" fmla="*/ 2 h 274"/>
                <a:gd name="T26" fmla="*/ 2 w 202"/>
                <a:gd name="T27" fmla="*/ 2 h 274"/>
                <a:gd name="T28" fmla="*/ 2 w 202"/>
                <a:gd name="T29" fmla="*/ 3 h 274"/>
                <a:gd name="T30" fmla="*/ 1 w 202"/>
                <a:gd name="T31" fmla="*/ 3 h 274"/>
                <a:gd name="T32" fmla="*/ 0 w 202"/>
                <a:gd name="T33" fmla="*/ 3 h 274"/>
                <a:gd name="T34" fmla="*/ 1 w 202"/>
                <a:gd name="T35" fmla="*/ 5 h 274"/>
                <a:gd name="T36" fmla="*/ 1 w 202"/>
                <a:gd name="T37" fmla="*/ 7 h 274"/>
                <a:gd name="T38" fmla="*/ 2 w 202"/>
                <a:gd name="T39" fmla="*/ 8 h 274"/>
                <a:gd name="T40" fmla="*/ 3 w 202"/>
                <a:gd name="T41" fmla="*/ 9 h 274"/>
                <a:gd name="T42" fmla="*/ 3 w 202"/>
                <a:gd name="T43" fmla="*/ 10 h 274"/>
                <a:gd name="T44" fmla="*/ 4 w 202"/>
                <a:gd name="T45" fmla="*/ 11 h 274"/>
                <a:gd name="T46" fmla="*/ 4 w 202"/>
                <a:gd name="T47" fmla="*/ 12 h 274"/>
                <a:gd name="T48" fmla="*/ 5 w 202"/>
                <a:gd name="T49" fmla="*/ 13 h 274"/>
                <a:gd name="T50" fmla="*/ 6 w 202"/>
                <a:gd name="T51" fmla="*/ 13 h 274"/>
                <a:gd name="T52" fmla="*/ 6 w 202"/>
                <a:gd name="T53" fmla="*/ 14 h 274"/>
                <a:gd name="T54" fmla="*/ 7 w 202"/>
                <a:gd name="T55" fmla="*/ 14 h 274"/>
                <a:gd name="T56" fmla="*/ 7 w 202"/>
                <a:gd name="T57" fmla="*/ 15 h 274"/>
                <a:gd name="T58" fmla="*/ 8 w 202"/>
                <a:gd name="T59" fmla="*/ 15 h 274"/>
                <a:gd name="T60" fmla="*/ 8 w 202"/>
                <a:gd name="T61" fmla="*/ 15 h 274"/>
                <a:gd name="T62" fmla="*/ 8 w 202"/>
                <a:gd name="T63" fmla="*/ 15 h 274"/>
                <a:gd name="T64" fmla="*/ 8 w 202"/>
                <a:gd name="T65" fmla="*/ 15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"/>
                <a:gd name="T100" fmla="*/ 0 h 274"/>
                <a:gd name="T101" fmla="*/ 202 w 202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" h="274">
                  <a:moveTo>
                    <a:pt x="189" y="273"/>
                  </a:moveTo>
                  <a:lnTo>
                    <a:pt x="196" y="265"/>
                  </a:lnTo>
                  <a:lnTo>
                    <a:pt x="201" y="251"/>
                  </a:lnTo>
                  <a:lnTo>
                    <a:pt x="202" y="227"/>
                  </a:lnTo>
                  <a:lnTo>
                    <a:pt x="200" y="197"/>
                  </a:lnTo>
                  <a:lnTo>
                    <a:pt x="193" y="159"/>
                  </a:lnTo>
                  <a:lnTo>
                    <a:pt x="182" y="114"/>
                  </a:lnTo>
                  <a:lnTo>
                    <a:pt x="165" y="60"/>
                  </a:lnTo>
                  <a:lnTo>
                    <a:pt x="142" y="0"/>
                  </a:lnTo>
                  <a:lnTo>
                    <a:pt x="125" y="7"/>
                  </a:lnTo>
                  <a:lnTo>
                    <a:pt x="107" y="14"/>
                  </a:lnTo>
                  <a:lnTo>
                    <a:pt x="89" y="23"/>
                  </a:lnTo>
                  <a:lnTo>
                    <a:pt x="72" y="30"/>
                  </a:lnTo>
                  <a:lnTo>
                    <a:pt x="53" y="39"/>
                  </a:lnTo>
                  <a:lnTo>
                    <a:pt x="36" y="46"/>
                  </a:lnTo>
                  <a:lnTo>
                    <a:pt x="18" y="54"/>
                  </a:lnTo>
                  <a:lnTo>
                    <a:pt x="0" y="62"/>
                  </a:lnTo>
                  <a:lnTo>
                    <a:pt x="14" y="92"/>
                  </a:lnTo>
                  <a:lnTo>
                    <a:pt x="28" y="120"/>
                  </a:lnTo>
                  <a:lnTo>
                    <a:pt x="41" y="145"/>
                  </a:lnTo>
                  <a:lnTo>
                    <a:pt x="57" y="168"/>
                  </a:lnTo>
                  <a:lnTo>
                    <a:pt x="71" y="188"/>
                  </a:lnTo>
                  <a:lnTo>
                    <a:pt x="85" y="206"/>
                  </a:lnTo>
                  <a:lnTo>
                    <a:pt x="98" y="221"/>
                  </a:lnTo>
                  <a:lnTo>
                    <a:pt x="113" y="235"/>
                  </a:lnTo>
                  <a:lnTo>
                    <a:pt x="126" y="246"/>
                  </a:lnTo>
                  <a:lnTo>
                    <a:pt x="138" y="256"/>
                  </a:lnTo>
                  <a:lnTo>
                    <a:pt x="149" y="262"/>
                  </a:lnTo>
                  <a:lnTo>
                    <a:pt x="160" y="268"/>
                  </a:lnTo>
                  <a:lnTo>
                    <a:pt x="170" y="272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89" y="273"/>
                  </a:lnTo>
                  <a:close/>
                </a:path>
              </a:pathLst>
            </a:custGeom>
            <a:solidFill>
              <a:srgbClr val="47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4" name="Freeform 598"/>
            <p:cNvSpPr>
              <a:spLocks/>
            </p:cNvSpPr>
            <p:nvPr/>
          </p:nvSpPr>
          <p:spPr bwMode="auto">
            <a:xfrm>
              <a:off x="1177" y="3435"/>
              <a:ext cx="9" cy="14"/>
            </a:xfrm>
            <a:custGeom>
              <a:avLst/>
              <a:gdLst>
                <a:gd name="T0" fmla="*/ 9 w 186"/>
                <a:gd name="T1" fmla="*/ 14 h 264"/>
                <a:gd name="T2" fmla="*/ 9 w 186"/>
                <a:gd name="T3" fmla="*/ 14 h 264"/>
                <a:gd name="T4" fmla="*/ 9 w 186"/>
                <a:gd name="T5" fmla="*/ 13 h 264"/>
                <a:gd name="T6" fmla="*/ 9 w 186"/>
                <a:gd name="T7" fmla="*/ 12 h 264"/>
                <a:gd name="T8" fmla="*/ 9 w 186"/>
                <a:gd name="T9" fmla="*/ 10 h 264"/>
                <a:gd name="T10" fmla="*/ 8 w 186"/>
                <a:gd name="T11" fmla="*/ 8 h 264"/>
                <a:gd name="T12" fmla="*/ 7 w 186"/>
                <a:gd name="T13" fmla="*/ 6 h 264"/>
                <a:gd name="T14" fmla="*/ 6 w 186"/>
                <a:gd name="T15" fmla="*/ 3 h 264"/>
                <a:gd name="T16" fmla="*/ 5 w 186"/>
                <a:gd name="T17" fmla="*/ 0 h 264"/>
                <a:gd name="T18" fmla="*/ 5 w 186"/>
                <a:gd name="T19" fmla="*/ 0 h 264"/>
                <a:gd name="T20" fmla="*/ 4 w 186"/>
                <a:gd name="T21" fmla="*/ 1 h 264"/>
                <a:gd name="T22" fmla="*/ 3 w 186"/>
                <a:gd name="T23" fmla="*/ 1 h 264"/>
                <a:gd name="T24" fmla="*/ 3 w 186"/>
                <a:gd name="T25" fmla="*/ 1 h 264"/>
                <a:gd name="T26" fmla="*/ 2 w 186"/>
                <a:gd name="T27" fmla="*/ 2 h 264"/>
                <a:gd name="T28" fmla="*/ 1 w 186"/>
                <a:gd name="T29" fmla="*/ 2 h 264"/>
                <a:gd name="T30" fmla="*/ 1 w 186"/>
                <a:gd name="T31" fmla="*/ 2 h 264"/>
                <a:gd name="T32" fmla="*/ 0 w 186"/>
                <a:gd name="T33" fmla="*/ 3 h 264"/>
                <a:gd name="T34" fmla="*/ 1 w 186"/>
                <a:gd name="T35" fmla="*/ 4 h 264"/>
                <a:gd name="T36" fmla="*/ 1 w 186"/>
                <a:gd name="T37" fmla="*/ 6 h 264"/>
                <a:gd name="T38" fmla="*/ 2 w 186"/>
                <a:gd name="T39" fmla="*/ 7 h 264"/>
                <a:gd name="T40" fmla="*/ 3 w 186"/>
                <a:gd name="T41" fmla="*/ 8 h 264"/>
                <a:gd name="T42" fmla="*/ 3 w 186"/>
                <a:gd name="T43" fmla="*/ 9 h 264"/>
                <a:gd name="T44" fmla="*/ 4 w 186"/>
                <a:gd name="T45" fmla="*/ 10 h 264"/>
                <a:gd name="T46" fmla="*/ 5 w 186"/>
                <a:gd name="T47" fmla="*/ 11 h 264"/>
                <a:gd name="T48" fmla="*/ 5 w 186"/>
                <a:gd name="T49" fmla="*/ 12 h 264"/>
                <a:gd name="T50" fmla="*/ 6 w 186"/>
                <a:gd name="T51" fmla="*/ 12 h 264"/>
                <a:gd name="T52" fmla="*/ 6 w 186"/>
                <a:gd name="T53" fmla="*/ 13 h 264"/>
                <a:gd name="T54" fmla="*/ 7 w 186"/>
                <a:gd name="T55" fmla="*/ 13 h 264"/>
                <a:gd name="T56" fmla="*/ 8 w 186"/>
                <a:gd name="T57" fmla="*/ 14 h 264"/>
                <a:gd name="T58" fmla="*/ 8 w 186"/>
                <a:gd name="T59" fmla="*/ 14 h 264"/>
                <a:gd name="T60" fmla="*/ 8 w 186"/>
                <a:gd name="T61" fmla="*/ 14 h 264"/>
                <a:gd name="T62" fmla="*/ 9 w 186"/>
                <a:gd name="T63" fmla="*/ 14 h 264"/>
                <a:gd name="T64" fmla="*/ 9 w 186"/>
                <a:gd name="T65" fmla="*/ 14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64"/>
                <a:gd name="T101" fmla="*/ 186 w 186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64">
                  <a:moveTo>
                    <a:pt x="180" y="263"/>
                  </a:moveTo>
                  <a:lnTo>
                    <a:pt x="185" y="256"/>
                  </a:lnTo>
                  <a:lnTo>
                    <a:pt x="186" y="243"/>
                  </a:lnTo>
                  <a:lnTo>
                    <a:pt x="183" y="222"/>
                  </a:lnTo>
                  <a:lnTo>
                    <a:pt x="177" y="193"/>
                  </a:lnTo>
                  <a:lnTo>
                    <a:pt x="166" y="157"/>
                  </a:lnTo>
                  <a:lnTo>
                    <a:pt x="151" y="113"/>
                  </a:lnTo>
                  <a:lnTo>
                    <a:pt x="131" y="60"/>
                  </a:lnTo>
                  <a:lnTo>
                    <a:pt x="108" y="0"/>
                  </a:lnTo>
                  <a:lnTo>
                    <a:pt x="94" y="7"/>
                  </a:lnTo>
                  <a:lnTo>
                    <a:pt x="80" y="13"/>
                  </a:lnTo>
                  <a:lnTo>
                    <a:pt x="67" y="18"/>
                  </a:lnTo>
                  <a:lnTo>
                    <a:pt x="54" y="24"/>
                  </a:lnTo>
                  <a:lnTo>
                    <a:pt x="40" y="30"/>
                  </a:lnTo>
                  <a:lnTo>
                    <a:pt x="27" y="36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13" y="78"/>
                  </a:lnTo>
                  <a:lnTo>
                    <a:pt x="26" y="106"/>
                  </a:lnTo>
                  <a:lnTo>
                    <a:pt x="40" y="131"/>
                  </a:lnTo>
                  <a:lnTo>
                    <a:pt x="55" y="154"/>
                  </a:lnTo>
                  <a:lnTo>
                    <a:pt x="69" y="174"/>
                  </a:lnTo>
                  <a:lnTo>
                    <a:pt x="83" y="192"/>
                  </a:lnTo>
                  <a:lnTo>
                    <a:pt x="96" y="208"/>
                  </a:lnTo>
                  <a:lnTo>
                    <a:pt x="110" y="222"/>
                  </a:lnTo>
                  <a:lnTo>
                    <a:pt x="122" y="233"/>
                  </a:lnTo>
                  <a:lnTo>
                    <a:pt x="134" y="243"/>
                  </a:lnTo>
                  <a:lnTo>
                    <a:pt x="145" y="250"/>
                  </a:lnTo>
                  <a:lnTo>
                    <a:pt x="155" y="256"/>
                  </a:lnTo>
                  <a:lnTo>
                    <a:pt x="164" y="261"/>
                  </a:lnTo>
                  <a:lnTo>
                    <a:pt x="171" y="263"/>
                  </a:lnTo>
                  <a:lnTo>
                    <a:pt x="176" y="264"/>
                  </a:lnTo>
                  <a:lnTo>
                    <a:pt x="180" y="263"/>
                  </a:lnTo>
                  <a:close/>
                </a:path>
              </a:pathLst>
            </a:custGeom>
            <a:solidFill>
              <a:srgbClr val="61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5" name="Freeform 599"/>
            <p:cNvSpPr>
              <a:spLocks/>
            </p:cNvSpPr>
            <p:nvPr/>
          </p:nvSpPr>
          <p:spPr bwMode="auto">
            <a:xfrm>
              <a:off x="1177" y="3435"/>
              <a:ext cx="8" cy="14"/>
            </a:xfrm>
            <a:custGeom>
              <a:avLst/>
              <a:gdLst>
                <a:gd name="T0" fmla="*/ 8 w 173"/>
                <a:gd name="T1" fmla="*/ 14 h 251"/>
                <a:gd name="T2" fmla="*/ 8 w 173"/>
                <a:gd name="T3" fmla="*/ 14 h 251"/>
                <a:gd name="T4" fmla="*/ 8 w 173"/>
                <a:gd name="T5" fmla="*/ 13 h 251"/>
                <a:gd name="T6" fmla="*/ 8 w 173"/>
                <a:gd name="T7" fmla="*/ 12 h 251"/>
                <a:gd name="T8" fmla="*/ 7 w 173"/>
                <a:gd name="T9" fmla="*/ 10 h 251"/>
                <a:gd name="T10" fmla="*/ 6 w 173"/>
                <a:gd name="T11" fmla="*/ 9 h 251"/>
                <a:gd name="T12" fmla="*/ 6 w 173"/>
                <a:gd name="T13" fmla="*/ 6 h 251"/>
                <a:gd name="T14" fmla="*/ 4 w 173"/>
                <a:gd name="T15" fmla="*/ 3 h 251"/>
                <a:gd name="T16" fmla="*/ 3 w 173"/>
                <a:gd name="T17" fmla="*/ 0 h 251"/>
                <a:gd name="T18" fmla="*/ 3 w 173"/>
                <a:gd name="T19" fmla="*/ 0 h 251"/>
                <a:gd name="T20" fmla="*/ 2 w 173"/>
                <a:gd name="T21" fmla="*/ 0 h 251"/>
                <a:gd name="T22" fmla="*/ 2 w 173"/>
                <a:gd name="T23" fmla="*/ 1 h 251"/>
                <a:gd name="T24" fmla="*/ 2 w 173"/>
                <a:gd name="T25" fmla="*/ 1 h 251"/>
                <a:gd name="T26" fmla="*/ 1 w 173"/>
                <a:gd name="T27" fmla="*/ 1 h 251"/>
                <a:gd name="T28" fmla="*/ 1 w 173"/>
                <a:gd name="T29" fmla="*/ 1 h 251"/>
                <a:gd name="T30" fmla="*/ 0 w 173"/>
                <a:gd name="T31" fmla="*/ 2 h 251"/>
                <a:gd name="T32" fmla="*/ 0 w 173"/>
                <a:gd name="T33" fmla="*/ 2 h 251"/>
                <a:gd name="T34" fmla="*/ 1 w 173"/>
                <a:gd name="T35" fmla="*/ 3 h 251"/>
                <a:gd name="T36" fmla="*/ 1 w 173"/>
                <a:gd name="T37" fmla="*/ 5 h 251"/>
                <a:gd name="T38" fmla="*/ 2 w 173"/>
                <a:gd name="T39" fmla="*/ 6 h 251"/>
                <a:gd name="T40" fmla="*/ 2 w 173"/>
                <a:gd name="T41" fmla="*/ 8 h 251"/>
                <a:gd name="T42" fmla="*/ 3 w 173"/>
                <a:gd name="T43" fmla="*/ 9 h 251"/>
                <a:gd name="T44" fmla="*/ 4 w 173"/>
                <a:gd name="T45" fmla="*/ 10 h 251"/>
                <a:gd name="T46" fmla="*/ 4 w 173"/>
                <a:gd name="T47" fmla="*/ 11 h 251"/>
                <a:gd name="T48" fmla="*/ 5 w 173"/>
                <a:gd name="T49" fmla="*/ 11 h 251"/>
                <a:gd name="T50" fmla="*/ 6 w 173"/>
                <a:gd name="T51" fmla="*/ 12 h 251"/>
                <a:gd name="T52" fmla="*/ 6 w 173"/>
                <a:gd name="T53" fmla="*/ 13 h 251"/>
                <a:gd name="T54" fmla="*/ 7 w 173"/>
                <a:gd name="T55" fmla="*/ 13 h 251"/>
                <a:gd name="T56" fmla="*/ 7 w 173"/>
                <a:gd name="T57" fmla="*/ 13 h 251"/>
                <a:gd name="T58" fmla="*/ 7 w 173"/>
                <a:gd name="T59" fmla="*/ 14 h 251"/>
                <a:gd name="T60" fmla="*/ 8 w 173"/>
                <a:gd name="T61" fmla="*/ 14 h 251"/>
                <a:gd name="T62" fmla="*/ 8 w 173"/>
                <a:gd name="T63" fmla="*/ 14 h 251"/>
                <a:gd name="T64" fmla="*/ 8 w 173"/>
                <a:gd name="T65" fmla="*/ 14 h 2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3"/>
                <a:gd name="T100" fmla="*/ 0 h 251"/>
                <a:gd name="T101" fmla="*/ 173 w 173"/>
                <a:gd name="T102" fmla="*/ 251 h 2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3" h="251">
                  <a:moveTo>
                    <a:pt x="171" y="251"/>
                  </a:moveTo>
                  <a:lnTo>
                    <a:pt x="173" y="245"/>
                  </a:lnTo>
                  <a:lnTo>
                    <a:pt x="170" y="233"/>
                  </a:lnTo>
                  <a:lnTo>
                    <a:pt x="164" y="214"/>
                  </a:lnTo>
                  <a:lnTo>
                    <a:pt x="153" y="187"/>
                  </a:lnTo>
                  <a:lnTo>
                    <a:pt x="137" y="153"/>
                  </a:lnTo>
                  <a:lnTo>
                    <a:pt x="119" y="110"/>
                  </a:lnTo>
                  <a:lnTo>
                    <a:pt x="97" y="60"/>
                  </a:lnTo>
                  <a:lnTo>
                    <a:pt x="72" y="0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5" y="11"/>
                  </a:lnTo>
                  <a:lnTo>
                    <a:pt x="36" y="16"/>
                  </a:lnTo>
                  <a:lnTo>
                    <a:pt x="27" y="20"/>
                  </a:lnTo>
                  <a:lnTo>
                    <a:pt x="18" y="23"/>
                  </a:lnTo>
                  <a:lnTo>
                    <a:pt x="9" y="27"/>
                  </a:lnTo>
                  <a:lnTo>
                    <a:pt x="0" y="31"/>
                  </a:lnTo>
                  <a:lnTo>
                    <a:pt x="13" y="62"/>
                  </a:lnTo>
                  <a:lnTo>
                    <a:pt x="26" y="89"/>
                  </a:lnTo>
                  <a:lnTo>
                    <a:pt x="41" y="115"/>
                  </a:lnTo>
                  <a:lnTo>
                    <a:pt x="54" y="138"/>
                  </a:lnTo>
                  <a:lnTo>
                    <a:pt x="68" y="159"/>
                  </a:lnTo>
                  <a:lnTo>
                    <a:pt x="81" y="177"/>
                  </a:lnTo>
                  <a:lnTo>
                    <a:pt x="95" y="193"/>
                  </a:lnTo>
                  <a:lnTo>
                    <a:pt x="107" y="206"/>
                  </a:lnTo>
                  <a:lnTo>
                    <a:pt x="119" y="218"/>
                  </a:lnTo>
                  <a:lnTo>
                    <a:pt x="130" y="229"/>
                  </a:lnTo>
                  <a:lnTo>
                    <a:pt x="141" y="236"/>
                  </a:lnTo>
                  <a:lnTo>
                    <a:pt x="150" y="242"/>
                  </a:lnTo>
                  <a:lnTo>
                    <a:pt x="157" y="246"/>
                  </a:lnTo>
                  <a:lnTo>
                    <a:pt x="163" y="250"/>
                  </a:lnTo>
                  <a:lnTo>
                    <a:pt x="168" y="251"/>
                  </a:lnTo>
                  <a:lnTo>
                    <a:pt x="171" y="251"/>
                  </a:lnTo>
                  <a:close/>
                </a:path>
              </a:pathLst>
            </a:custGeom>
            <a:solidFill>
              <a:srgbClr val="7A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6" name="Freeform 600"/>
            <p:cNvSpPr>
              <a:spLocks/>
            </p:cNvSpPr>
            <p:nvPr/>
          </p:nvSpPr>
          <p:spPr bwMode="auto">
            <a:xfrm>
              <a:off x="1178" y="3436"/>
              <a:ext cx="7" cy="13"/>
            </a:xfrm>
            <a:custGeom>
              <a:avLst/>
              <a:gdLst>
                <a:gd name="T0" fmla="*/ 7 w 163"/>
                <a:gd name="T1" fmla="*/ 13 h 240"/>
                <a:gd name="T2" fmla="*/ 7 w 163"/>
                <a:gd name="T3" fmla="*/ 13 h 240"/>
                <a:gd name="T4" fmla="*/ 7 w 163"/>
                <a:gd name="T5" fmla="*/ 12 h 240"/>
                <a:gd name="T6" fmla="*/ 6 w 163"/>
                <a:gd name="T7" fmla="*/ 11 h 240"/>
                <a:gd name="T8" fmla="*/ 6 w 163"/>
                <a:gd name="T9" fmla="*/ 10 h 240"/>
                <a:gd name="T10" fmla="*/ 5 w 163"/>
                <a:gd name="T11" fmla="*/ 8 h 240"/>
                <a:gd name="T12" fmla="*/ 4 w 163"/>
                <a:gd name="T13" fmla="*/ 6 h 240"/>
                <a:gd name="T14" fmla="*/ 3 w 163"/>
                <a:gd name="T15" fmla="*/ 3 h 240"/>
                <a:gd name="T16" fmla="*/ 2 w 163"/>
                <a:gd name="T17" fmla="*/ 0 h 240"/>
                <a:gd name="T18" fmla="*/ 1 w 163"/>
                <a:gd name="T19" fmla="*/ 0 h 240"/>
                <a:gd name="T20" fmla="*/ 1 w 163"/>
                <a:gd name="T21" fmla="*/ 0 h 240"/>
                <a:gd name="T22" fmla="*/ 1 w 163"/>
                <a:gd name="T23" fmla="*/ 0 h 240"/>
                <a:gd name="T24" fmla="*/ 1 w 163"/>
                <a:gd name="T25" fmla="*/ 0 h 240"/>
                <a:gd name="T26" fmla="*/ 1 w 163"/>
                <a:gd name="T27" fmla="*/ 1 h 240"/>
                <a:gd name="T28" fmla="*/ 0 w 163"/>
                <a:gd name="T29" fmla="*/ 1 h 240"/>
                <a:gd name="T30" fmla="*/ 0 w 163"/>
                <a:gd name="T31" fmla="*/ 1 h 240"/>
                <a:gd name="T32" fmla="*/ 0 w 163"/>
                <a:gd name="T33" fmla="*/ 1 h 240"/>
                <a:gd name="T34" fmla="*/ 1 w 163"/>
                <a:gd name="T35" fmla="*/ 3 h 240"/>
                <a:gd name="T36" fmla="*/ 1 w 163"/>
                <a:gd name="T37" fmla="*/ 4 h 240"/>
                <a:gd name="T38" fmla="*/ 2 w 163"/>
                <a:gd name="T39" fmla="*/ 6 h 240"/>
                <a:gd name="T40" fmla="*/ 2 w 163"/>
                <a:gd name="T41" fmla="*/ 7 h 240"/>
                <a:gd name="T42" fmla="*/ 3 w 163"/>
                <a:gd name="T43" fmla="*/ 8 h 240"/>
                <a:gd name="T44" fmla="*/ 4 w 163"/>
                <a:gd name="T45" fmla="*/ 9 h 240"/>
                <a:gd name="T46" fmla="*/ 4 w 163"/>
                <a:gd name="T47" fmla="*/ 10 h 240"/>
                <a:gd name="T48" fmla="*/ 5 w 163"/>
                <a:gd name="T49" fmla="*/ 10 h 240"/>
                <a:gd name="T50" fmla="*/ 5 w 163"/>
                <a:gd name="T51" fmla="*/ 11 h 240"/>
                <a:gd name="T52" fmla="*/ 5 w 163"/>
                <a:gd name="T53" fmla="*/ 12 h 240"/>
                <a:gd name="T54" fmla="*/ 6 w 163"/>
                <a:gd name="T55" fmla="*/ 12 h 240"/>
                <a:gd name="T56" fmla="*/ 6 w 163"/>
                <a:gd name="T57" fmla="*/ 12 h 240"/>
                <a:gd name="T58" fmla="*/ 7 w 163"/>
                <a:gd name="T59" fmla="*/ 13 h 240"/>
                <a:gd name="T60" fmla="*/ 7 w 163"/>
                <a:gd name="T61" fmla="*/ 13 h 240"/>
                <a:gd name="T62" fmla="*/ 7 w 163"/>
                <a:gd name="T63" fmla="*/ 13 h 240"/>
                <a:gd name="T64" fmla="*/ 7 w 163"/>
                <a:gd name="T65" fmla="*/ 13 h 2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3"/>
                <a:gd name="T100" fmla="*/ 0 h 240"/>
                <a:gd name="T101" fmla="*/ 163 w 163"/>
                <a:gd name="T102" fmla="*/ 240 h 2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3" h="240">
                  <a:moveTo>
                    <a:pt x="163" y="240"/>
                  </a:moveTo>
                  <a:lnTo>
                    <a:pt x="162" y="235"/>
                  </a:lnTo>
                  <a:lnTo>
                    <a:pt x="156" y="225"/>
                  </a:lnTo>
                  <a:lnTo>
                    <a:pt x="145" y="208"/>
                  </a:lnTo>
                  <a:lnTo>
                    <a:pt x="129" y="183"/>
                  </a:lnTo>
                  <a:lnTo>
                    <a:pt x="110" y="150"/>
                  </a:lnTo>
                  <a:lnTo>
                    <a:pt x="89" y="110"/>
                  </a:lnTo>
                  <a:lnTo>
                    <a:pt x="64" y="59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8" y="5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10" y="13"/>
                  </a:lnTo>
                  <a:lnTo>
                    <a:pt x="5" y="15"/>
                  </a:lnTo>
                  <a:lnTo>
                    <a:pt x="0" y="17"/>
                  </a:lnTo>
                  <a:lnTo>
                    <a:pt x="13" y="48"/>
                  </a:lnTo>
                  <a:lnTo>
                    <a:pt x="26" y="75"/>
                  </a:lnTo>
                  <a:lnTo>
                    <a:pt x="41" y="102"/>
                  </a:lnTo>
                  <a:lnTo>
                    <a:pt x="54" y="124"/>
                  </a:lnTo>
                  <a:lnTo>
                    <a:pt x="68" y="145"/>
                  </a:lnTo>
                  <a:lnTo>
                    <a:pt x="82" y="163"/>
                  </a:lnTo>
                  <a:lnTo>
                    <a:pt x="94" y="180"/>
                  </a:lnTo>
                  <a:lnTo>
                    <a:pt x="106" y="193"/>
                  </a:lnTo>
                  <a:lnTo>
                    <a:pt x="117" y="205"/>
                  </a:lnTo>
                  <a:lnTo>
                    <a:pt x="127" y="215"/>
                  </a:lnTo>
                  <a:lnTo>
                    <a:pt x="138" y="224"/>
                  </a:lnTo>
                  <a:lnTo>
                    <a:pt x="146" y="230"/>
                  </a:lnTo>
                  <a:lnTo>
                    <a:pt x="152" y="234"/>
                  </a:lnTo>
                  <a:lnTo>
                    <a:pt x="158" y="238"/>
                  </a:lnTo>
                  <a:lnTo>
                    <a:pt x="161" y="240"/>
                  </a:lnTo>
                  <a:lnTo>
                    <a:pt x="163" y="240"/>
                  </a:lnTo>
                  <a:close/>
                </a:path>
              </a:pathLst>
            </a:custGeom>
            <a:solidFill>
              <a:srgbClr val="91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687" name="Freeform 601"/>
            <p:cNvSpPr>
              <a:spLocks/>
            </p:cNvSpPr>
            <p:nvPr/>
          </p:nvSpPr>
          <p:spPr bwMode="auto">
            <a:xfrm>
              <a:off x="1185" y="3449"/>
              <a:ext cx="2" cy="5"/>
            </a:xfrm>
            <a:custGeom>
              <a:avLst/>
              <a:gdLst>
                <a:gd name="T0" fmla="*/ 1 w 48"/>
                <a:gd name="T1" fmla="*/ 0 h 99"/>
                <a:gd name="T2" fmla="*/ 2 w 48"/>
                <a:gd name="T3" fmla="*/ 4 h 99"/>
                <a:gd name="T4" fmla="*/ 2 w 48"/>
                <a:gd name="T5" fmla="*/ 5 h 99"/>
                <a:gd name="T6" fmla="*/ 2 w 48"/>
                <a:gd name="T7" fmla="*/ 5 h 99"/>
                <a:gd name="T8" fmla="*/ 2 w 48"/>
                <a:gd name="T9" fmla="*/ 5 h 99"/>
                <a:gd name="T10" fmla="*/ 1 w 48"/>
                <a:gd name="T11" fmla="*/ 4 h 99"/>
                <a:gd name="T12" fmla="*/ 0 w 48"/>
                <a:gd name="T13" fmla="*/ 0 h 99"/>
                <a:gd name="T14" fmla="*/ 1 w 4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9"/>
                <a:gd name="T26" fmla="*/ 48 w 48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9">
                  <a:moveTo>
                    <a:pt x="13" y="0"/>
                  </a:moveTo>
                  <a:lnTo>
                    <a:pt x="44" y="76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9" y="96"/>
                  </a:lnTo>
                  <a:lnTo>
                    <a:pt x="31" y="83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B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IN" altLang="en-US"/>
            </a:p>
          </p:txBody>
        </p:sp>
      </p:grpSp>
      <p:pic>
        <p:nvPicPr>
          <p:cNvPr id="688" name="Picture 833" descr="j02359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50" y="3881103"/>
            <a:ext cx="904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9" name="Picture 834" descr="j02359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700" y="2345990"/>
            <a:ext cx="904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0" name="Group 835"/>
          <p:cNvGrpSpPr>
            <a:grpSpLocks/>
          </p:cNvGrpSpPr>
          <p:nvPr/>
        </p:nvGrpSpPr>
        <p:grpSpPr bwMode="auto">
          <a:xfrm rot="20450558" flipH="1">
            <a:off x="9167562" y="1769728"/>
            <a:ext cx="381000" cy="304800"/>
            <a:chOff x="1248" y="2736"/>
            <a:chExt cx="240" cy="192"/>
          </a:xfrm>
        </p:grpSpPr>
        <p:sp>
          <p:nvSpPr>
            <p:cNvPr id="691" name="Line 836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2" name="Line 837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3" name="Line 838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11135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IEEE 802 Standard comprises a family of networking standards that cover the physical layer specifications of technologies from </a:t>
            </a:r>
            <a:r>
              <a:rPr lang="en-IN" dirty="0">
                <a:solidFill>
                  <a:srgbClr val="5430AA"/>
                </a:solidFill>
              </a:rPr>
              <a:t>Ethernet to wireless</a:t>
            </a:r>
            <a:r>
              <a:rPr lang="en-IN" dirty="0"/>
              <a:t>. </a:t>
            </a:r>
          </a:p>
          <a:p>
            <a:r>
              <a:rPr lang="en-IN" dirty="0"/>
              <a:t>IEEE 802 is subdivided into </a:t>
            </a:r>
            <a:r>
              <a:rPr lang="en-IN" dirty="0">
                <a:solidFill>
                  <a:srgbClr val="5430AA"/>
                </a:solidFill>
              </a:rPr>
              <a:t>22 parts</a:t>
            </a:r>
            <a:r>
              <a:rPr lang="en-IN" dirty="0"/>
              <a:t> that cover the physical and data-link aspects of networking.</a:t>
            </a:r>
          </a:p>
        </p:txBody>
      </p:sp>
    </p:spTree>
    <p:extLst>
      <p:ext uri="{BB962C8B-B14F-4D97-AF65-F5344CB8AC3E}">
        <p14:creationId xmlns:p14="http://schemas.microsoft.com/office/powerpoint/2010/main" val="42587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160420"/>
            <a:ext cx="11999495" cy="61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WLAN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70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</a:t>
            </a:r>
            <a:r>
              <a:rPr lang="en-US" dirty="0"/>
              <a:t>Architecture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55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7AEF00A-C742-E741-A461-A45F7E0C95A0}"/>
              </a:ext>
            </a:extLst>
          </p:cNvPr>
          <p:cNvSpPr/>
          <p:nvPr/>
        </p:nvSpPr>
        <p:spPr>
          <a:xfrm>
            <a:off x="2256183" y="1563686"/>
            <a:ext cx="5232400" cy="1484313"/>
          </a:xfrm>
          <a:prstGeom prst="cloud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Distributed System (DS)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3B5543-4B20-F843-8B26-1DF59CB2B963}"/>
              </a:ext>
            </a:extLst>
          </p:cNvPr>
          <p:cNvSpPr/>
          <p:nvPr/>
        </p:nvSpPr>
        <p:spPr>
          <a:xfrm>
            <a:off x="990600" y="3200400"/>
            <a:ext cx="3048000" cy="1447800"/>
          </a:xfrm>
          <a:prstGeom prst="round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8D01B8-6256-A040-B22E-295EA19CEBAB}"/>
              </a:ext>
            </a:extLst>
          </p:cNvPr>
          <p:cNvSpPr/>
          <p:nvPr/>
        </p:nvSpPr>
        <p:spPr>
          <a:xfrm>
            <a:off x="5562600" y="3200400"/>
            <a:ext cx="3048000" cy="1447800"/>
          </a:xfrm>
          <a:prstGeom prst="round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FE6BE0-9F08-8747-9879-CA37B478FC0C}"/>
              </a:ext>
            </a:extLst>
          </p:cNvPr>
          <p:cNvSpPr/>
          <p:nvPr/>
        </p:nvSpPr>
        <p:spPr>
          <a:xfrm>
            <a:off x="5035826" y="901515"/>
            <a:ext cx="2489200" cy="525462"/>
          </a:xfrm>
          <a:prstGeom prst="round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IEEE 802.x 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B9BC9-A240-B748-9BDA-819F202EDBCC}"/>
              </a:ext>
            </a:extLst>
          </p:cNvPr>
          <p:cNvSpPr/>
          <p:nvPr/>
        </p:nvSpPr>
        <p:spPr>
          <a:xfrm>
            <a:off x="5105400" y="1294475"/>
            <a:ext cx="914400" cy="7143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portal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7AA842-7FE4-784F-AEF2-8E6C47AF3768}"/>
              </a:ext>
            </a:extLst>
          </p:cNvPr>
          <p:cNvSpPr/>
          <p:nvPr/>
        </p:nvSpPr>
        <p:spPr>
          <a:xfrm>
            <a:off x="5819913" y="2562223"/>
            <a:ext cx="9144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Access point (AP)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A333DF-0175-3144-BFC3-084AA41D0E60}"/>
              </a:ext>
            </a:extLst>
          </p:cNvPr>
          <p:cNvSpPr/>
          <p:nvPr/>
        </p:nvSpPr>
        <p:spPr>
          <a:xfrm>
            <a:off x="5816600" y="4147921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86211-3FE2-1744-958D-F268632FAF5E}"/>
              </a:ext>
            </a:extLst>
          </p:cNvPr>
          <p:cNvSpPr/>
          <p:nvPr/>
        </p:nvSpPr>
        <p:spPr>
          <a:xfrm>
            <a:off x="7340600" y="3757611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STA7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3A13B-F32F-1643-BE94-B20B9650E06A}"/>
              </a:ext>
            </a:extLst>
          </p:cNvPr>
          <p:cNvSpPr/>
          <p:nvPr/>
        </p:nvSpPr>
        <p:spPr>
          <a:xfrm>
            <a:off x="1183033" y="3773485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795F1-2CB0-DC46-AE8C-F9DB989F503E}"/>
              </a:ext>
            </a:extLst>
          </p:cNvPr>
          <p:cNvSpPr/>
          <p:nvPr/>
        </p:nvSpPr>
        <p:spPr>
          <a:xfrm>
            <a:off x="1981200" y="4210842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A25C2-AAE4-B64C-8D59-45A983AA79F4}"/>
              </a:ext>
            </a:extLst>
          </p:cNvPr>
          <p:cNvSpPr/>
          <p:nvPr/>
        </p:nvSpPr>
        <p:spPr>
          <a:xfrm>
            <a:off x="2971800" y="3752560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STA4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50E75-C01E-064A-8DD9-88F3B5BEE4F5}"/>
              </a:ext>
            </a:extLst>
          </p:cNvPr>
          <p:cNvSpPr/>
          <p:nvPr/>
        </p:nvSpPr>
        <p:spPr>
          <a:xfrm>
            <a:off x="2512943" y="2313780"/>
            <a:ext cx="9144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Access point (AP)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F2D9B-572C-7E4E-AC54-D1515BB09860}"/>
              </a:ext>
            </a:extLst>
          </p:cNvPr>
          <p:cNvSpPr/>
          <p:nvPr/>
        </p:nvSpPr>
        <p:spPr>
          <a:xfrm>
            <a:off x="2512943" y="3213892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STA1</a:t>
            </a:r>
            <a:endParaRPr lang="en-US" b="1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7E0BAB-000A-9540-8E38-729460599230}"/>
              </a:ext>
            </a:extLst>
          </p:cNvPr>
          <p:cNvSpPr/>
          <p:nvPr/>
        </p:nvSpPr>
        <p:spPr>
          <a:xfrm>
            <a:off x="304800" y="762000"/>
            <a:ext cx="8707783" cy="4114799"/>
          </a:xfrm>
          <a:prstGeom prst="roundRect">
            <a:avLst/>
          </a:prstGeom>
          <a:solidFill>
            <a:schemeClr val="accent1">
              <a:alpha val="14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B2A29B-C28F-F24B-A028-C26BDD2E1643}"/>
              </a:ext>
            </a:extLst>
          </p:cNvPr>
          <p:cNvSpPr/>
          <p:nvPr/>
        </p:nvSpPr>
        <p:spPr>
          <a:xfrm>
            <a:off x="5819913" y="3474018"/>
            <a:ext cx="914400" cy="3333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STA5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98943-7B9E-3946-A2DD-7C5B4152AAC6}"/>
              </a:ext>
            </a:extLst>
          </p:cNvPr>
          <p:cNvSpPr txBox="1"/>
          <p:nvPr/>
        </p:nvSpPr>
        <p:spPr>
          <a:xfrm>
            <a:off x="894661" y="3192753"/>
            <a:ext cx="163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Basic Service Set (BSS)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96BF3-6794-3940-9040-B0A7B217E602}"/>
              </a:ext>
            </a:extLst>
          </p:cNvPr>
          <p:cNvSpPr txBox="1"/>
          <p:nvPr/>
        </p:nvSpPr>
        <p:spPr>
          <a:xfrm>
            <a:off x="519735" y="1089165"/>
            <a:ext cx="1991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Extended Service Set (ESS)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0CB9C-3EAF-0347-9351-AAEC2F6B57E7}"/>
              </a:ext>
            </a:extLst>
          </p:cNvPr>
          <p:cNvSpPr txBox="1"/>
          <p:nvPr/>
        </p:nvSpPr>
        <p:spPr>
          <a:xfrm>
            <a:off x="6985000" y="4141493"/>
            <a:ext cx="163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Basic Service Set (BSS)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F634411-77FF-CB4F-B767-11E60596A6EB}"/>
              </a:ext>
            </a:extLst>
          </p:cNvPr>
          <p:cNvSpPr txBox="1">
            <a:spLocks/>
          </p:cNvSpPr>
          <p:nvPr/>
        </p:nvSpPr>
        <p:spPr>
          <a:xfrm>
            <a:off x="190500" y="106364"/>
            <a:ext cx="8763000" cy="50323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IEEE 802.11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0BCF8A-7308-7E4B-A870-62EAA3338536}"/>
              </a:ext>
            </a:extLst>
          </p:cNvPr>
          <p:cNvSpPr/>
          <p:nvPr/>
        </p:nvSpPr>
        <p:spPr>
          <a:xfrm>
            <a:off x="448783" y="5132456"/>
            <a:ext cx="8640000" cy="707886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n-US" sz="2000" b="1" dirty="0"/>
              <a:t>In the 802.11 architecture, one cell or a BSS is controlled by one Base Station. </a:t>
            </a:r>
          </a:p>
          <a:p>
            <a:pPr algn="just"/>
            <a:r>
              <a:rPr lang="en-US" sz="2000" b="1" dirty="0"/>
              <a:t>This base station is called </a:t>
            </a:r>
            <a:r>
              <a:rPr lang="en-US" sz="2000" b="1" dirty="0">
                <a:solidFill>
                  <a:srgbClr val="C00000"/>
                </a:solidFill>
              </a:rPr>
              <a:t>Access Point </a:t>
            </a:r>
            <a:r>
              <a:rPr lang="en-US" sz="2000" b="1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AP</a:t>
            </a:r>
            <a:r>
              <a:rPr lang="en-US" sz="2000" b="1" dirty="0"/>
              <a:t> in short.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A0ACBD-D9CD-3E47-BCFB-A4EC2D10489D}"/>
              </a:ext>
            </a:extLst>
          </p:cNvPr>
          <p:cNvSpPr/>
          <p:nvPr/>
        </p:nvSpPr>
        <p:spPr>
          <a:xfrm>
            <a:off x="465900" y="5119061"/>
            <a:ext cx="8640000" cy="1015663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n-US" sz="2000" b="1" dirty="0"/>
              <a:t>Although a wireless LAN may be formed by a </a:t>
            </a:r>
            <a:r>
              <a:rPr lang="en-US" sz="2000" b="1" dirty="0">
                <a:solidFill>
                  <a:srgbClr val="C00000"/>
                </a:solidFill>
              </a:rPr>
              <a:t>single cell</a:t>
            </a:r>
            <a:r>
              <a:rPr lang="en-US" sz="2000" b="1" dirty="0"/>
              <a:t>, with a single Access Point, most installations will be formed by several cells, where the </a:t>
            </a:r>
            <a:r>
              <a:rPr lang="en-US" sz="2000" b="1" dirty="0">
                <a:solidFill>
                  <a:srgbClr val="C00000"/>
                </a:solidFill>
              </a:rPr>
              <a:t>access points </a:t>
            </a:r>
            <a:r>
              <a:rPr lang="en-US" sz="2000" b="1" dirty="0"/>
              <a:t>are connected through some kind of </a:t>
            </a:r>
            <a:r>
              <a:rPr lang="en-US" sz="2000" b="1" dirty="0">
                <a:solidFill>
                  <a:srgbClr val="C00000"/>
                </a:solidFill>
              </a:rPr>
              <a:t>backbone</a:t>
            </a:r>
            <a:r>
              <a:rPr lang="en-US" sz="2000" b="1" dirty="0"/>
              <a:t>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F3AF-F206-C246-8E74-E29B3F1265F2}"/>
              </a:ext>
            </a:extLst>
          </p:cNvPr>
          <p:cNvSpPr/>
          <p:nvPr/>
        </p:nvSpPr>
        <p:spPr>
          <a:xfrm>
            <a:off x="480533" y="5131290"/>
            <a:ext cx="8640000" cy="707886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n-US" sz="2000" b="1" dirty="0"/>
              <a:t>This backbone is called </a:t>
            </a:r>
            <a:r>
              <a:rPr lang="en-US" sz="2000" b="1" dirty="0">
                <a:solidFill>
                  <a:srgbClr val="C00000"/>
                </a:solidFill>
              </a:rPr>
              <a:t>Distribution System </a:t>
            </a:r>
            <a:r>
              <a:rPr lang="en-US" sz="2000" b="1" dirty="0"/>
              <a:t>(or DS). </a:t>
            </a:r>
          </a:p>
          <a:p>
            <a:pPr algn="just"/>
            <a:r>
              <a:rPr lang="en-US" sz="2000" b="1" dirty="0"/>
              <a:t>This backbone is typically Ethernet and, in some cases, is wireless itself.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18AE21-732E-7540-8E07-7EA277ED2158}"/>
              </a:ext>
            </a:extLst>
          </p:cNvPr>
          <p:cNvSpPr/>
          <p:nvPr/>
        </p:nvSpPr>
        <p:spPr>
          <a:xfrm>
            <a:off x="463416" y="5104402"/>
            <a:ext cx="8640000" cy="1015663"/>
          </a:xfrm>
          <a:prstGeom prst="rect">
            <a:avLst/>
          </a:prstGeom>
          <a:solidFill>
            <a:srgbClr val="CC99FF"/>
          </a:solidFill>
          <a:ln>
            <a:solidFill>
              <a:srgbClr val="5430A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en-US" sz="2000" b="1" dirty="0"/>
              <a:t>The whole interconnected Wireless LAN, including the different cells, their respective Access Points and the Distribution System are called as </a:t>
            </a:r>
            <a:r>
              <a:rPr lang="en-US" sz="2000" b="1" dirty="0">
                <a:solidFill>
                  <a:srgbClr val="C00000"/>
                </a:solidFill>
              </a:rPr>
              <a:t>Extended Service Set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(ESS).</a:t>
            </a:r>
          </a:p>
        </p:txBody>
      </p:sp>
    </p:spTree>
    <p:extLst>
      <p:ext uri="{BB962C8B-B14F-4D97-AF65-F5344CB8AC3E}">
        <p14:creationId xmlns:p14="http://schemas.microsoft.com/office/powerpoint/2010/main" val="385433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884356" cy="5590565"/>
          </a:xfrm>
        </p:spPr>
        <p:txBody>
          <a:bodyPr/>
          <a:lstStyle/>
          <a:p>
            <a:r>
              <a:rPr lang="en-US" sz="2000" dirty="0"/>
              <a:t>In the 802.11 architecture, one cell or a BSS is controlled by one Base Station. </a:t>
            </a:r>
          </a:p>
          <a:p>
            <a:r>
              <a:rPr lang="en-US" sz="2000" dirty="0"/>
              <a:t>This base station is called </a:t>
            </a:r>
            <a:r>
              <a:rPr lang="en-US" sz="2000" dirty="0">
                <a:solidFill>
                  <a:srgbClr val="5430AA"/>
                </a:solidFill>
              </a:rPr>
              <a:t>Access Point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5430AA"/>
                </a:solidFill>
              </a:rPr>
              <a:t>AP</a:t>
            </a:r>
            <a:r>
              <a:rPr lang="en-US" sz="2000" dirty="0"/>
              <a:t> in short. </a:t>
            </a:r>
          </a:p>
          <a:p>
            <a:r>
              <a:rPr lang="en-US" sz="2000" dirty="0"/>
              <a:t>Although a wireless LAN may be formed by a single cell, with a single Access Point, most installations will be formed by </a:t>
            </a:r>
            <a:r>
              <a:rPr lang="en-US" sz="2000" dirty="0">
                <a:solidFill>
                  <a:srgbClr val="5430AA"/>
                </a:solidFill>
              </a:rPr>
              <a:t>several cells</a:t>
            </a:r>
            <a:r>
              <a:rPr lang="en-US" sz="2000" dirty="0"/>
              <a:t>, where the access points are connected through some kind of backbone. </a:t>
            </a:r>
          </a:p>
          <a:p>
            <a:r>
              <a:rPr lang="en-US" sz="2000" dirty="0"/>
              <a:t>This </a:t>
            </a:r>
            <a:r>
              <a:rPr lang="en-US" sz="2000" dirty="0">
                <a:solidFill>
                  <a:srgbClr val="5430AA"/>
                </a:solidFill>
              </a:rPr>
              <a:t>backbone</a:t>
            </a:r>
            <a:r>
              <a:rPr lang="en-US" sz="2000" dirty="0"/>
              <a:t> is called </a:t>
            </a:r>
            <a:r>
              <a:rPr lang="en-US" sz="2000" dirty="0">
                <a:solidFill>
                  <a:srgbClr val="5430AA"/>
                </a:solidFill>
              </a:rPr>
              <a:t>Distribution System (</a:t>
            </a:r>
            <a:r>
              <a:rPr lang="en-US" sz="2000" dirty="0"/>
              <a:t>or DS). </a:t>
            </a:r>
          </a:p>
          <a:p>
            <a:r>
              <a:rPr lang="en-US" sz="2000" dirty="0"/>
              <a:t>This </a:t>
            </a:r>
            <a:r>
              <a:rPr lang="en-US" sz="2000" dirty="0">
                <a:solidFill>
                  <a:srgbClr val="5430AA"/>
                </a:solidFill>
              </a:rPr>
              <a:t>backbone</a:t>
            </a:r>
            <a:r>
              <a:rPr lang="en-US" sz="2000" dirty="0"/>
              <a:t> is typically </a:t>
            </a:r>
            <a:r>
              <a:rPr lang="en-US" sz="2000" dirty="0">
                <a:solidFill>
                  <a:srgbClr val="5430AA"/>
                </a:solidFill>
              </a:rPr>
              <a:t>Ethernet</a:t>
            </a:r>
            <a:r>
              <a:rPr lang="en-US" sz="2000" dirty="0"/>
              <a:t> and, in some cases, is </a:t>
            </a:r>
            <a:r>
              <a:rPr lang="en-US" sz="2000" dirty="0">
                <a:solidFill>
                  <a:srgbClr val="5430AA"/>
                </a:solidFill>
              </a:rPr>
              <a:t>wireless</a:t>
            </a:r>
            <a:r>
              <a:rPr lang="en-US" sz="2000" dirty="0"/>
              <a:t> itself.</a:t>
            </a:r>
          </a:p>
          <a:p>
            <a:r>
              <a:rPr lang="en-US" sz="2000" dirty="0"/>
              <a:t>The whole interconnected </a:t>
            </a:r>
            <a:r>
              <a:rPr lang="en-US" sz="2000" dirty="0">
                <a:solidFill>
                  <a:srgbClr val="5430AA"/>
                </a:solidFill>
              </a:rPr>
              <a:t>Wireless LAN</a:t>
            </a:r>
            <a:r>
              <a:rPr lang="en-US" sz="2000" dirty="0"/>
              <a:t>, including the different cells, their respective Access Points and the Distribution System, is seen as a single </a:t>
            </a:r>
            <a:r>
              <a:rPr lang="en-US" sz="2000" dirty="0">
                <a:solidFill>
                  <a:srgbClr val="5430AA"/>
                </a:solidFill>
              </a:rPr>
              <a:t>802</a:t>
            </a:r>
            <a:r>
              <a:rPr lang="en-US" sz="2000" dirty="0"/>
              <a:t> network to the upper layers of the OSI model and is called as </a:t>
            </a:r>
            <a:r>
              <a:rPr lang="en-US" sz="2000" dirty="0">
                <a:solidFill>
                  <a:srgbClr val="5430AA"/>
                </a:solidFill>
              </a:rPr>
              <a:t>Extended Service Set </a:t>
            </a:r>
            <a:r>
              <a:rPr lang="en-US" sz="2000" dirty="0"/>
              <a:t>(ESS).</a:t>
            </a:r>
          </a:p>
          <a:p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08" y="3752504"/>
            <a:ext cx="5927203" cy="28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IEEE standard 802.11 Protocol Stack</a:t>
            </a:r>
            <a:endParaRPr lang="en-IN" dirty="0"/>
          </a:p>
        </p:txBody>
      </p:sp>
      <p:sp>
        <p:nvSpPr>
          <p:cNvPr id="4" name="Rectangle 618"/>
          <p:cNvSpPr>
            <a:spLocks noChangeArrowheads="1"/>
          </p:cNvSpPr>
          <p:nvPr/>
        </p:nvSpPr>
        <p:spPr bwMode="auto">
          <a:xfrm>
            <a:off x="762000" y="4951413"/>
            <a:ext cx="3810000" cy="762000"/>
          </a:xfrm>
          <a:prstGeom prst="rect">
            <a:avLst/>
          </a:prstGeom>
          <a:solidFill>
            <a:srgbClr val="DADA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  <p:pic>
        <p:nvPicPr>
          <p:cNvPr id="5" name="Picture 619" descr="j02359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9650"/>
            <a:ext cx="974725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620"/>
          <p:cNvGrpSpPr>
            <a:grpSpLocks/>
          </p:cNvGrpSpPr>
          <p:nvPr/>
        </p:nvGrpSpPr>
        <p:grpSpPr bwMode="auto">
          <a:xfrm>
            <a:off x="2286000" y="2284413"/>
            <a:ext cx="1066800" cy="609600"/>
            <a:chOff x="1248" y="2736"/>
            <a:chExt cx="240" cy="192"/>
          </a:xfrm>
        </p:grpSpPr>
        <p:sp>
          <p:nvSpPr>
            <p:cNvPr id="7" name="Line 621"/>
            <p:cNvSpPr>
              <a:spLocks noChangeShapeType="1"/>
            </p:cNvSpPr>
            <p:nvPr/>
          </p:nvSpPr>
          <p:spPr bwMode="auto">
            <a:xfrm flipV="1">
              <a:off x="1296" y="2736"/>
              <a:ext cx="19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Line 622"/>
            <p:cNvSpPr>
              <a:spLocks noChangeShapeType="1"/>
            </p:cNvSpPr>
            <p:nvPr/>
          </p:nvSpPr>
          <p:spPr bwMode="auto">
            <a:xfrm flipH="1">
              <a:off x="1248" y="2832"/>
              <a:ext cx="19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Line 623"/>
            <p:cNvSpPr>
              <a:spLocks noChangeShapeType="1"/>
            </p:cNvSpPr>
            <p:nvPr/>
          </p:nvSpPr>
          <p:spPr bwMode="auto">
            <a:xfrm>
              <a:off x="1296" y="283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aphicFrame>
        <p:nvGraphicFramePr>
          <p:cNvPr id="10" name="Object 624"/>
          <p:cNvGraphicFramePr>
            <a:graphicFrameLocks noChangeAspect="1"/>
          </p:cNvGraphicFramePr>
          <p:nvPr/>
        </p:nvGraphicFramePr>
        <p:xfrm>
          <a:off x="3962400" y="2741613"/>
          <a:ext cx="9794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Clip" r:id="rId4" imgW="4395600" imgH="1652040" progId="MS_ClipArt_Gallery.2">
                  <p:embed/>
                </p:oleObj>
              </mc:Choice>
              <mc:Fallback>
                <p:oleObj name="Clip" r:id="rId4" imgW="4395600" imgH="16520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741613"/>
                        <a:ext cx="9794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625"/>
          <p:cNvSpPr>
            <a:spLocks noChangeShapeType="1"/>
          </p:cNvSpPr>
          <p:nvPr/>
        </p:nvSpPr>
        <p:spPr bwMode="auto">
          <a:xfrm flipV="1">
            <a:off x="4114800" y="2208213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2" name="Object 630"/>
          <p:cNvGraphicFramePr>
            <a:graphicFrameLocks noChangeAspect="1"/>
          </p:cNvGraphicFramePr>
          <p:nvPr/>
        </p:nvGraphicFramePr>
        <p:xfrm>
          <a:off x="5508625" y="1557338"/>
          <a:ext cx="8794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Clip" r:id="rId6" imgW="3985920" imgH="4144680" progId="MS_ClipArt_Gallery.2">
                  <p:embed/>
                </p:oleObj>
              </mc:Choice>
              <mc:Fallback>
                <p:oleObj name="Clip" r:id="rId6" imgW="3985920" imgH="41446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557338"/>
                        <a:ext cx="8794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31"/>
          <p:cNvSpPr txBox="1">
            <a:spLocks noChangeArrowheads="1"/>
          </p:cNvSpPr>
          <p:nvPr/>
        </p:nvSpPr>
        <p:spPr bwMode="auto">
          <a:xfrm>
            <a:off x="971550" y="1557338"/>
            <a:ext cx="1560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mobile terminal</a:t>
            </a:r>
          </a:p>
        </p:txBody>
      </p:sp>
      <p:sp>
        <p:nvSpPr>
          <p:cNvPr id="14" name="Text Box 632"/>
          <p:cNvSpPr txBox="1">
            <a:spLocks noChangeArrowheads="1"/>
          </p:cNvSpPr>
          <p:nvPr/>
        </p:nvSpPr>
        <p:spPr bwMode="auto">
          <a:xfrm>
            <a:off x="3851275" y="3141663"/>
            <a:ext cx="1312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access point</a:t>
            </a:r>
          </a:p>
        </p:txBody>
      </p:sp>
      <p:sp>
        <p:nvSpPr>
          <p:cNvPr id="15" name="Text Box 634"/>
          <p:cNvSpPr txBox="1">
            <a:spLocks noChangeArrowheads="1"/>
          </p:cNvSpPr>
          <p:nvPr/>
        </p:nvSpPr>
        <p:spPr bwMode="auto">
          <a:xfrm>
            <a:off x="7812088" y="1125538"/>
            <a:ext cx="9064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fixed</a:t>
            </a:r>
          </a:p>
          <a:p>
            <a:r>
              <a:rPr lang="de-DE" altLang="en-US"/>
              <a:t>terminal</a:t>
            </a:r>
          </a:p>
        </p:txBody>
      </p:sp>
      <p:sp>
        <p:nvSpPr>
          <p:cNvPr id="16" name="Rectangle 635"/>
          <p:cNvSpPr>
            <a:spLocks noChangeArrowheads="1"/>
          </p:cNvSpPr>
          <p:nvPr/>
        </p:nvSpPr>
        <p:spPr bwMode="auto">
          <a:xfrm>
            <a:off x="762000" y="3427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application</a:t>
            </a:r>
          </a:p>
        </p:txBody>
      </p:sp>
      <p:sp>
        <p:nvSpPr>
          <p:cNvPr id="17" name="Rectangle 636"/>
          <p:cNvSpPr>
            <a:spLocks noChangeArrowheads="1"/>
          </p:cNvSpPr>
          <p:nvPr/>
        </p:nvSpPr>
        <p:spPr bwMode="auto">
          <a:xfrm>
            <a:off x="762000" y="3808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TCP</a:t>
            </a:r>
          </a:p>
        </p:txBody>
      </p:sp>
      <p:sp>
        <p:nvSpPr>
          <p:cNvPr id="18" name="Rectangle 637"/>
          <p:cNvSpPr>
            <a:spLocks noChangeArrowheads="1"/>
          </p:cNvSpPr>
          <p:nvPr/>
        </p:nvSpPr>
        <p:spPr bwMode="auto">
          <a:xfrm>
            <a:off x="762000" y="5332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802.11 PHY</a:t>
            </a:r>
          </a:p>
        </p:txBody>
      </p:sp>
      <p:sp>
        <p:nvSpPr>
          <p:cNvPr id="19" name="Rectangle 638"/>
          <p:cNvSpPr>
            <a:spLocks noChangeArrowheads="1"/>
          </p:cNvSpPr>
          <p:nvPr/>
        </p:nvSpPr>
        <p:spPr bwMode="auto">
          <a:xfrm>
            <a:off x="762000" y="4951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802.11 MAC</a:t>
            </a:r>
          </a:p>
        </p:txBody>
      </p:sp>
      <p:sp>
        <p:nvSpPr>
          <p:cNvPr id="20" name="Rectangle 639"/>
          <p:cNvSpPr>
            <a:spLocks noChangeArrowheads="1"/>
          </p:cNvSpPr>
          <p:nvPr/>
        </p:nvSpPr>
        <p:spPr bwMode="auto">
          <a:xfrm>
            <a:off x="762000" y="4189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IP</a:t>
            </a:r>
          </a:p>
        </p:txBody>
      </p:sp>
      <p:sp>
        <p:nvSpPr>
          <p:cNvPr id="21" name="Rectangle 640"/>
          <p:cNvSpPr>
            <a:spLocks noChangeArrowheads="1"/>
          </p:cNvSpPr>
          <p:nvPr/>
        </p:nvSpPr>
        <p:spPr bwMode="auto">
          <a:xfrm>
            <a:off x="4572000" y="4951413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802.3 MAC</a:t>
            </a:r>
          </a:p>
        </p:txBody>
      </p:sp>
      <p:sp>
        <p:nvSpPr>
          <p:cNvPr id="22" name="Rectangle 641"/>
          <p:cNvSpPr>
            <a:spLocks noChangeArrowheads="1"/>
          </p:cNvSpPr>
          <p:nvPr/>
        </p:nvSpPr>
        <p:spPr bwMode="auto">
          <a:xfrm>
            <a:off x="4572000" y="5332413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802.3 PHY</a:t>
            </a:r>
          </a:p>
        </p:txBody>
      </p:sp>
      <p:sp>
        <p:nvSpPr>
          <p:cNvPr id="23" name="Rectangle 642"/>
          <p:cNvSpPr>
            <a:spLocks noChangeArrowheads="1"/>
          </p:cNvSpPr>
          <p:nvPr/>
        </p:nvSpPr>
        <p:spPr bwMode="auto">
          <a:xfrm>
            <a:off x="6553200" y="3427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application</a:t>
            </a:r>
          </a:p>
        </p:txBody>
      </p:sp>
      <p:sp>
        <p:nvSpPr>
          <p:cNvPr id="24" name="Rectangle 643"/>
          <p:cNvSpPr>
            <a:spLocks noChangeArrowheads="1"/>
          </p:cNvSpPr>
          <p:nvPr/>
        </p:nvSpPr>
        <p:spPr bwMode="auto">
          <a:xfrm>
            <a:off x="6553200" y="3808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TCP</a:t>
            </a:r>
          </a:p>
        </p:txBody>
      </p:sp>
      <p:sp>
        <p:nvSpPr>
          <p:cNvPr id="25" name="Rectangle 644"/>
          <p:cNvSpPr>
            <a:spLocks noChangeArrowheads="1"/>
          </p:cNvSpPr>
          <p:nvPr/>
        </p:nvSpPr>
        <p:spPr bwMode="auto">
          <a:xfrm>
            <a:off x="6553200" y="5332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802.3 PHY</a:t>
            </a:r>
          </a:p>
        </p:txBody>
      </p:sp>
      <p:sp>
        <p:nvSpPr>
          <p:cNvPr id="26" name="Rectangle 645"/>
          <p:cNvSpPr>
            <a:spLocks noChangeArrowheads="1"/>
          </p:cNvSpPr>
          <p:nvPr/>
        </p:nvSpPr>
        <p:spPr bwMode="auto">
          <a:xfrm>
            <a:off x="6553200" y="4951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802.3 MAC</a:t>
            </a:r>
          </a:p>
        </p:txBody>
      </p:sp>
      <p:sp>
        <p:nvSpPr>
          <p:cNvPr id="27" name="Rectangle 646"/>
          <p:cNvSpPr>
            <a:spLocks noChangeArrowheads="1"/>
          </p:cNvSpPr>
          <p:nvPr/>
        </p:nvSpPr>
        <p:spPr bwMode="auto">
          <a:xfrm>
            <a:off x="6553200" y="4189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IP</a:t>
            </a:r>
          </a:p>
        </p:txBody>
      </p:sp>
      <p:sp>
        <p:nvSpPr>
          <p:cNvPr id="28" name="Rectangle 647"/>
          <p:cNvSpPr>
            <a:spLocks noChangeArrowheads="1"/>
          </p:cNvSpPr>
          <p:nvPr/>
        </p:nvSpPr>
        <p:spPr bwMode="auto">
          <a:xfrm>
            <a:off x="3276600" y="4951413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802.11 MAC</a:t>
            </a:r>
          </a:p>
        </p:txBody>
      </p:sp>
      <p:sp>
        <p:nvSpPr>
          <p:cNvPr id="29" name="Rectangle 648"/>
          <p:cNvSpPr>
            <a:spLocks noChangeArrowheads="1"/>
          </p:cNvSpPr>
          <p:nvPr/>
        </p:nvSpPr>
        <p:spPr bwMode="auto">
          <a:xfrm>
            <a:off x="3276600" y="5332413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802.11 PHY</a:t>
            </a:r>
          </a:p>
        </p:txBody>
      </p:sp>
      <p:sp>
        <p:nvSpPr>
          <p:cNvPr id="30" name="Rectangle 649"/>
          <p:cNvSpPr>
            <a:spLocks noChangeArrowheads="1"/>
          </p:cNvSpPr>
          <p:nvPr/>
        </p:nvSpPr>
        <p:spPr bwMode="auto">
          <a:xfrm>
            <a:off x="3276600" y="4570413"/>
            <a:ext cx="2590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LLC</a:t>
            </a:r>
          </a:p>
        </p:txBody>
      </p:sp>
      <p:sp>
        <p:nvSpPr>
          <p:cNvPr id="31" name="Line 650"/>
          <p:cNvSpPr>
            <a:spLocks noChangeShapeType="1"/>
          </p:cNvSpPr>
          <p:nvPr/>
        </p:nvSpPr>
        <p:spPr bwMode="auto">
          <a:xfrm>
            <a:off x="1600200" y="57134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Line 651"/>
          <p:cNvSpPr>
            <a:spLocks noChangeShapeType="1"/>
          </p:cNvSpPr>
          <p:nvPr/>
        </p:nvSpPr>
        <p:spPr bwMode="auto">
          <a:xfrm>
            <a:off x="1600200" y="5942013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Line 652"/>
          <p:cNvSpPr>
            <a:spLocks noChangeShapeType="1"/>
          </p:cNvSpPr>
          <p:nvPr/>
        </p:nvSpPr>
        <p:spPr bwMode="auto">
          <a:xfrm flipV="1">
            <a:off x="4038600" y="57134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Line 653"/>
          <p:cNvSpPr>
            <a:spLocks noChangeShapeType="1"/>
          </p:cNvSpPr>
          <p:nvPr/>
        </p:nvSpPr>
        <p:spPr bwMode="auto">
          <a:xfrm>
            <a:off x="5029200" y="57134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Line 654"/>
          <p:cNvSpPr>
            <a:spLocks noChangeShapeType="1"/>
          </p:cNvSpPr>
          <p:nvPr/>
        </p:nvSpPr>
        <p:spPr bwMode="auto">
          <a:xfrm>
            <a:off x="5029200" y="5942013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" name="Line 655"/>
          <p:cNvSpPr>
            <a:spLocks noChangeShapeType="1"/>
          </p:cNvSpPr>
          <p:nvPr/>
        </p:nvSpPr>
        <p:spPr bwMode="auto">
          <a:xfrm flipV="1">
            <a:off x="7467600" y="57134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Text Box 656"/>
          <p:cNvSpPr txBox="1">
            <a:spLocks noChangeArrowheads="1"/>
          </p:cNvSpPr>
          <p:nvPr/>
        </p:nvSpPr>
        <p:spPr bwMode="auto">
          <a:xfrm>
            <a:off x="6011863" y="2420938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infrastructure</a:t>
            </a:r>
          </a:p>
          <a:p>
            <a:r>
              <a:rPr lang="en-US" altLang="en-US"/>
              <a:t>network</a:t>
            </a:r>
          </a:p>
        </p:txBody>
      </p:sp>
      <p:sp>
        <p:nvSpPr>
          <p:cNvPr id="38" name="Rectangle 657"/>
          <p:cNvSpPr>
            <a:spLocks noChangeArrowheads="1"/>
          </p:cNvSpPr>
          <p:nvPr/>
        </p:nvSpPr>
        <p:spPr bwMode="auto">
          <a:xfrm>
            <a:off x="762000" y="4570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LLC</a:t>
            </a:r>
          </a:p>
        </p:txBody>
      </p:sp>
      <p:sp>
        <p:nvSpPr>
          <p:cNvPr id="39" name="Rectangle 658"/>
          <p:cNvSpPr>
            <a:spLocks noChangeArrowheads="1"/>
          </p:cNvSpPr>
          <p:nvPr/>
        </p:nvSpPr>
        <p:spPr bwMode="auto">
          <a:xfrm>
            <a:off x="6553200" y="457041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LLC</a:t>
            </a:r>
          </a:p>
        </p:txBody>
      </p:sp>
      <p:pic>
        <p:nvPicPr>
          <p:cNvPr id="40" name="Picture 659" descr="j02857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1075"/>
            <a:ext cx="111760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AutoShape 660"/>
          <p:cNvCxnSpPr>
            <a:cxnSpLocks noChangeShapeType="1"/>
          </p:cNvCxnSpPr>
          <p:nvPr/>
        </p:nvCxnSpPr>
        <p:spPr bwMode="auto">
          <a:xfrm flipH="1">
            <a:off x="6388100" y="1668463"/>
            <a:ext cx="903288" cy="346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61"/>
          <p:cNvCxnSpPr>
            <a:cxnSpLocks noChangeShapeType="1"/>
          </p:cNvCxnSpPr>
          <p:nvPr/>
        </p:nvCxnSpPr>
        <p:spPr bwMode="auto">
          <a:xfrm flipH="1">
            <a:off x="4452938" y="2014538"/>
            <a:ext cx="1055687" cy="727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662"/>
          <p:cNvCxnSpPr>
            <a:cxnSpLocks noChangeShapeType="1"/>
          </p:cNvCxnSpPr>
          <p:nvPr/>
        </p:nvCxnSpPr>
        <p:spPr bwMode="auto">
          <a:xfrm flipH="1" flipV="1">
            <a:off x="5292725" y="1268413"/>
            <a:ext cx="655638" cy="288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663"/>
          <p:cNvCxnSpPr>
            <a:cxnSpLocks noChangeShapeType="1"/>
          </p:cNvCxnSpPr>
          <p:nvPr/>
        </p:nvCxnSpPr>
        <p:spPr bwMode="auto">
          <a:xfrm flipH="1" flipV="1">
            <a:off x="6388100" y="2014538"/>
            <a:ext cx="1639888" cy="261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4828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Stack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093E2-A840-7B45-8B98-FF369DD9DF51}"/>
              </a:ext>
            </a:extLst>
          </p:cNvPr>
          <p:cNvSpPr/>
          <p:nvPr/>
        </p:nvSpPr>
        <p:spPr>
          <a:xfrm>
            <a:off x="1179600" y="1219200"/>
            <a:ext cx="3240000" cy="533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802.2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1FB0AA-764C-4E4E-B7D9-9670395337AE}"/>
              </a:ext>
            </a:extLst>
          </p:cNvPr>
          <p:cNvSpPr/>
          <p:nvPr/>
        </p:nvSpPr>
        <p:spPr>
          <a:xfrm>
            <a:off x="4419600" y="1219200"/>
            <a:ext cx="3240000" cy="533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Link 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29CD90-0FA7-DC43-8DBE-5E4DFE97E858}"/>
              </a:ext>
            </a:extLst>
          </p:cNvPr>
          <p:cNvSpPr/>
          <p:nvPr/>
        </p:nvSpPr>
        <p:spPr>
          <a:xfrm>
            <a:off x="1179600" y="1752600"/>
            <a:ext cx="3240000" cy="533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802.11 MAC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A52EFB-AEBE-A040-9F91-32E4BB81B220}"/>
              </a:ext>
            </a:extLst>
          </p:cNvPr>
          <p:cNvSpPr/>
          <p:nvPr/>
        </p:nvSpPr>
        <p:spPr>
          <a:xfrm>
            <a:off x="4419600" y="1752600"/>
            <a:ext cx="3240000" cy="533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 Layer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56BECC-20E4-7A4E-8505-62F3706E319F}"/>
              </a:ext>
            </a:extLst>
          </p:cNvPr>
          <p:cNvSpPr/>
          <p:nvPr/>
        </p:nvSpPr>
        <p:spPr>
          <a:xfrm>
            <a:off x="1179600" y="2286000"/>
            <a:ext cx="1080000" cy="12192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 Hopping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39360-ACF3-1442-9455-489A04ADB0BD}"/>
              </a:ext>
            </a:extLst>
          </p:cNvPr>
          <p:cNvSpPr/>
          <p:nvPr/>
        </p:nvSpPr>
        <p:spPr>
          <a:xfrm>
            <a:off x="2259600" y="2286000"/>
            <a:ext cx="1080000" cy="12192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 Sequence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4BE3FF-103B-5343-9F3D-F7170001772F}"/>
              </a:ext>
            </a:extLst>
          </p:cNvPr>
          <p:cNvSpPr/>
          <p:nvPr/>
        </p:nvSpPr>
        <p:spPr>
          <a:xfrm>
            <a:off x="3339600" y="2286000"/>
            <a:ext cx="1080000" cy="12192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Infrared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B6EA6A-9231-0C4C-98D2-AD621596BF87}"/>
              </a:ext>
            </a:extLst>
          </p:cNvPr>
          <p:cNvSpPr/>
          <p:nvPr/>
        </p:nvSpPr>
        <p:spPr>
          <a:xfrm>
            <a:off x="4419600" y="2286000"/>
            <a:ext cx="1620000" cy="12192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2819E5-F13C-3945-99E8-49B0704247C6}"/>
              </a:ext>
            </a:extLst>
          </p:cNvPr>
          <p:cNvSpPr/>
          <p:nvPr/>
        </p:nvSpPr>
        <p:spPr>
          <a:xfrm>
            <a:off x="6039600" y="2286000"/>
            <a:ext cx="1620000" cy="608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PLCP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Sublayer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ACA75F-DDCD-B34C-A180-EF3284535D35}"/>
              </a:ext>
            </a:extLst>
          </p:cNvPr>
          <p:cNvSpPr/>
          <p:nvPr/>
        </p:nvSpPr>
        <p:spPr>
          <a:xfrm>
            <a:off x="6039600" y="2894400"/>
            <a:ext cx="1620000" cy="60840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89D851-D1EA-814D-B749-359DFDA2C713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802.11 standards cover definitions for both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(Medium Access Control) and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Layer.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58C084-9BB6-364A-A622-57C6F2B92F28}"/>
              </a:ext>
            </a:extLst>
          </p:cNvPr>
          <p:cNvSpPr/>
          <p:nvPr/>
        </p:nvSpPr>
        <p:spPr>
          <a:xfrm>
            <a:off x="190500" y="4486520"/>
            <a:ext cx="8751600" cy="1938992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currently defines a single MAC, which interacts with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Physical Sublayers:  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 Hopping Spread Spectrum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 Sequence Spread Spectrum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InfraRed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65DA94-610E-2742-A75B-EB93EC67572F}"/>
              </a:ext>
            </a:extLst>
          </p:cNvPr>
          <p:cNvSpPr/>
          <p:nvPr/>
        </p:nvSpPr>
        <p:spPr>
          <a:xfrm>
            <a:off x="190500" y="4486521"/>
            <a:ext cx="8751600" cy="156966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architecture of the Physical layer comprises of the two sub layers for each station: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Layer Convergence Procedure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PLCP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Medium Dependent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19AA63-DEC2-B84F-9FAE-39C999300188}"/>
              </a:ext>
            </a:extLst>
          </p:cNvPr>
          <p:cNvSpPr/>
          <p:nvPr/>
        </p:nvSpPr>
        <p:spPr>
          <a:xfrm>
            <a:off x="190500" y="4486521"/>
            <a:ext cx="8751600" cy="1569660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Layer Convergence Procedure (PLCP):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PLCP sub layer is responsible for the Carrier Sense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part of the Carrier Sense Multiple Access/Collision Avoidance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CSMA/CA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protocol.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4B6395-DF2C-BF40-BDA3-B720A6D75DF6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PLCP layer prepares the MAC Protocol Data Unit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MPDU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for transmission.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D44392-916B-FC44-A421-F4BFA3771765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PLCP also delivers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incoming frames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wireless medium to the MAC layer.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E2C5A7-62BC-5541-A1AA-989E85D76604}"/>
              </a:ext>
            </a:extLst>
          </p:cNvPr>
          <p:cNvSpPr/>
          <p:nvPr/>
        </p:nvSpPr>
        <p:spPr>
          <a:xfrm>
            <a:off x="190500" y="4486520"/>
            <a:ext cx="8751600" cy="1200329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Medium Dependent (PMD):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PMD provides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transmission and reception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physical layer entities between stations through the wireless media.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917BB4-D3C0-654F-9439-0B3EB0CFEBFE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PMD sub layer provides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modulation/demodulation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 transmission.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3A031C-BA03-FB4C-8629-A67130CF583C}"/>
              </a:ext>
            </a:extLst>
          </p:cNvPr>
          <p:cNvSpPr/>
          <p:nvPr/>
        </p:nvSpPr>
        <p:spPr>
          <a:xfrm>
            <a:off x="190500" y="4486520"/>
            <a:ext cx="8751600" cy="1200329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 Hopping Spread Spectrum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FHSS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Layer: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layer carries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clocking information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synchronize the receiver clock with the clock of the transmitted packet.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6C5DEB-CFA3-E741-A77B-19C7C09A5F81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FHSS PMD is responsible for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converting the binary bit sequence into analog signal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transmit the PPDU frame into the air.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FE1D33-36DA-3E47-9F9A-5078FD5E8D2F}"/>
              </a:ext>
            </a:extLst>
          </p:cNvPr>
          <p:cNvSpPr/>
          <p:nvPr/>
        </p:nvSpPr>
        <p:spPr>
          <a:xfrm>
            <a:off x="190500" y="4486520"/>
            <a:ext cx="8751600" cy="461665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FHSS PMD does this using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 hopping technique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ADB29E-DFA9-D44B-B985-BF0AB8033E87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DSSS PLCP is responsible for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synchronizing and receiving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data bits correctly.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06FA4E-839B-A147-B4D8-A01A39D899B1}"/>
              </a:ext>
            </a:extLst>
          </p:cNvPr>
          <p:cNvSpPr/>
          <p:nvPr/>
        </p:nvSpPr>
        <p:spPr>
          <a:xfrm>
            <a:off x="190500" y="4486520"/>
            <a:ext cx="8751600" cy="830997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DSSS PMD translates the binary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sequence into analog radio signals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transmits the PPDU frame into the air.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332B05-8BCF-A749-AD04-46F6E481D0E6}"/>
              </a:ext>
            </a:extLst>
          </p:cNvPr>
          <p:cNvSpPr/>
          <p:nvPr/>
        </p:nvSpPr>
        <p:spPr>
          <a:xfrm>
            <a:off x="190500" y="4486520"/>
            <a:ext cx="8751600" cy="461665"/>
          </a:xfrm>
          <a:prstGeom prst="rect">
            <a:avLst/>
          </a:prstGeom>
          <a:gradFill rotWithShape="1">
            <a:gsLst>
              <a:gs pos="0">
                <a:srgbClr val="CC99FF"/>
              </a:gs>
              <a:gs pos="35000">
                <a:srgbClr val="D1C7E8"/>
              </a:gs>
              <a:gs pos="100000">
                <a:schemeClr val="bg1"/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DSSS physical layer operates within the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band.</a:t>
            </a:r>
          </a:p>
        </p:txBody>
      </p:sp>
    </p:spTree>
    <p:extLst>
      <p:ext uri="{BB962C8B-B14F-4D97-AF65-F5344CB8AC3E}">
        <p14:creationId xmlns:p14="http://schemas.microsoft.com/office/powerpoint/2010/main" val="28589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802.11 - Layers and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0195" cy="5590565"/>
          </a:xfrm>
        </p:spPr>
        <p:txBody>
          <a:bodyPr/>
          <a:lstStyle/>
          <a:p>
            <a:r>
              <a:rPr lang="en-US" altLang="en-US" b="1" dirty="0"/>
              <a:t>MAC</a:t>
            </a:r>
          </a:p>
          <a:p>
            <a:pPr lvl="1"/>
            <a:r>
              <a:rPr lang="en-US" altLang="en-US" sz="2400" dirty="0"/>
              <a:t>access mechanisms, fragmentation, encryption </a:t>
            </a:r>
          </a:p>
          <a:p>
            <a:r>
              <a:rPr lang="en-US" altLang="en-US" b="1" dirty="0"/>
              <a:t>MAC Management</a:t>
            </a:r>
          </a:p>
          <a:p>
            <a:pPr lvl="1"/>
            <a:r>
              <a:rPr lang="en-US" altLang="en-US" sz="2400" dirty="0"/>
              <a:t>synchronization, roaming, power management</a:t>
            </a:r>
          </a:p>
          <a:p>
            <a:r>
              <a:rPr lang="en-IN" b="1" dirty="0"/>
              <a:t>PLCP Physical Layer Convergence Protocol</a:t>
            </a:r>
          </a:p>
          <a:p>
            <a:pPr lvl="1"/>
            <a:r>
              <a:rPr lang="en-IN" dirty="0"/>
              <a:t>clear channel assessment signal (carrier sense)</a:t>
            </a:r>
          </a:p>
          <a:p>
            <a:r>
              <a:rPr lang="en-IN" b="1" dirty="0"/>
              <a:t>PMD Physical Medium Dependent</a:t>
            </a:r>
          </a:p>
          <a:p>
            <a:pPr lvl="1"/>
            <a:r>
              <a:rPr lang="en-IN" dirty="0"/>
              <a:t>modulation, coding</a:t>
            </a:r>
          </a:p>
          <a:p>
            <a:r>
              <a:rPr lang="en-IN" b="1" dirty="0"/>
              <a:t>PHY Management</a:t>
            </a:r>
          </a:p>
          <a:p>
            <a:pPr lvl="1"/>
            <a:r>
              <a:rPr lang="en-IN" dirty="0"/>
              <a:t>channel selection, MIB (Management Information Base)</a:t>
            </a:r>
          </a:p>
          <a:p>
            <a:r>
              <a:rPr lang="en-IN" b="1" dirty="0"/>
              <a:t>Station Management</a:t>
            </a:r>
          </a:p>
          <a:p>
            <a:pPr lvl="1"/>
            <a:r>
              <a:rPr lang="en-IN" dirty="0"/>
              <a:t>coordination of all management functions</a:t>
            </a:r>
          </a:p>
          <a:p>
            <a:endParaRPr lang="en-IN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1" y="3910263"/>
            <a:ext cx="1981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PMD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620001" y="3453063"/>
            <a:ext cx="1981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PLCP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620001" y="2995863"/>
            <a:ext cx="1981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MAC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7620001" y="2538663"/>
            <a:ext cx="1981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LLC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601201" y="2995863"/>
            <a:ext cx="1981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MAC Management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9601201" y="3453063"/>
            <a:ext cx="1981200" cy="9144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PHY Management</a:t>
            </a: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7391401" y="345306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7391401" y="253866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 rot="16200000">
            <a:off x="7107238" y="3813426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PHY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16200000">
            <a:off x="7111207" y="286172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/>
              <a:t>DLC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 flipH="1" flipV="1">
            <a:off x="11582401" y="2310063"/>
            <a:ext cx="609600" cy="2057400"/>
          </a:xfrm>
          <a:prstGeom prst="rect">
            <a:avLst/>
          </a:prstGeom>
          <a:solidFill>
            <a:srgbClr val="DADA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en-US"/>
              <a:t>Station Management</a:t>
            </a: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11582401" y="25386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12192001" y="25386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11582401" y="436746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11582401" y="2157663"/>
            <a:ext cx="609600" cy="152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ADAF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757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 </a:t>
            </a:r>
            <a:r>
              <a:rPr lang="en-US" dirty="0"/>
              <a:t>Services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081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75747" y="96253"/>
            <a:ext cx="2310064" cy="657726"/>
          </a:xfrm>
          <a:prstGeom prst="rect">
            <a:avLst/>
          </a:prstGeom>
          <a:solidFill>
            <a:schemeClr val="tx1">
              <a:lumMod val="25000"/>
              <a:lumOff val="75000"/>
              <a:alpha val="3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IEEE 802.11 Services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5683" y="1275347"/>
            <a:ext cx="2310064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5811" y="1211179"/>
            <a:ext cx="2310064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Distribution System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4" idx="2"/>
            <a:endCxn id="6" idx="0"/>
          </p:cNvCxnSpPr>
          <p:nvPr/>
        </p:nvCxnSpPr>
        <p:spPr>
          <a:xfrm rot="5400000">
            <a:off x="4215063" y="-140369"/>
            <a:ext cx="521368" cy="2310064"/>
          </a:xfrm>
          <a:prstGeom prst="bentConnector3">
            <a:avLst>
              <a:gd name="adj1" fmla="val 51827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7" idx="0"/>
          </p:cNvCxnSpPr>
          <p:nvPr/>
        </p:nvCxnSpPr>
        <p:spPr>
          <a:xfrm rot="16200000" flipH="1">
            <a:off x="6557211" y="-172453"/>
            <a:ext cx="457200" cy="2310064"/>
          </a:xfrm>
          <a:prstGeom prst="bentConnector3">
            <a:avLst>
              <a:gd name="adj1" fmla="val 58333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6383" y="2932697"/>
            <a:ext cx="1581150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Authentication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7533" y="3770897"/>
            <a:ext cx="1897982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De-authentication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61058" y="2932697"/>
            <a:ext cx="1155032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Privacy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56911" y="3770897"/>
            <a:ext cx="1473868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 Service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Unit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9615" y="2932697"/>
            <a:ext cx="1441785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Association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24700" y="3770897"/>
            <a:ext cx="1632285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Re-Association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08782" y="2932697"/>
            <a:ext cx="1632285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De-Association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94393" y="3770897"/>
            <a:ext cx="1632285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Distribution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396284" y="2912644"/>
            <a:ext cx="1632285" cy="657726"/>
          </a:xfrm>
          <a:prstGeom prst="rect">
            <a:avLst/>
          </a:prstGeom>
          <a:solidFill>
            <a:schemeClr val="accent3">
              <a:lumMod val="50000"/>
              <a:alpha val="2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stCxn id="6" idx="2"/>
            <a:endCxn id="14" idx="0"/>
          </p:cNvCxnSpPr>
          <p:nvPr/>
        </p:nvCxnSpPr>
        <p:spPr>
          <a:xfrm rot="5400000">
            <a:off x="1629025" y="1241007"/>
            <a:ext cx="999624" cy="2383757"/>
          </a:xfrm>
          <a:prstGeom prst="bentConnector3">
            <a:avLst/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5" idx="0"/>
          </p:cNvCxnSpPr>
          <p:nvPr/>
        </p:nvCxnSpPr>
        <p:spPr>
          <a:xfrm rot="5400000">
            <a:off x="2110038" y="2560219"/>
            <a:ext cx="1777165" cy="644191"/>
          </a:xfrm>
          <a:prstGeom prst="bentConnector3">
            <a:avLst>
              <a:gd name="adj1" fmla="val 50000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6" idx="2"/>
          </p:cNvCxnSpPr>
          <p:nvPr/>
        </p:nvCxnSpPr>
        <p:spPr>
          <a:xfrm rot="16200000" flipH="1">
            <a:off x="3089859" y="2163928"/>
            <a:ext cx="979571" cy="517859"/>
          </a:xfrm>
          <a:prstGeom prst="bentConnector3">
            <a:avLst>
              <a:gd name="adj1" fmla="val 50972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6" idx="2"/>
          </p:cNvCxnSpPr>
          <p:nvPr/>
        </p:nvCxnSpPr>
        <p:spPr>
          <a:xfrm rot="16200000" flipH="1">
            <a:off x="3246520" y="2007267"/>
            <a:ext cx="1837824" cy="1689435"/>
          </a:xfrm>
          <a:prstGeom prst="bentConnector3">
            <a:avLst>
              <a:gd name="adj1" fmla="val 27714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7" idx="2"/>
            <a:endCxn id="18" idx="0"/>
          </p:cNvCxnSpPr>
          <p:nvPr/>
        </p:nvCxnSpPr>
        <p:spPr>
          <a:xfrm rot="5400000">
            <a:off x="6773780" y="1765634"/>
            <a:ext cx="1063792" cy="1270335"/>
          </a:xfrm>
          <a:prstGeom prst="bentConnector3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7" idx="2"/>
            <a:endCxn id="20" idx="0"/>
          </p:cNvCxnSpPr>
          <p:nvPr/>
        </p:nvCxnSpPr>
        <p:spPr>
          <a:xfrm rot="16200000" flipH="1">
            <a:off x="7900988" y="1908760"/>
            <a:ext cx="1063792" cy="984082"/>
          </a:xfrm>
          <a:prstGeom prst="bentConnector3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7" idx="2"/>
            <a:endCxn id="21" idx="0"/>
          </p:cNvCxnSpPr>
          <p:nvPr/>
        </p:nvCxnSpPr>
        <p:spPr>
          <a:xfrm rot="16200000" flipH="1">
            <a:off x="8074693" y="1735054"/>
            <a:ext cx="1901992" cy="2169693"/>
          </a:xfrm>
          <a:prstGeom prst="bentConnector3">
            <a:avLst>
              <a:gd name="adj1" fmla="val 28232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7" idx="2"/>
            <a:endCxn id="22" idx="0"/>
          </p:cNvCxnSpPr>
          <p:nvPr/>
        </p:nvCxnSpPr>
        <p:spPr>
          <a:xfrm rot="16200000" flipH="1">
            <a:off x="9054766" y="754982"/>
            <a:ext cx="1043739" cy="3271584"/>
          </a:xfrm>
          <a:prstGeom prst="bentConnector3">
            <a:avLst>
              <a:gd name="adj1" fmla="val 5146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9" idx="0"/>
          </p:cNvCxnSpPr>
          <p:nvPr/>
        </p:nvCxnSpPr>
        <p:spPr>
          <a:xfrm>
            <a:off x="7940843" y="1868905"/>
            <a:ext cx="0" cy="190199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ular Callout 62"/>
          <p:cNvSpPr/>
          <p:nvPr/>
        </p:nvSpPr>
        <p:spPr>
          <a:xfrm>
            <a:off x="49130" y="902368"/>
            <a:ext cx="1873539" cy="1192130"/>
          </a:xfrm>
          <a:prstGeom prst="wedgeRoundRectCallout">
            <a:avLst>
              <a:gd name="adj1" fmla="val 60890"/>
              <a:gd name="adj2" fmla="val 1212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 Electronic Device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(Mobile, Laptop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9130" y="5186612"/>
            <a:ext cx="887828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95372" y="5186612"/>
            <a:ext cx="1581150" cy="657726"/>
          </a:xfrm>
          <a:prstGeom prst="rect">
            <a:avLst/>
          </a:prstGeom>
          <a:solidFill>
            <a:srgbClr val="673BBA">
              <a:alpha val="27000"/>
            </a:srgbClr>
          </a:solidFill>
          <a:ln>
            <a:solidFill>
              <a:srgbClr val="543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Shared Key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67" name="Elbow Connector 66"/>
          <p:cNvCxnSpPr>
            <a:stCxn id="14" idx="2"/>
            <a:endCxn id="64" idx="0"/>
          </p:cNvCxnSpPr>
          <p:nvPr/>
        </p:nvCxnSpPr>
        <p:spPr>
          <a:xfrm rot="5400000">
            <a:off x="-83093" y="4166560"/>
            <a:ext cx="1596189" cy="443914"/>
          </a:xfrm>
          <a:prstGeom prst="bentConnector3">
            <a:avLst>
              <a:gd name="adj1" fmla="val 73116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4" idx="2"/>
            <a:endCxn id="65" idx="0"/>
          </p:cNvCxnSpPr>
          <p:nvPr/>
        </p:nvCxnSpPr>
        <p:spPr>
          <a:xfrm rot="16200000" flipH="1">
            <a:off x="613358" y="3914022"/>
            <a:ext cx="1596189" cy="948989"/>
          </a:xfrm>
          <a:prstGeom prst="bentConnector3">
            <a:avLst>
              <a:gd name="adj1" fmla="val 73116"/>
            </a:avLst>
          </a:prstGeom>
          <a:ln>
            <a:solidFill>
              <a:srgbClr val="5430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ular Callout 73"/>
          <p:cNvSpPr/>
          <p:nvPr/>
        </p:nvSpPr>
        <p:spPr>
          <a:xfrm>
            <a:off x="2901804" y="5012656"/>
            <a:ext cx="2108346" cy="656724"/>
          </a:xfrm>
          <a:prstGeom prst="wedgeRoundRectCallout">
            <a:avLst>
              <a:gd name="adj1" fmla="val -24927"/>
              <a:gd name="adj2" fmla="val -13545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Terminating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Access Point(AP)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4546027" y="1705476"/>
            <a:ext cx="1487308" cy="656724"/>
          </a:xfrm>
          <a:prstGeom prst="wedgeRoundRectCallout">
            <a:avLst>
              <a:gd name="adj1" fmla="val -69819"/>
              <a:gd name="adj2" fmla="val 130800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Evasdropping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4235508" y="5012656"/>
            <a:ext cx="2108346" cy="656724"/>
          </a:xfrm>
          <a:prstGeom prst="wedgeRoundRectCallout">
            <a:avLst>
              <a:gd name="adj1" fmla="val -18079"/>
              <a:gd name="adj2" fmla="val -14034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Ensure data delivery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5748275" y="4707352"/>
            <a:ext cx="2108346" cy="958517"/>
          </a:xfrm>
          <a:prstGeom prst="wedgeRoundRectCallout">
            <a:avLst>
              <a:gd name="adj1" fmla="val -8187"/>
              <a:gd name="adj2" fmla="val -160428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user communicates with one AP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7300645" y="4707352"/>
            <a:ext cx="2108346" cy="958517"/>
          </a:xfrm>
          <a:prstGeom prst="wedgeRoundRectCallout">
            <a:avLst>
              <a:gd name="adj1" fmla="val -20361"/>
              <a:gd name="adj2" fmla="val -78420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one access point to another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9389830" y="1408695"/>
            <a:ext cx="2108346" cy="958517"/>
          </a:xfrm>
          <a:prstGeom prst="wedgeRoundRectCallout">
            <a:avLst>
              <a:gd name="adj1" fmla="val -56884"/>
              <a:gd name="adj2" fmla="val 10400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Terminate connection with AP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9431047" y="4696322"/>
            <a:ext cx="2108346" cy="1148016"/>
          </a:xfrm>
          <a:prstGeom prst="wedgeRoundRectCallout">
            <a:avLst>
              <a:gd name="adj1" fmla="val -21122"/>
              <a:gd name="adj2" fmla="val -71433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data from Station1 to Station 2 through distribution system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9929244" y="4696322"/>
            <a:ext cx="2108346" cy="738946"/>
          </a:xfrm>
          <a:prstGeom prst="wedgeRoundRectCallout">
            <a:avLst>
              <a:gd name="adj1" fmla="val 28335"/>
              <a:gd name="adj2" fmla="val -197348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Wireless to wired  communication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3" grpId="0" animBg="1"/>
      <p:bldP spid="63" grpId="1" animBg="1"/>
      <p:bldP spid="64" grpId="0" animBg="1"/>
      <p:bldP spid="65" grpId="0" animBg="1"/>
      <p:bldP spid="74" grpId="0" animBg="1"/>
      <p:bldP spid="7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</a:t>
            </a:r>
            <a:r>
              <a:rPr lang="en-IN" dirty="0"/>
              <a:t>Medium access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93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</a:t>
            </a:r>
            <a:r>
              <a:rPr lang="en-IN" dirty="0"/>
              <a:t>Medium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 layer provides functionality for several tasks like </a:t>
            </a:r>
            <a:r>
              <a:rPr lang="en-IN" dirty="0">
                <a:solidFill>
                  <a:srgbClr val="5430AA"/>
                </a:solidFill>
              </a:rPr>
              <a:t>control</a:t>
            </a:r>
            <a:r>
              <a:rPr lang="en-IN" dirty="0"/>
              <a:t> medium access, can also offer support for </a:t>
            </a:r>
            <a:r>
              <a:rPr lang="en-IN" dirty="0">
                <a:solidFill>
                  <a:srgbClr val="5430AA"/>
                </a:solidFill>
              </a:rPr>
              <a:t>roaming, authentication</a:t>
            </a:r>
            <a:r>
              <a:rPr lang="en-IN" dirty="0"/>
              <a:t>, and </a:t>
            </a:r>
            <a:r>
              <a:rPr lang="en-IN" dirty="0">
                <a:solidFill>
                  <a:srgbClr val="5430AA"/>
                </a:solidFill>
              </a:rPr>
              <a:t>power conservation</a:t>
            </a:r>
            <a:r>
              <a:rPr lang="en-IN" dirty="0"/>
              <a:t>. </a:t>
            </a:r>
          </a:p>
          <a:p>
            <a:r>
              <a:rPr lang="en-IN" dirty="0"/>
              <a:t>The basic services provided by MAC are the mandatory asynchronous </a:t>
            </a:r>
            <a:r>
              <a:rPr lang="en-IN" dirty="0">
                <a:solidFill>
                  <a:srgbClr val="5430AA"/>
                </a:solidFill>
              </a:rPr>
              <a:t>data service </a:t>
            </a:r>
            <a:r>
              <a:rPr lang="en-IN" dirty="0"/>
              <a:t>and an </a:t>
            </a:r>
            <a:r>
              <a:rPr lang="en-IN" dirty="0">
                <a:solidFill>
                  <a:srgbClr val="5430AA"/>
                </a:solidFill>
              </a:rPr>
              <a:t>optional</a:t>
            </a:r>
            <a:r>
              <a:rPr lang="en-IN" dirty="0"/>
              <a:t> time-bounded service.</a:t>
            </a:r>
          </a:p>
        </p:txBody>
      </p:sp>
    </p:spTree>
    <p:extLst>
      <p:ext uri="{BB962C8B-B14F-4D97-AF65-F5344CB8AC3E}">
        <p14:creationId xmlns:p14="http://schemas.microsoft.com/office/powerpoint/2010/main" val="312976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WLAN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6263078" cy="5590565"/>
          </a:xfrm>
        </p:spPr>
        <p:txBody>
          <a:bodyPr/>
          <a:lstStyle/>
          <a:p>
            <a:r>
              <a:rPr lang="en-IN" dirty="0"/>
              <a:t>The most prominent specification for wireless LANs (WLANs) was developed by the IEEE 802.11 working group. </a:t>
            </a:r>
          </a:p>
          <a:p>
            <a:r>
              <a:rPr lang="en-US" dirty="0"/>
              <a:t>It is a network that allows devices to connect and communicate </a:t>
            </a:r>
            <a:r>
              <a:rPr lang="en-US" dirty="0">
                <a:solidFill>
                  <a:srgbClr val="5430AA"/>
                </a:solidFill>
              </a:rPr>
              <a:t>wirelessly</a:t>
            </a:r>
            <a:r>
              <a:rPr lang="en-US" dirty="0"/>
              <a:t>. </a:t>
            </a:r>
          </a:p>
          <a:p>
            <a:r>
              <a:rPr lang="en-US" dirty="0"/>
              <a:t>Unlike a traditional wired LAN, in which devices communicate over Ethernet cables, devices on a </a:t>
            </a:r>
            <a:r>
              <a:rPr lang="en-US" dirty="0">
                <a:solidFill>
                  <a:srgbClr val="5430AA"/>
                </a:solidFill>
              </a:rPr>
              <a:t>WLAN communicate via Wi-Fi.</a:t>
            </a:r>
          </a:p>
          <a:p>
            <a:r>
              <a:rPr lang="en-US" dirty="0"/>
              <a:t>Mobile users can access information and network resources through wireless LAN as they </a:t>
            </a:r>
            <a:r>
              <a:rPr lang="en-US" dirty="0">
                <a:solidFill>
                  <a:srgbClr val="5430AA"/>
                </a:solidFill>
              </a:rPr>
              <a:t>attend meetings, collaborate with other users, or move to other locations </a:t>
            </a:r>
            <a:r>
              <a:rPr lang="en-US" dirty="0"/>
              <a:t>in the premises.</a:t>
            </a:r>
          </a:p>
          <a:p>
            <a:r>
              <a:rPr lang="en-US" dirty="0"/>
              <a:t>WLAN is </a:t>
            </a:r>
            <a:r>
              <a:rPr lang="en-US" dirty="0">
                <a:solidFill>
                  <a:srgbClr val="5430AA"/>
                </a:solidFill>
              </a:rPr>
              <a:t>not a replacement </a:t>
            </a:r>
            <a:r>
              <a:rPr lang="en-US" dirty="0"/>
              <a:t>for the wired infrastructure. It implemented as an </a:t>
            </a:r>
            <a:r>
              <a:rPr lang="en-US" dirty="0">
                <a:solidFill>
                  <a:srgbClr val="5430AA"/>
                </a:solidFill>
              </a:rPr>
              <a:t>extension </a:t>
            </a:r>
            <a:r>
              <a:rPr lang="en-US" dirty="0"/>
              <a:t>to a wired LAN within a building or campus. </a:t>
            </a:r>
          </a:p>
        </p:txBody>
      </p:sp>
      <p:pic>
        <p:nvPicPr>
          <p:cNvPr id="1026" name="Picture 2" descr="9 Common Dorm Room Tech Troubles &amp; How to Fix Them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58" y="863444"/>
            <a:ext cx="5797742" cy="32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</a:t>
            </a:r>
            <a:r>
              <a:rPr lang="en-IN" dirty="0"/>
              <a:t>Medium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b="1" dirty="0"/>
              <a:t>Functionality of MAC</a:t>
            </a:r>
          </a:p>
          <a:p>
            <a:r>
              <a:rPr lang="en-US" altLang="en-US" dirty="0">
                <a:solidFill>
                  <a:srgbClr val="5430AA"/>
                </a:solidFill>
              </a:rPr>
              <a:t>Reliable</a:t>
            </a:r>
            <a:r>
              <a:rPr lang="en-US" altLang="en-US" dirty="0"/>
              <a:t> data delivery</a:t>
            </a:r>
          </a:p>
          <a:p>
            <a:r>
              <a:rPr lang="en-US" altLang="en-US" dirty="0">
                <a:solidFill>
                  <a:srgbClr val="5430AA"/>
                </a:solidFill>
              </a:rPr>
              <a:t>Fairly</a:t>
            </a:r>
            <a:r>
              <a:rPr lang="en-US" altLang="en-US" dirty="0"/>
              <a:t> control access </a:t>
            </a:r>
          </a:p>
          <a:p>
            <a:r>
              <a:rPr lang="en-US" altLang="en-US" dirty="0">
                <a:solidFill>
                  <a:srgbClr val="5430AA"/>
                </a:solidFill>
              </a:rPr>
              <a:t>Protection</a:t>
            </a:r>
            <a:r>
              <a:rPr lang="en-US" altLang="en-US" dirty="0"/>
              <a:t> of data</a:t>
            </a:r>
          </a:p>
          <a:p>
            <a:endParaRPr lang="en-IN" dirty="0"/>
          </a:p>
        </p:txBody>
      </p:sp>
      <p:pic>
        <p:nvPicPr>
          <p:cNvPr id="2050" name="Picture 2" descr="IEEE 802.11 Wireless LAN Overview: Wi-Fi Alliance, Protocol Architecture,  Network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5043414" y="863444"/>
            <a:ext cx="7017407" cy="45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IEEE 802.11 MAC Frame Format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6"/>
          <a:stretch>
            <a:fillRect/>
          </a:stretch>
        </p:blipFill>
        <p:spPr bwMode="auto">
          <a:xfrm>
            <a:off x="898357" y="3967998"/>
            <a:ext cx="9144000" cy="175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83409" y="711201"/>
            <a:ext cx="4367913" cy="2852944"/>
          </a:xfrm>
          <a:prstGeom prst="wedgeRoundRectCallout">
            <a:avLst>
              <a:gd name="adj1" fmla="val -18058"/>
              <a:gd name="adj2" fmla="val 72550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Frame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Type of frame</a:t>
            </a:r>
          </a:p>
          <a:p>
            <a:r>
              <a:rPr lang="en-IN" dirty="0">
                <a:solidFill>
                  <a:schemeClr val="tx1"/>
                </a:solidFill>
              </a:rPr>
              <a:t>	Control, management, 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Provides control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Includes whether frame is to or from DS (Distributed System), fragmentation information, and privacy information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427747" y="4219074"/>
            <a:ext cx="385011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12758" y="4219073"/>
            <a:ext cx="385011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ular Callout 7"/>
          <p:cNvSpPr/>
          <p:nvPr/>
        </p:nvSpPr>
        <p:spPr>
          <a:xfrm>
            <a:off x="473242" y="1572126"/>
            <a:ext cx="5622758" cy="2005514"/>
          </a:xfrm>
          <a:prstGeom prst="wedgeRoundRectCallout">
            <a:avLst>
              <a:gd name="adj1" fmla="val -23288"/>
              <a:gd name="adj2" fmla="val 8409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Duration/Connection 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If used as duration field, indicates time (in µs) channel will be allocated for successful transmission of MAC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In some control frames, contains association or connection identifier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5790" y="4219073"/>
            <a:ext cx="3392905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967664" y="4200482"/>
            <a:ext cx="1155032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ular Callout 10"/>
          <p:cNvSpPr/>
          <p:nvPr/>
        </p:nvSpPr>
        <p:spPr>
          <a:xfrm>
            <a:off x="4066675" y="1702949"/>
            <a:ext cx="4957009" cy="1743867"/>
          </a:xfrm>
          <a:prstGeom prst="wedgeRoundRectCallout">
            <a:avLst>
              <a:gd name="adj1" fmla="val -23288"/>
              <a:gd name="adj2" fmla="val 8409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tx1"/>
                </a:solidFill>
              </a:rPr>
              <a:t>Addresses:</a:t>
            </a:r>
            <a:endParaRPr lang="en-GB" altLang="en-US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</a:rPr>
              <a:t>Number</a:t>
            </a:r>
            <a:r>
              <a:rPr lang="en-US" altLang="en-US" dirty="0">
                <a:solidFill>
                  <a:schemeClr val="tx1"/>
                </a:solidFill>
              </a:rPr>
              <a:t> and meaning of address fields depend on context</a:t>
            </a:r>
            <a:endParaRPr lang="en-GB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</a:rPr>
              <a:t>Types</a:t>
            </a:r>
            <a:r>
              <a:rPr lang="en-US" altLang="en-US" dirty="0">
                <a:solidFill>
                  <a:schemeClr val="tx1"/>
                </a:solidFill>
              </a:rPr>
              <a:t> include source, destination, transmitting station, and receiving station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75523" y="4219073"/>
            <a:ext cx="385011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ular Callout 12"/>
          <p:cNvSpPr/>
          <p:nvPr/>
        </p:nvSpPr>
        <p:spPr>
          <a:xfrm>
            <a:off x="4683405" y="1833773"/>
            <a:ext cx="3815348" cy="1743867"/>
          </a:xfrm>
          <a:prstGeom prst="wedgeRoundRectCallout">
            <a:avLst>
              <a:gd name="adj1" fmla="val -23288"/>
              <a:gd name="adj2" fmla="val 8409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Sequence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4-bit fragment number subfield for fragmentation and reassembly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Sequence number used to number frames between given transmitter and receiver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2695" y="4200481"/>
            <a:ext cx="2055171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ular Callout 14"/>
          <p:cNvSpPr/>
          <p:nvPr/>
        </p:nvSpPr>
        <p:spPr>
          <a:xfrm>
            <a:off x="7063875" y="2258185"/>
            <a:ext cx="3210202" cy="1450279"/>
          </a:xfrm>
          <a:prstGeom prst="wedgeRoundRectCallout">
            <a:avLst>
              <a:gd name="adj1" fmla="val -23288"/>
              <a:gd name="adj2" fmla="val 8409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tx1"/>
                </a:solidFill>
              </a:rPr>
              <a:t>Frame Body:</a:t>
            </a:r>
            <a:endParaRPr lang="en-GB" altLang="en-US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MSDU </a:t>
            </a:r>
            <a:r>
              <a:rPr lang="en-GB" altLang="en-US" dirty="0">
                <a:solidFill>
                  <a:schemeClr val="tx1"/>
                </a:solidFill>
              </a:rPr>
              <a:t>(</a:t>
            </a:r>
            <a:r>
              <a:rPr lang="en-US" altLang="en-US" dirty="0">
                <a:solidFill>
                  <a:schemeClr val="tx1"/>
                </a:solidFill>
              </a:rPr>
              <a:t>or a fragment of</a:t>
            </a:r>
            <a:r>
              <a:rPr lang="en-GB" altLang="en-US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LLC </a:t>
            </a:r>
            <a:r>
              <a:rPr lang="en-GB" altLang="en-US" dirty="0">
                <a:solidFill>
                  <a:schemeClr val="tx1"/>
                </a:solidFill>
              </a:rPr>
              <a:t>PDU </a:t>
            </a:r>
            <a:r>
              <a:rPr lang="en-US" altLang="en-US" dirty="0">
                <a:solidFill>
                  <a:schemeClr val="tx1"/>
                </a:solidFill>
              </a:rPr>
              <a:t>or MAC control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MSDU:MAC Service Data Unit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77866" y="4200480"/>
            <a:ext cx="864491" cy="476165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ounded Rectangular Callout 16"/>
          <p:cNvSpPr/>
          <p:nvPr/>
        </p:nvSpPr>
        <p:spPr>
          <a:xfrm>
            <a:off x="8839199" y="2597652"/>
            <a:ext cx="2827867" cy="1120926"/>
          </a:xfrm>
          <a:prstGeom prst="wedgeRoundRectCallout">
            <a:avLst>
              <a:gd name="adj1" fmla="val -23288"/>
              <a:gd name="adj2" fmla="val 84097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tx1"/>
                </a:solidFill>
              </a:rPr>
              <a:t>Frame Check Sequence:</a:t>
            </a:r>
            <a:endParaRPr lang="en-GB" altLang="en-US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32-bit cyclic redundancy check</a:t>
            </a:r>
          </a:p>
        </p:txBody>
      </p:sp>
    </p:spTree>
    <p:extLst>
      <p:ext uri="{BB962C8B-B14F-4D97-AF65-F5344CB8AC3E}">
        <p14:creationId xmlns:p14="http://schemas.microsoft.com/office/powerpoint/2010/main" val="40291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IEEE 802.11 MAC Frame Format</a:t>
            </a:r>
            <a:endParaRPr lang="en-IN" dirty="0"/>
          </a:p>
        </p:txBody>
      </p:sp>
      <p:pic>
        <p:nvPicPr>
          <p:cNvPr id="2050" name="Picture 2" descr="Figure l. General IEEE 802.11 MAC layer frame format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812801"/>
            <a:ext cx="10576593" cy="267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6273" y="2711116"/>
            <a:ext cx="1106906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ular Callout 5"/>
          <p:cNvSpPr/>
          <p:nvPr/>
        </p:nvSpPr>
        <p:spPr>
          <a:xfrm>
            <a:off x="572669" y="3832895"/>
            <a:ext cx="2764090" cy="1120926"/>
          </a:xfrm>
          <a:prstGeom prst="wedgeRoundRectCallout">
            <a:avLst>
              <a:gd name="adj1" fmla="val -22721"/>
              <a:gd name="adj2" fmla="val -8191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a 2 bit long field which indicates the current </a:t>
            </a:r>
            <a:r>
              <a:rPr lang="en-IN" altLang="en-US" dirty="0">
                <a:solidFill>
                  <a:srgbClr val="673BBA"/>
                </a:solidFill>
              </a:rPr>
              <a:t>protocol version </a:t>
            </a:r>
            <a:r>
              <a:rPr lang="en-IN" altLang="en-US" dirty="0">
                <a:solidFill>
                  <a:schemeClr val="tx1"/>
                </a:solidFill>
              </a:rPr>
              <a:t>which is fixed to be 0 for now.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73179" y="2711116"/>
            <a:ext cx="770021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ular Callout 8"/>
          <p:cNvSpPr/>
          <p:nvPr/>
        </p:nvSpPr>
        <p:spPr>
          <a:xfrm>
            <a:off x="1639469" y="4131079"/>
            <a:ext cx="2659815" cy="2077216"/>
          </a:xfrm>
          <a:prstGeom prst="wedgeRoundRectCallout">
            <a:avLst>
              <a:gd name="adj1" fmla="val -22721"/>
              <a:gd name="adj2" fmla="val -8191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dirty="0">
                <a:solidFill>
                  <a:schemeClr val="tx1"/>
                </a:solidFill>
              </a:rPr>
              <a:t>It is a 2 bit long field which determines the </a:t>
            </a:r>
            <a:r>
              <a:rPr lang="en-IN" dirty="0">
                <a:solidFill>
                  <a:srgbClr val="673BBA"/>
                </a:solidFill>
              </a:rPr>
              <a:t>function</a:t>
            </a:r>
            <a:r>
              <a:rPr lang="en-IN" dirty="0">
                <a:solidFill>
                  <a:schemeClr val="tx1"/>
                </a:solidFill>
              </a:rPr>
              <a:t> of frame </a:t>
            </a:r>
            <a:r>
              <a:rPr lang="en-IN" dirty="0" err="1">
                <a:solidFill>
                  <a:schemeClr val="tx1"/>
                </a:solidFill>
              </a:rPr>
              <a:t>i.e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rgbClr val="673BBA"/>
                </a:solidFill>
              </a:rPr>
              <a:t>management(00</a:t>
            </a:r>
            <a:r>
              <a:rPr lang="en-IN" dirty="0">
                <a:solidFill>
                  <a:schemeClr val="tx1"/>
                </a:solidFill>
              </a:rPr>
              <a:t>), </a:t>
            </a:r>
            <a:r>
              <a:rPr lang="en-IN" dirty="0">
                <a:solidFill>
                  <a:srgbClr val="673BBA"/>
                </a:solidFill>
              </a:rPr>
              <a:t>control(01</a:t>
            </a:r>
            <a:r>
              <a:rPr lang="en-IN" dirty="0">
                <a:solidFill>
                  <a:schemeClr val="tx1"/>
                </a:solidFill>
              </a:rPr>
              <a:t>) or </a:t>
            </a: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rgbClr val="673BBA"/>
                </a:solidFill>
              </a:rPr>
              <a:t>data(10</a:t>
            </a:r>
            <a:r>
              <a:rPr lang="en-IN" dirty="0">
                <a:solidFill>
                  <a:schemeClr val="tx1"/>
                </a:solidFill>
              </a:rPr>
              <a:t>). </a:t>
            </a: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chemeClr val="tx1"/>
                </a:solidFill>
              </a:rPr>
              <a:t>The value 11 is reserved.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601994" y="3904737"/>
            <a:ext cx="2764090" cy="1481636"/>
          </a:xfrm>
          <a:prstGeom prst="wedgeRoundRectCallout">
            <a:avLst>
              <a:gd name="adj1" fmla="val -22721"/>
              <a:gd name="adj2" fmla="val -8191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4 bit long field which indicates sub-type of the frame like 0000 for association request, 1000 for </a:t>
            </a:r>
            <a:r>
              <a:rPr lang="en-IN" altLang="en-US">
                <a:solidFill>
                  <a:schemeClr val="tx1"/>
                </a:solidFill>
              </a:rPr>
              <a:t>beacon. 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2711116"/>
            <a:ext cx="1005840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ular Callout 11"/>
          <p:cNvSpPr/>
          <p:nvPr/>
        </p:nvSpPr>
        <p:spPr>
          <a:xfrm>
            <a:off x="3336759" y="3897813"/>
            <a:ext cx="2863517" cy="1354192"/>
          </a:xfrm>
          <a:prstGeom prst="wedgeRoundRectCallout">
            <a:avLst>
              <a:gd name="adj1" fmla="val -22721"/>
              <a:gd name="adj2" fmla="val -8191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a </a:t>
            </a:r>
            <a:r>
              <a:rPr lang="en-IN" altLang="en-US" dirty="0">
                <a:solidFill>
                  <a:srgbClr val="5430AA"/>
                </a:solidFill>
              </a:rPr>
              <a:t>1 bit long </a:t>
            </a:r>
            <a:r>
              <a:rPr lang="en-IN" altLang="en-US" dirty="0">
                <a:solidFill>
                  <a:schemeClr val="tx1"/>
                </a:solidFill>
              </a:rPr>
              <a:t>field which when set indicates that destination frame is for </a:t>
            </a:r>
            <a:r>
              <a:rPr lang="en-IN" altLang="en-US" dirty="0">
                <a:solidFill>
                  <a:srgbClr val="5430AA"/>
                </a:solidFill>
              </a:rPr>
              <a:t>DS</a:t>
            </a:r>
            <a:r>
              <a:rPr lang="en-IN" altLang="en-US" dirty="0">
                <a:solidFill>
                  <a:schemeClr val="tx1"/>
                </a:solidFill>
              </a:rPr>
              <a:t>(distribution system).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5866" y="2711116"/>
            <a:ext cx="648000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ular Callout 13"/>
          <p:cNvSpPr/>
          <p:nvPr/>
        </p:nvSpPr>
        <p:spPr>
          <a:xfrm>
            <a:off x="3934325" y="3793166"/>
            <a:ext cx="2863517" cy="921640"/>
          </a:xfrm>
          <a:prstGeom prst="wedgeRoundRectCallout">
            <a:avLst>
              <a:gd name="adj1" fmla="val -22721"/>
              <a:gd name="adj2" fmla="val -81916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a 1 bit long field which when set indicates frame </a:t>
            </a:r>
            <a:r>
              <a:rPr lang="en-IN" altLang="en-US" dirty="0">
                <a:solidFill>
                  <a:srgbClr val="5430AA"/>
                </a:solidFill>
              </a:rPr>
              <a:t>coming</a:t>
            </a:r>
            <a:r>
              <a:rPr lang="en-IN" altLang="en-US" dirty="0">
                <a:solidFill>
                  <a:schemeClr val="tx1"/>
                </a:solidFill>
              </a:rPr>
              <a:t> from DS.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3866" y="2718040"/>
            <a:ext cx="612000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ular Callout 15"/>
          <p:cNvSpPr/>
          <p:nvPr/>
        </p:nvSpPr>
        <p:spPr>
          <a:xfrm>
            <a:off x="4768517" y="3793166"/>
            <a:ext cx="2863517" cy="1085761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1 bit long field which when set to 1 </a:t>
            </a:r>
            <a:r>
              <a:rPr lang="en-IN" altLang="en-US" dirty="0">
                <a:solidFill>
                  <a:srgbClr val="5430AA"/>
                </a:solidFill>
              </a:rPr>
              <a:t>means frame is followed</a:t>
            </a:r>
            <a:r>
              <a:rPr lang="en-IN" altLang="en-US" dirty="0">
                <a:solidFill>
                  <a:schemeClr val="tx1"/>
                </a:solidFill>
              </a:rPr>
              <a:t> by other </a:t>
            </a:r>
            <a:r>
              <a:rPr lang="en-IN" altLang="en-US" dirty="0">
                <a:solidFill>
                  <a:srgbClr val="5430AA"/>
                </a:solidFill>
              </a:rPr>
              <a:t>fragments</a:t>
            </a:r>
            <a:r>
              <a:rPr lang="en-IN" altLang="en-US" dirty="0">
                <a:solidFill>
                  <a:schemeClr val="tx1"/>
                </a:solidFill>
              </a:rPr>
              <a:t>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5865" y="2706927"/>
            <a:ext cx="900805" cy="776942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ular Callout 17"/>
          <p:cNvSpPr/>
          <p:nvPr/>
        </p:nvSpPr>
        <p:spPr>
          <a:xfrm>
            <a:off x="5563081" y="3781990"/>
            <a:ext cx="3401285" cy="1085761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1 bit long field, if the current frame is a </a:t>
            </a:r>
            <a:r>
              <a:rPr lang="en-IN" altLang="en-US" dirty="0">
                <a:solidFill>
                  <a:srgbClr val="5430AA"/>
                </a:solidFill>
              </a:rPr>
              <a:t>retransmission</a:t>
            </a:r>
            <a:r>
              <a:rPr lang="en-IN" altLang="en-US" dirty="0">
                <a:solidFill>
                  <a:schemeClr val="tx1"/>
                </a:solidFill>
              </a:rPr>
              <a:t> of an earlier frame, this bit is set to 1.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97038" y="2718039"/>
            <a:ext cx="720000" cy="758843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ular Callout 19"/>
          <p:cNvSpPr/>
          <p:nvPr/>
        </p:nvSpPr>
        <p:spPr>
          <a:xfrm>
            <a:off x="5851065" y="3883794"/>
            <a:ext cx="4894271" cy="1311955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1 bit long field which indicates the mode of a station after successful transmission of a frame. </a:t>
            </a:r>
          </a:p>
          <a:p>
            <a:pPr>
              <a:lnSpc>
                <a:spcPct val="90000"/>
              </a:lnSpc>
            </a:pPr>
            <a:r>
              <a:rPr lang="en-IN" altLang="en-US" dirty="0">
                <a:solidFill>
                  <a:srgbClr val="5430AA"/>
                </a:solidFill>
              </a:rPr>
              <a:t>1</a:t>
            </a:r>
            <a:r>
              <a:rPr lang="en-IN" altLang="en-US" dirty="0">
                <a:solidFill>
                  <a:schemeClr val="tx1"/>
                </a:solidFill>
              </a:rPr>
              <a:t>: indicates that the station goes into power-save mode.</a:t>
            </a:r>
          </a:p>
          <a:p>
            <a:pPr>
              <a:lnSpc>
                <a:spcPct val="90000"/>
              </a:lnSpc>
            </a:pPr>
            <a:r>
              <a:rPr lang="en-IN" altLang="en-US" dirty="0">
                <a:solidFill>
                  <a:srgbClr val="5430AA"/>
                </a:solidFill>
              </a:rPr>
              <a:t>0</a:t>
            </a:r>
            <a:r>
              <a:rPr lang="en-IN" altLang="en-US" dirty="0">
                <a:solidFill>
                  <a:schemeClr val="tx1"/>
                </a:solidFill>
              </a:rPr>
              <a:t> : indicates that the station stays active.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39739" y="2736139"/>
            <a:ext cx="792000" cy="720000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ular Callout 21"/>
          <p:cNvSpPr/>
          <p:nvPr/>
        </p:nvSpPr>
        <p:spPr>
          <a:xfrm>
            <a:off x="7006873" y="3719010"/>
            <a:ext cx="3493868" cy="834247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used to indicates a receiver that a sender has more data to send than the current frame. 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06503" y="2718039"/>
            <a:ext cx="828000" cy="756000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ular Callout 23"/>
          <p:cNvSpPr/>
          <p:nvPr/>
        </p:nvSpPr>
        <p:spPr>
          <a:xfrm>
            <a:off x="7820503" y="3789276"/>
            <a:ext cx="3158085" cy="1071188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1 bit long field which indicates that the standard security mechanism of 802.11 is applied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60134" y="2706927"/>
            <a:ext cx="684000" cy="756000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ular Callout 25"/>
          <p:cNvSpPr/>
          <p:nvPr/>
        </p:nvSpPr>
        <p:spPr>
          <a:xfrm>
            <a:off x="8580909" y="3789276"/>
            <a:ext cx="3158085" cy="1071188"/>
          </a:xfrm>
          <a:prstGeom prst="wedgeRoundRectCallout">
            <a:avLst>
              <a:gd name="adj1" fmla="val -25522"/>
              <a:gd name="adj2" fmla="val -7896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IN" altLang="en-US" dirty="0">
                <a:solidFill>
                  <a:schemeClr val="tx1"/>
                </a:solidFill>
              </a:rPr>
              <a:t>It is 1 bit long field, if this bit is set to 1 the received frames must be processed in </a:t>
            </a:r>
            <a:r>
              <a:rPr lang="en-IN" altLang="en-US" dirty="0">
                <a:solidFill>
                  <a:srgbClr val="5430AA"/>
                </a:solidFill>
              </a:rPr>
              <a:t>strict order.</a:t>
            </a:r>
            <a:endParaRPr lang="en-US" altLang="en-US" dirty="0">
              <a:solidFill>
                <a:srgbClr val="5430AA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66110" y="2718079"/>
            <a:ext cx="720000" cy="756000"/>
          </a:xfrm>
          <a:prstGeom prst="rect">
            <a:avLst/>
          </a:prstGeom>
          <a:solidFill>
            <a:srgbClr val="5430A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27623" y="6367979"/>
            <a:ext cx="95922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i="1" dirty="0"/>
              <a:t>Figure reference: https://www.researchgate.net/figure/Figure-l-General-IEEE-80211-MAC-layer-frame-format_fig2_224128362</a:t>
            </a:r>
          </a:p>
        </p:txBody>
      </p:sp>
    </p:spTree>
    <p:extLst>
      <p:ext uri="{BB962C8B-B14F-4D97-AF65-F5344CB8AC3E}">
        <p14:creationId xmlns:p14="http://schemas.microsoft.com/office/powerpoint/2010/main" val="10063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Protocol Architecture</a:t>
            </a:r>
            <a:endParaRPr lang="en-IN" dirty="0"/>
          </a:p>
        </p:txBody>
      </p:sp>
      <p:pic>
        <p:nvPicPr>
          <p:cNvPr id="2056" name="Picture 8" descr="Figure 1 from IEEE 802.11: Wireless LANs from a to n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3" r="6861"/>
          <a:stretch/>
        </p:blipFill>
        <p:spPr bwMode="auto">
          <a:xfrm>
            <a:off x="620796" y="1331494"/>
            <a:ext cx="7079414" cy="39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8245642" y="3288632"/>
            <a:ext cx="3416969" cy="802105"/>
          </a:xfrm>
          <a:prstGeom prst="wedgeRoundRectCallout">
            <a:avLst>
              <a:gd name="adj1" fmla="val -72007"/>
              <a:gd name="adj2" fmla="val -9500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GB" altLang="en-US" b="1" dirty="0">
                <a:solidFill>
                  <a:srgbClr val="5430AA"/>
                </a:solidFill>
              </a:rPr>
              <a:t>DCF uses </a:t>
            </a:r>
            <a:r>
              <a:rPr lang="en-GB" altLang="en-US" dirty="0">
                <a:solidFill>
                  <a:schemeClr val="tx1"/>
                </a:solidFill>
              </a:rPr>
              <a:t>Contention algorithm to provide access to all traffic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868652" y="1941096"/>
            <a:ext cx="3416969" cy="1187116"/>
          </a:xfrm>
          <a:prstGeom prst="wedgeRoundRectCallout">
            <a:avLst>
              <a:gd name="adj1" fmla="val -138673"/>
              <a:gd name="adj2" fmla="val 4383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en-US" b="1" dirty="0">
                <a:solidFill>
                  <a:srgbClr val="5430AA"/>
                </a:solidFill>
              </a:rPr>
              <a:t>PCF uses</a:t>
            </a:r>
            <a:endParaRPr lang="en-IN" altLang="en-US" b="1" dirty="0">
              <a:solidFill>
                <a:srgbClr val="5430AA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solidFill>
                  <a:schemeClr val="tx1"/>
                </a:solidFill>
              </a:rPr>
              <a:t>Centralized MAC algorithm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solidFill>
                  <a:schemeClr val="tx1"/>
                </a:solidFill>
              </a:rPr>
              <a:t>Contention free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altLang="en-US" dirty="0">
                <a:solidFill>
                  <a:schemeClr val="tx1"/>
                </a:solidFill>
              </a:rPr>
              <a:t>Built on top of DCF</a:t>
            </a:r>
          </a:p>
        </p:txBody>
      </p:sp>
    </p:spTree>
    <p:extLst>
      <p:ext uri="{BB962C8B-B14F-4D97-AF65-F5344CB8AC3E}">
        <p14:creationId xmlns:p14="http://schemas.microsoft.com/office/powerpoint/2010/main" val="38821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Distributed Coordination Function (DCF)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757769" cy="559056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altLang="en-US" dirty="0"/>
              <a:t>DCF sub layer </a:t>
            </a:r>
            <a:r>
              <a:rPr lang="en-GB" altLang="en-US" dirty="0"/>
              <a:t>uses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5430AA"/>
                </a:solidFill>
              </a:rPr>
              <a:t>CSMA </a:t>
            </a:r>
            <a:endParaRPr lang="en-GB" altLang="en-US" dirty="0">
              <a:solidFill>
                <a:srgbClr val="5430AA"/>
              </a:solidFill>
            </a:endParaRPr>
          </a:p>
          <a:p>
            <a:r>
              <a:rPr lang="en-US" altLang="en-US" dirty="0"/>
              <a:t>If station has </a:t>
            </a:r>
            <a:r>
              <a:rPr lang="en-US" altLang="en-US" dirty="0">
                <a:solidFill>
                  <a:srgbClr val="5430AA"/>
                </a:solidFill>
              </a:rPr>
              <a:t>frame</a:t>
            </a:r>
            <a:r>
              <a:rPr lang="en-US" altLang="en-US" dirty="0"/>
              <a:t> to transmit, it </a:t>
            </a:r>
            <a:r>
              <a:rPr lang="en-US" altLang="en-US" dirty="0">
                <a:solidFill>
                  <a:srgbClr val="5430AA"/>
                </a:solidFill>
              </a:rPr>
              <a:t>listens</a:t>
            </a:r>
            <a:r>
              <a:rPr lang="en-US" altLang="en-US" dirty="0"/>
              <a:t> to medium</a:t>
            </a:r>
            <a:endParaRPr lang="en-GB" altLang="en-US" dirty="0"/>
          </a:p>
          <a:p>
            <a:r>
              <a:rPr lang="en-US" altLang="en-US" dirty="0"/>
              <a:t>If medium </a:t>
            </a:r>
            <a:r>
              <a:rPr lang="en-US" altLang="en-US" dirty="0">
                <a:solidFill>
                  <a:srgbClr val="5430AA"/>
                </a:solidFill>
              </a:rPr>
              <a:t>idle</a:t>
            </a:r>
            <a:r>
              <a:rPr lang="en-US" altLang="en-US" dirty="0"/>
              <a:t>, station may </a:t>
            </a:r>
            <a:r>
              <a:rPr lang="en-US" altLang="en-US" dirty="0">
                <a:solidFill>
                  <a:srgbClr val="5430AA"/>
                </a:solidFill>
              </a:rPr>
              <a:t>transmit</a:t>
            </a:r>
            <a:endParaRPr lang="en-GB" altLang="en-US" dirty="0">
              <a:solidFill>
                <a:srgbClr val="5430AA"/>
              </a:solidFill>
            </a:endParaRPr>
          </a:p>
          <a:p>
            <a:r>
              <a:rPr lang="en-GB" altLang="en-US" dirty="0">
                <a:solidFill>
                  <a:srgbClr val="5430AA"/>
                </a:solidFill>
              </a:rPr>
              <a:t>Otherwise</a:t>
            </a:r>
            <a:r>
              <a:rPr lang="en-GB" altLang="en-US" dirty="0"/>
              <a:t> </a:t>
            </a:r>
            <a:r>
              <a:rPr lang="en-US" altLang="en-US" dirty="0"/>
              <a:t>must </a:t>
            </a:r>
            <a:r>
              <a:rPr lang="en-US" altLang="en-US" dirty="0">
                <a:solidFill>
                  <a:srgbClr val="5430AA"/>
                </a:solidFill>
              </a:rPr>
              <a:t>wait</a:t>
            </a:r>
            <a:r>
              <a:rPr lang="en-US" altLang="en-US" dirty="0"/>
              <a:t> until current transmission complete </a:t>
            </a:r>
            <a:endParaRPr lang="en-GB" altLang="en-US" dirty="0"/>
          </a:p>
          <a:p>
            <a:r>
              <a:rPr lang="en-GB" altLang="en-US" dirty="0">
                <a:solidFill>
                  <a:srgbClr val="5430AA"/>
                </a:solidFill>
              </a:rPr>
              <a:t>No</a:t>
            </a:r>
            <a:r>
              <a:rPr lang="en-US" altLang="en-US" dirty="0">
                <a:solidFill>
                  <a:srgbClr val="5430AA"/>
                </a:solidFill>
              </a:rPr>
              <a:t> collision detection </a:t>
            </a:r>
            <a:endParaRPr lang="en-GB" altLang="en-US" dirty="0">
              <a:solidFill>
                <a:srgbClr val="5430AA"/>
              </a:solidFill>
            </a:endParaRPr>
          </a:p>
          <a:p>
            <a:pPr lvl="1"/>
            <a:r>
              <a:rPr lang="en-GB" altLang="en-US" dirty="0">
                <a:solidFill>
                  <a:srgbClr val="5430AA"/>
                </a:solidFill>
              </a:rPr>
              <a:t>Not</a:t>
            </a:r>
            <a:r>
              <a:rPr lang="en-US" altLang="en-US" dirty="0">
                <a:solidFill>
                  <a:srgbClr val="5430AA"/>
                </a:solidFill>
              </a:rPr>
              <a:t> practical </a:t>
            </a:r>
            <a:r>
              <a:rPr lang="en-US" altLang="en-US" dirty="0"/>
              <a:t>on wireless network</a:t>
            </a:r>
            <a:endParaRPr lang="en-GB" altLang="en-US" dirty="0"/>
          </a:p>
          <a:p>
            <a:pPr lvl="1"/>
            <a:r>
              <a:rPr lang="en-GB" altLang="en-US" dirty="0">
                <a:solidFill>
                  <a:srgbClr val="5430AA"/>
                </a:solidFill>
              </a:rPr>
              <a:t>Dynamic </a:t>
            </a:r>
            <a:r>
              <a:rPr lang="en-US" altLang="en-US" dirty="0">
                <a:solidFill>
                  <a:srgbClr val="5430AA"/>
                </a:solidFill>
              </a:rPr>
              <a:t>range </a:t>
            </a:r>
            <a:r>
              <a:rPr lang="en-US" altLang="en-US" dirty="0"/>
              <a:t>of signals very large</a:t>
            </a:r>
            <a:endParaRPr lang="en-GB" altLang="en-US" dirty="0"/>
          </a:p>
          <a:p>
            <a:pPr lvl="1"/>
            <a:r>
              <a:rPr lang="en-GB" altLang="en-US" dirty="0"/>
              <a:t>Transmitting </a:t>
            </a:r>
            <a:r>
              <a:rPr lang="en-US" altLang="en-US" dirty="0"/>
              <a:t>station </a:t>
            </a:r>
            <a:r>
              <a:rPr lang="en-US" altLang="en-US" dirty="0">
                <a:solidFill>
                  <a:srgbClr val="5430AA"/>
                </a:solidFill>
              </a:rPr>
              <a:t>cannot distinguish </a:t>
            </a:r>
            <a:r>
              <a:rPr lang="en-US" altLang="en-US" dirty="0"/>
              <a:t>incoming weak signals from </a:t>
            </a:r>
            <a:r>
              <a:rPr lang="en-US" altLang="en-US" dirty="0">
                <a:solidFill>
                  <a:srgbClr val="5430AA"/>
                </a:solidFill>
              </a:rPr>
              <a:t>noise</a:t>
            </a:r>
            <a:r>
              <a:rPr lang="en-US" altLang="en-US" dirty="0"/>
              <a:t> and effects of own </a:t>
            </a:r>
            <a:r>
              <a:rPr lang="en-US" altLang="en-US" dirty="0">
                <a:solidFill>
                  <a:srgbClr val="5430AA"/>
                </a:solidFill>
              </a:rPr>
              <a:t>transmission</a:t>
            </a:r>
          </a:p>
          <a:p>
            <a:r>
              <a:rPr lang="en-US" altLang="en-US" dirty="0"/>
              <a:t>DCF includes </a:t>
            </a:r>
            <a:r>
              <a:rPr lang="en-US" altLang="en-US" dirty="0">
                <a:solidFill>
                  <a:srgbClr val="5430AA"/>
                </a:solidFill>
              </a:rPr>
              <a:t>delays</a:t>
            </a:r>
            <a:endParaRPr lang="en-GB" altLang="en-US" dirty="0">
              <a:solidFill>
                <a:srgbClr val="5430AA"/>
              </a:solidFill>
            </a:endParaRPr>
          </a:p>
          <a:p>
            <a:pPr lvl="1"/>
            <a:r>
              <a:rPr lang="en-GB" altLang="en-US" dirty="0"/>
              <a:t>Amounts </a:t>
            </a:r>
            <a:r>
              <a:rPr lang="en-US" altLang="en-US" dirty="0"/>
              <a:t>to priority scheme</a:t>
            </a:r>
            <a:endParaRPr lang="en-GB" altLang="en-US" dirty="0"/>
          </a:p>
          <a:p>
            <a:pPr lvl="2"/>
            <a:r>
              <a:rPr lang="en-GB" altLang="en-US" dirty="0">
                <a:solidFill>
                  <a:srgbClr val="5430AA"/>
                </a:solidFill>
              </a:rPr>
              <a:t>Inter-frame space</a:t>
            </a:r>
            <a:endParaRPr lang="en-US" altLang="en-US" dirty="0">
              <a:solidFill>
                <a:srgbClr val="5430AA"/>
              </a:solidFill>
            </a:endParaRPr>
          </a:p>
          <a:p>
            <a:endParaRPr lang="en-IN" dirty="0"/>
          </a:p>
        </p:txBody>
      </p:sp>
      <p:pic>
        <p:nvPicPr>
          <p:cNvPr id="4" name="Picture 8" descr="Figure 1 from IEEE 802.11: Wireless LANs from a to n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3" r="6861"/>
          <a:stretch/>
        </p:blipFill>
        <p:spPr bwMode="auto">
          <a:xfrm>
            <a:off x="6888949" y="1433096"/>
            <a:ext cx="5303049" cy="29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 rot="16200000">
            <a:off x="-2675168" y="2902137"/>
            <a:ext cx="6061535" cy="711200"/>
          </a:xfrm>
        </p:spPr>
        <p:txBody>
          <a:bodyPr>
            <a:noAutofit/>
          </a:bodyPr>
          <a:lstStyle/>
          <a:p>
            <a:r>
              <a:rPr lang="en-IN" sz="2400" b="1" dirty="0"/>
              <a:t>IEEE 802.11 Medium Access Control Logic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r="9006" b="12230"/>
          <a:stretch>
            <a:fillRect/>
          </a:stretch>
        </p:blipFill>
        <p:spPr bwMode="auto">
          <a:xfrm>
            <a:off x="950494" y="263550"/>
            <a:ext cx="4616115" cy="659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66610" y="226970"/>
            <a:ext cx="6625390" cy="628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Single delay known as </a:t>
            </a:r>
            <a:r>
              <a:rPr lang="en-IN" sz="2200" dirty="0" err="1">
                <a:solidFill>
                  <a:srgbClr val="5430AA"/>
                </a:solidFill>
              </a:rPr>
              <a:t>interframe</a:t>
            </a:r>
            <a:r>
              <a:rPr lang="en-IN" sz="2200" dirty="0">
                <a:solidFill>
                  <a:srgbClr val="5430AA"/>
                </a:solidFill>
              </a:rPr>
              <a:t> space (IFS)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Using IFS, rules for CSMA: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solidFill>
                  <a:schemeClr val="tx1"/>
                </a:solidFill>
              </a:rPr>
              <a:t>Station with frame senses medium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If </a:t>
            </a:r>
            <a:r>
              <a:rPr lang="en-IN" sz="2200" dirty="0">
                <a:solidFill>
                  <a:srgbClr val="5430AA"/>
                </a:solidFill>
              </a:rPr>
              <a:t>idle</a:t>
            </a:r>
            <a:r>
              <a:rPr lang="en-IN" sz="2200" dirty="0">
                <a:solidFill>
                  <a:schemeClr val="tx1"/>
                </a:solidFill>
              </a:rPr>
              <a:t>, </a:t>
            </a:r>
            <a:r>
              <a:rPr lang="en-IN" sz="2200" dirty="0">
                <a:solidFill>
                  <a:srgbClr val="5430AA"/>
                </a:solidFill>
              </a:rPr>
              <a:t>wait</a:t>
            </a:r>
            <a:r>
              <a:rPr lang="en-IN" sz="2200" dirty="0">
                <a:solidFill>
                  <a:schemeClr val="tx1"/>
                </a:solidFill>
              </a:rPr>
              <a:t> to see if remains idle for one </a:t>
            </a:r>
            <a:r>
              <a:rPr lang="en-IN" sz="2200" dirty="0">
                <a:solidFill>
                  <a:srgbClr val="5430AA"/>
                </a:solidFill>
              </a:rPr>
              <a:t>IFS</a:t>
            </a:r>
            <a:r>
              <a:rPr lang="en-IN" sz="2200" dirty="0">
                <a:solidFill>
                  <a:schemeClr val="tx1"/>
                </a:solidFill>
              </a:rPr>
              <a:t>. If so, may </a:t>
            </a:r>
            <a:r>
              <a:rPr lang="en-IN" sz="2200" dirty="0">
                <a:solidFill>
                  <a:srgbClr val="5430AA"/>
                </a:solidFill>
              </a:rPr>
              <a:t>transmit immediately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solidFill>
                  <a:schemeClr val="tx1"/>
                </a:solidFill>
              </a:rPr>
              <a:t>If busy (either initially or becomes busy during IFS) station defers transmission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Continue to </a:t>
            </a:r>
            <a:r>
              <a:rPr lang="en-IN" sz="2200" dirty="0">
                <a:solidFill>
                  <a:srgbClr val="5430AA"/>
                </a:solidFill>
              </a:rPr>
              <a:t>monitor</a:t>
            </a:r>
            <a:r>
              <a:rPr lang="en-IN" sz="2200" dirty="0">
                <a:solidFill>
                  <a:schemeClr val="tx1"/>
                </a:solidFill>
              </a:rPr>
              <a:t> until current transmission is over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solidFill>
                  <a:schemeClr val="tx1"/>
                </a:solidFill>
              </a:rPr>
              <a:t>Once current transmission over, delay another 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If remains </a:t>
            </a:r>
            <a:r>
              <a:rPr lang="en-IN" sz="2200" dirty="0">
                <a:solidFill>
                  <a:srgbClr val="5430AA"/>
                </a:solidFill>
              </a:rPr>
              <a:t>idle</a:t>
            </a:r>
            <a:r>
              <a:rPr lang="en-IN" sz="2200" dirty="0">
                <a:solidFill>
                  <a:schemeClr val="tx1"/>
                </a:solidFill>
              </a:rPr>
              <a:t>, </a:t>
            </a:r>
            <a:r>
              <a:rPr lang="en-IN" sz="2200" dirty="0">
                <a:solidFill>
                  <a:srgbClr val="5430AA"/>
                </a:solidFill>
              </a:rPr>
              <a:t>back off random </a:t>
            </a:r>
            <a:r>
              <a:rPr lang="en-IN" sz="2200" dirty="0">
                <a:solidFill>
                  <a:schemeClr val="tx1"/>
                </a:solidFill>
              </a:rPr>
              <a:t>time and again 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If medium still </a:t>
            </a:r>
            <a:r>
              <a:rPr lang="en-IN" sz="2200" dirty="0">
                <a:solidFill>
                  <a:srgbClr val="5430AA"/>
                </a:solidFill>
              </a:rPr>
              <a:t>idle</a:t>
            </a:r>
            <a:r>
              <a:rPr lang="en-IN" sz="2200" dirty="0">
                <a:solidFill>
                  <a:schemeClr val="tx1"/>
                </a:solidFill>
              </a:rPr>
              <a:t>, station may transmit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During </a:t>
            </a:r>
            <a:r>
              <a:rPr lang="en-IN" sz="2200" dirty="0" err="1">
                <a:solidFill>
                  <a:srgbClr val="5430AA"/>
                </a:solidFill>
              </a:rPr>
              <a:t>backoff</a:t>
            </a:r>
            <a:r>
              <a:rPr lang="en-IN" sz="2200" dirty="0">
                <a:solidFill>
                  <a:srgbClr val="5430AA"/>
                </a:solidFill>
              </a:rPr>
              <a:t> </a:t>
            </a:r>
            <a:r>
              <a:rPr lang="en-IN" sz="2200" dirty="0">
                <a:solidFill>
                  <a:schemeClr val="tx1"/>
                </a:solidFill>
              </a:rPr>
              <a:t>time, if becomes </a:t>
            </a:r>
            <a:r>
              <a:rPr lang="en-IN" sz="2200" dirty="0">
                <a:solidFill>
                  <a:srgbClr val="5430AA"/>
                </a:solidFill>
              </a:rPr>
              <a:t>busy</a:t>
            </a:r>
            <a:r>
              <a:rPr lang="en-IN" sz="2200" dirty="0">
                <a:solidFill>
                  <a:schemeClr val="tx1"/>
                </a:solidFill>
              </a:rPr>
              <a:t>, </a:t>
            </a:r>
            <a:r>
              <a:rPr lang="en-IN" sz="2200" dirty="0" err="1">
                <a:solidFill>
                  <a:schemeClr val="tx1"/>
                </a:solidFill>
              </a:rPr>
              <a:t>backoff</a:t>
            </a:r>
            <a:r>
              <a:rPr lang="en-IN" sz="2200" dirty="0">
                <a:solidFill>
                  <a:schemeClr val="tx1"/>
                </a:solidFill>
              </a:rPr>
              <a:t> timer is </a:t>
            </a:r>
            <a:r>
              <a:rPr lang="en-IN" sz="2200" dirty="0">
                <a:solidFill>
                  <a:srgbClr val="5430AA"/>
                </a:solidFill>
              </a:rPr>
              <a:t>halted</a:t>
            </a:r>
            <a:r>
              <a:rPr lang="en-IN" sz="2200" dirty="0">
                <a:solidFill>
                  <a:schemeClr val="tx1"/>
                </a:solidFill>
              </a:rPr>
              <a:t> and </a:t>
            </a:r>
            <a:r>
              <a:rPr lang="en-IN" sz="2200" dirty="0">
                <a:solidFill>
                  <a:srgbClr val="5430AA"/>
                </a:solidFill>
              </a:rPr>
              <a:t>resumes</a:t>
            </a:r>
            <a:r>
              <a:rPr lang="en-IN" sz="2200" dirty="0">
                <a:solidFill>
                  <a:schemeClr val="tx1"/>
                </a:solidFill>
              </a:rPr>
              <a:t> when medium becomes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</a:rPr>
              <a:t>To ensure </a:t>
            </a:r>
            <a:r>
              <a:rPr lang="en-IN" sz="2200" dirty="0">
                <a:solidFill>
                  <a:srgbClr val="5430AA"/>
                </a:solidFill>
              </a:rPr>
              <a:t>stability</a:t>
            </a:r>
            <a:r>
              <a:rPr lang="en-IN" sz="2200" dirty="0">
                <a:solidFill>
                  <a:schemeClr val="tx1"/>
                </a:solidFill>
              </a:rPr>
              <a:t>, </a:t>
            </a:r>
            <a:r>
              <a:rPr lang="en-IN" sz="2200" b="1" dirty="0">
                <a:solidFill>
                  <a:schemeClr val="tx1"/>
                </a:solidFill>
              </a:rPr>
              <a:t>binary exponential </a:t>
            </a:r>
            <a:r>
              <a:rPr lang="en-IN" sz="2200" b="1" dirty="0" err="1">
                <a:solidFill>
                  <a:schemeClr val="tx1"/>
                </a:solidFill>
              </a:rPr>
              <a:t>backoff</a:t>
            </a:r>
            <a:r>
              <a:rPr lang="en-IN" sz="2200" b="1" dirty="0">
                <a:solidFill>
                  <a:schemeClr val="tx1"/>
                </a:solidFill>
              </a:rPr>
              <a:t> </a:t>
            </a:r>
            <a:r>
              <a:rPr lang="en-IN" sz="2200" dirty="0">
                <a:solidFill>
                  <a:schemeClr val="tx1"/>
                </a:solidFill>
              </a:rPr>
              <a:t>used</a:t>
            </a:r>
          </a:p>
          <a:p>
            <a:endParaRPr lang="en-IN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 dirty="0"/>
              <a:t>Three values for IFS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809789" cy="5590565"/>
          </a:xfrm>
        </p:spPr>
        <p:txBody>
          <a:bodyPr/>
          <a:lstStyle/>
          <a:p>
            <a:r>
              <a:rPr lang="en-US" altLang="en-US" dirty="0"/>
              <a:t>SIFS (short IFS): </a:t>
            </a:r>
            <a:endParaRPr lang="en-GB" altLang="en-US" dirty="0"/>
          </a:p>
          <a:p>
            <a:pPr lvl="1"/>
            <a:r>
              <a:rPr lang="en-GB" altLang="en-US" dirty="0"/>
              <a:t>Shortest</a:t>
            </a:r>
            <a:r>
              <a:rPr lang="en-US" altLang="en-US" dirty="0"/>
              <a:t> IFS</a:t>
            </a:r>
            <a:endParaRPr lang="en-GB" altLang="en-US" dirty="0"/>
          </a:p>
          <a:p>
            <a:pPr lvl="1"/>
            <a:r>
              <a:rPr lang="en-GB" altLang="en-US" dirty="0"/>
              <a:t>For</a:t>
            </a:r>
            <a:r>
              <a:rPr lang="en-US" altLang="en-US" dirty="0"/>
              <a:t> all immediate response actions</a:t>
            </a:r>
            <a:endParaRPr lang="en-GB" altLang="en-US" dirty="0"/>
          </a:p>
          <a:p>
            <a:r>
              <a:rPr lang="en-US" altLang="en-US" dirty="0"/>
              <a:t>PIFS (point coordination function IFS): </a:t>
            </a:r>
            <a:endParaRPr lang="en-GB" altLang="en-US" dirty="0"/>
          </a:p>
          <a:p>
            <a:pPr lvl="1"/>
            <a:r>
              <a:rPr lang="en-GB" altLang="en-US" dirty="0" err="1"/>
              <a:t>Midlength</a:t>
            </a:r>
            <a:r>
              <a:rPr lang="en-US" altLang="en-US" dirty="0"/>
              <a:t> IFS</a:t>
            </a:r>
            <a:endParaRPr lang="en-GB" altLang="en-US" dirty="0"/>
          </a:p>
          <a:p>
            <a:pPr lvl="1"/>
            <a:r>
              <a:rPr lang="en-GB" altLang="en-US" dirty="0"/>
              <a:t>Used</a:t>
            </a:r>
            <a:r>
              <a:rPr lang="en-US" altLang="en-US" dirty="0"/>
              <a:t> by the centralized controller in PCF scheme when issuing polls</a:t>
            </a:r>
          </a:p>
          <a:p>
            <a:r>
              <a:rPr lang="en-US" altLang="en-US" dirty="0"/>
              <a:t>DIFS (distributed coordination function IFS):</a:t>
            </a:r>
            <a:endParaRPr lang="en-GB" altLang="en-US" dirty="0"/>
          </a:p>
          <a:p>
            <a:pPr lvl="1"/>
            <a:r>
              <a:rPr lang="en-GB" altLang="en-US" dirty="0"/>
              <a:t>Longest </a:t>
            </a:r>
            <a:r>
              <a:rPr lang="en-US" altLang="en-US" dirty="0"/>
              <a:t>IFS u</a:t>
            </a:r>
            <a:r>
              <a:rPr lang="en-GB" altLang="en-US" dirty="0" err="1"/>
              <a:t>sed</a:t>
            </a:r>
            <a:r>
              <a:rPr lang="en-GB" altLang="en-US" dirty="0"/>
              <a:t> </a:t>
            </a:r>
            <a:r>
              <a:rPr lang="en-US" altLang="en-US" dirty="0"/>
              <a:t>as minimum delay for asynchronous frames contending for access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b="70461"/>
          <a:stretch/>
        </p:blipFill>
        <p:spPr bwMode="auto">
          <a:xfrm>
            <a:off x="4940969" y="1048086"/>
            <a:ext cx="7026442" cy="222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7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Point Coordination Function (PCF)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27346" cy="5590565"/>
          </a:xfrm>
        </p:spPr>
        <p:txBody>
          <a:bodyPr/>
          <a:lstStyle/>
          <a:p>
            <a:r>
              <a:rPr lang="en-GB" altLang="en-US" sz="2000" dirty="0"/>
              <a:t>Alternative</a:t>
            </a:r>
            <a:r>
              <a:rPr lang="en-US" altLang="en-US" sz="2000" dirty="0"/>
              <a:t> access method implemented on top of DCF</a:t>
            </a:r>
            <a:endParaRPr lang="en-GB" altLang="en-US" sz="2000" dirty="0"/>
          </a:p>
          <a:p>
            <a:r>
              <a:rPr lang="en-GB" altLang="en-US" sz="2000" dirty="0"/>
              <a:t>Polling</a:t>
            </a:r>
            <a:r>
              <a:rPr lang="en-US" altLang="en-US" sz="2000" dirty="0"/>
              <a:t> by centralized polling master (point coordinator)</a:t>
            </a:r>
            <a:endParaRPr lang="en-GB" altLang="en-US" sz="2000" dirty="0"/>
          </a:p>
          <a:p>
            <a:r>
              <a:rPr lang="en-GB" altLang="en-US" sz="2000" dirty="0"/>
              <a:t>Uses </a:t>
            </a:r>
            <a:r>
              <a:rPr lang="en-US" altLang="en-US" sz="2000" dirty="0"/>
              <a:t>PIFS when issuing polls</a:t>
            </a:r>
            <a:endParaRPr lang="en-GB" altLang="en-US" sz="2000" dirty="0"/>
          </a:p>
          <a:p>
            <a:pPr lvl="1"/>
            <a:r>
              <a:rPr lang="en-US" altLang="en-US" sz="1800" dirty="0"/>
              <a:t>PIFS smaller than DIFS</a:t>
            </a:r>
            <a:endParaRPr lang="en-GB" altLang="en-US" sz="1800" dirty="0"/>
          </a:p>
          <a:p>
            <a:pPr lvl="1"/>
            <a:r>
              <a:rPr lang="en-GB" altLang="en-US" sz="1800" dirty="0"/>
              <a:t>Can</a:t>
            </a:r>
            <a:r>
              <a:rPr lang="en-US" altLang="en-US" sz="1800" dirty="0"/>
              <a:t> seize medium and lock out all asynchronous traffic while it issues polls and receives responses</a:t>
            </a:r>
          </a:p>
          <a:p>
            <a:r>
              <a:rPr lang="en-GB" altLang="en-US" sz="2000" dirty="0"/>
              <a:t>E.g.</a:t>
            </a:r>
            <a:r>
              <a:rPr lang="en-US" altLang="en-US" sz="2000" dirty="0"/>
              <a:t> wireless network configured so number of stations with time-sensitive traffic controlled by point coordinator</a:t>
            </a:r>
            <a:endParaRPr lang="en-GB" altLang="en-US" sz="2000" dirty="0"/>
          </a:p>
          <a:p>
            <a:pPr lvl="1"/>
            <a:r>
              <a:rPr lang="en-GB" altLang="en-US" sz="1800" dirty="0"/>
              <a:t>Remaining</a:t>
            </a:r>
            <a:r>
              <a:rPr lang="en-US" altLang="en-US" sz="1800" dirty="0"/>
              <a:t> traffic contends for access using CSMA</a:t>
            </a:r>
            <a:endParaRPr lang="en-GB" altLang="en-US" sz="1800" dirty="0"/>
          </a:p>
          <a:p>
            <a:r>
              <a:rPr lang="en-GB" altLang="en-US" sz="2000" dirty="0"/>
              <a:t>Point</a:t>
            </a:r>
            <a:r>
              <a:rPr lang="en-US" altLang="en-US" sz="2000" dirty="0"/>
              <a:t> coordinator polls in round-robin to stations configured for polling</a:t>
            </a:r>
            <a:endParaRPr lang="en-GB" altLang="en-US" sz="2000" dirty="0"/>
          </a:p>
          <a:p>
            <a:r>
              <a:rPr lang="en-US" altLang="en-US" sz="2000" dirty="0"/>
              <a:t>When poll issued, polled station may respond using SIFS</a:t>
            </a:r>
            <a:endParaRPr lang="en-GB" altLang="en-US" sz="2000" dirty="0"/>
          </a:p>
          <a:p>
            <a:r>
              <a:rPr lang="en-US" altLang="en-US" sz="2000" dirty="0"/>
              <a:t>If point coordinator receives response, it issues another poll using PIFS</a:t>
            </a:r>
            <a:endParaRPr lang="en-GB" altLang="en-US" sz="2000" dirty="0"/>
          </a:p>
          <a:p>
            <a:r>
              <a:rPr lang="en-US" altLang="en-US" sz="2000" dirty="0"/>
              <a:t>If no response during expected turnaround time, coordinator issues poll</a:t>
            </a:r>
          </a:p>
          <a:p>
            <a:endParaRPr lang="en-IN" dirty="0"/>
          </a:p>
        </p:txBody>
      </p:sp>
      <p:pic>
        <p:nvPicPr>
          <p:cNvPr id="3074" name="Picture 2" descr="MAC 802.11 Point Coordinator F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r="9342"/>
          <a:stretch/>
        </p:blipFill>
        <p:spPr bwMode="auto">
          <a:xfrm>
            <a:off x="7251032" y="711200"/>
            <a:ext cx="4684296" cy="25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6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</a:t>
            </a:r>
            <a:r>
              <a:rPr lang="en-US" altLang="en-US" dirty="0"/>
              <a:t>Physical layer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29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</a:t>
            </a:r>
            <a:r>
              <a:rPr lang="en-US" altLang="en-US" dirty="0"/>
              <a:t>Physical layer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Issued</a:t>
            </a:r>
            <a:r>
              <a:rPr lang="en-US" altLang="en-US" dirty="0"/>
              <a:t> in 4 stages</a:t>
            </a:r>
            <a:endParaRPr lang="en-GB" altLang="en-US" dirty="0"/>
          </a:p>
          <a:p>
            <a:r>
              <a:rPr lang="en-GB" altLang="en-US" dirty="0"/>
              <a:t>First</a:t>
            </a:r>
            <a:r>
              <a:rPr lang="en-US" altLang="en-US" dirty="0"/>
              <a:t> part in 1997</a:t>
            </a:r>
            <a:endParaRPr lang="en-GB" altLang="en-US" dirty="0"/>
          </a:p>
          <a:p>
            <a:pPr lvl="1"/>
            <a:r>
              <a:rPr lang="en-US" altLang="en-US" dirty="0"/>
              <a:t>IEEE 802.11 </a:t>
            </a:r>
            <a:endParaRPr lang="en-GB" altLang="en-US" dirty="0"/>
          </a:p>
          <a:p>
            <a:pPr lvl="1"/>
            <a:r>
              <a:rPr lang="en-GB" altLang="en-US" dirty="0"/>
              <a:t>Includes</a:t>
            </a:r>
            <a:r>
              <a:rPr lang="en-US" altLang="en-US" dirty="0"/>
              <a:t> MAC layer and three physical layer specifications</a:t>
            </a:r>
            <a:endParaRPr lang="en-GB" altLang="en-US" dirty="0"/>
          </a:p>
          <a:p>
            <a:pPr lvl="1"/>
            <a:r>
              <a:rPr lang="en-GB" altLang="en-US" dirty="0"/>
              <a:t>Two </a:t>
            </a:r>
            <a:r>
              <a:rPr lang="en-US" altLang="en-US" dirty="0"/>
              <a:t>in 2.4-GHz band and one infrared</a:t>
            </a:r>
            <a:endParaRPr lang="en-GB" altLang="en-US" dirty="0"/>
          </a:p>
          <a:p>
            <a:pPr lvl="1"/>
            <a:r>
              <a:rPr lang="en-GB" altLang="en-US" dirty="0"/>
              <a:t>All</a:t>
            </a:r>
            <a:r>
              <a:rPr lang="en-US" altLang="en-US" dirty="0"/>
              <a:t> operating at 1 and 2 Mbps</a:t>
            </a:r>
            <a:endParaRPr lang="en-GB" altLang="en-US" dirty="0"/>
          </a:p>
          <a:p>
            <a:r>
              <a:rPr lang="en-GB" altLang="en-US" dirty="0"/>
              <a:t>Two </a:t>
            </a:r>
            <a:r>
              <a:rPr lang="en-US" altLang="en-US" dirty="0"/>
              <a:t>additional parts in 1999</a:t>
            </a:r>
            <a:endParaRPr lang="en-GB" altLang="en-US" dirty="0"/>
          </a:p>
          <a:p>
            <a:pPr lvl="1"/>
            <a:r>
              <a:rPr lang="en-US" altLang="en-US" dirty="0"/>
              <a:t>IEEE 802.11a</a:t>
            </a:r>
            <a:endParaRPr lang="en-GB" altLang="en-US" dirty="0"/>
          </a:p>
          <a:p>
            <a:pPr lvl="2"/>
            <a:r>
              <a:rPr lang="en-US" altLang="en-US" dirty="0"/>
              <a:t>5-GHz band up to 54 Mbps</a:t>
            </a:r>
            <a:endParaRPr lang="en-GB" altLang="en-US" dirty="0"/>
          </a:p>
          <a:p>
            <a:pPr lvl="1"/>
            <a:r>
              <a:rPr lang="en-US" altLang="en-US" dirty="0"/>
              <a:t>IEEE 802.11b</a:t>
            </a:r>
            <a:endParaRPr lang="en-GB" altLang="en-US" dirty="0"/>
          </a:p>
          <a:p>
            <a:pPr lvl="2"/>
            <a:r>
              <a:rPr lang="en-US" altLang="en-US" dirty="0"/>
              <a:t>2.4-G</a:t>
            </a:r>
            <a:r>
              <a:rPr lang="en-GB" altLang="en-US" dirty="0"/>
              <a:t>H</a:t>
            </a:r>
            <a:r>
              <a:rPr lang="en-US" altLang="en-US" dirty="0"/>
              <a:t>z band at 5.5 and 11 Mbps</a:t>
            </a:r>
            <a:endParaRPr lang="en-GB" altLang="en-US" dirty="0"/>
          </a:p>
          <a:p>
            <a:r>
              <a:rPr lang="en-GB" altLang="en-US" dirty="0"/>
              <a:t>Most</a:t>
            </a:r>
            <a:r>
              <a:rPr lang="en-US" altLang="en-US" dirty="0"/>
              <a:t> recent in 2002</a:t>
            </a:r>
            <a:endParaRPr lang="en-GB" altLang="en-US" dirty="0"/>
          </a:p>
          <a:p>
            <a:pPr lvl="1"/>
            <a:r>
              <a:rPr lang="en-US" altLang="en-US" dirty="0"/>
              <a:t>IEEE 802.g extends IEEE 802.11b to higher data rates</a:t>
            </a:r>
            <a:endParaRPr lang="en-GB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6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WLAN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812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802.11 - Physical layer (classical)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of the Physical layer comprises of the two sub layers for each station:</a:t>
            </a:r>
          </a:p>
          <a:p>
            <a:r>
              <a:rPr lang="en-US" b="1" dirty="0">
                <a:solidFill>
                  <a:srgbClr val="5430AA"/>
                </a:solidFill>
              </a:rPr>
              <a:t>Physical Layer Convergence Procedure (PLCP): </a:t>
            </a:r>
          </a:p>
          <a:p>
            <a:pPr lvl="1"/>
            <a:r>
              <a:rPr lang="en-US" dirty="0"/>
              <a:t>PLCP sub layer is responsible for the Carrier Sense (CS) part of the Carrier Sense Multiple Access/Collision Avoidance (</a:t>
            </a:r>
            <a:r>
              <a:rPr lang="en-US" dirty="0">
                <a:solidFill>
                  <a:srgbClr val="5430AA"/>
                </a:solidFill>
              </a:rPr>
              <a:t>CSMA/CA</a:t>
            </a:r>
            <a:r>
              <a:rPr lang="en-US" dirty="0"/>
              <a:t>) protocol. </a:t>
            </a:r>
          </a:p>
          <a:p>
            <a:pPr lvl="1"/>
            <a:r>
              <a:rPr lang="en-US" dirty="0"/>
              <a:t>PLCP layer prepares the MAC Protocol Data Unit (</a:t>
            </a:r>
            <a:r>
              <a:rPr lang="en-US" dirty="0">
                <a:solidFill>
                  <a:srgbClr val="5430AA"/>
                </a:solidFill>
              </a:rPr>
              <a:t>MPDU</a:t>
            </a:r>
            <a:r>
              <a:rPr lang="en-US" dirty="0"/>
              <a:t>) for transmission. </a:t>
            </a:r>
          </a:p>
          <a:p>
            <a:pPr lvl="1"/>
            <a:r>
              <a:rPr lang="en-US" dirty="0"/>
              <a:t>The PLCP also delivers the incoming frames from the wireless medium to the MAC layer. </a:t>
            </a:r>
          </a:p>
          <a:p>
            <a:r>
              <a:rPr lang="en-US" b="1" dirty="0">
                <a:solidFill>
                  <a:srgbClr val="5430AA"/>
                </a:solidFill>
              </a:rPr>
              <a:t>Physical Medium Dependent (PMD): </a:t>
            </a:r>
          </a:p>
          <a:p>
            <a:pPr lvl="1"/>
            <a:r>
              <a:rPr lang="en-US" dirty="0"/>
              <a:t>The PMD provides the actual transmission and reception of physical layer entities between stations through the wireless media. </a:t>
            </a:r>
          </a:p>
          <a:p>
            <a:pPr lvl="1"/>
            <a:r>
              <a:rPr lang="en-US" dirty="0"/>
              <a:t>This sub layer provides the </a:t>
            </a:r>
            <a:r>
              <a:rPr lang="en-US" dirty="0">
                <a:solidFill>
                  <a:srgbClr val="5430AA"/>
                </a:solidFill>
              </a:rPr>
              <a:t>modulation/demodulation</a:t>
            </a:r>
            <a:r>
              <a:rPr lang="en-US" dirty="0"/>
              <a:t> of the transmission.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0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FHSS Physical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Frequency Hopping Spread Spectrum (</a:t>
            </a:r>
            <a:r>
              <a:rPr lang="en-US" dirty="0">
                <a:solidFill>
                  <a:srgbClr val="5430AA"/>
                </a:solidFill>
              </a:rPr>
              <a:t>FHSS</a:t>
            </a:r>
            <a:r>
              <a:rPr lang="en-US" dirty="0"/>
              <a:t>) mode, the layer carries the clocking information to synchronize the receiver clock with the clock of the transmitted packet.</a:t>
            </a:r>
          </a:p>
          <a:p>
            <a:r>
              <a:rPr lang="en-US" dirty="0"/>
              <a:t>FHSS PMD is responsible for </a:t>
            </a:r>
            <a:r>
              <a:rPr lang="en-US" dirty="0">
                <a:solidFill>
                  <a:srgbClr val="5430AA"/>
                </a:solidFill>
              </a:rPr>
              <a:t>converting the binary bit sequence into analog signal </a:t>
            </a:r>
            <a:r>
              <a:rPr lang="en-US" dirty="0"/>
              <a:t>and transmit the PPDU frame into the air. </a:t>
            </a:r>
          </a:p>
          <a:p>
            <a:r>
              <a:rPr lang="en-US" dirty="0"/>
              <a:t>FHSS PMD does this using the </a:t>
            </a:r>
            <a:r>
              <a:rPr lang="en-US" dirty="0">
                <a:solidFill>
                  <a:srgbClr val="5430AA"/>
                </a:solidFill>
              </a:rPr>
              <a:t>frequency hopping technique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2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Physical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DSSS PLCP is responsible for </a:t>
            </a:r>
            <a:r>
              <a:rPr lang="en-US" dirty="0">
                <a:solidFill>
                  <a:srgbClr val="5430AA"/>
                </a:solidFill>
              </a:rPr>
              <a:t>synchronizing and receiving</a:t>
            </a:r>
            <a:r>
              <a:rPr lang="en-US" dirty="0"/>
              <a:t> the data bits correctly. </a:t>
            </a:r>
          </a:p>
          <a:p>
            <a:r>
              <a:rPr lang="en-US" dirty="0"/>
              <a:t>DSSS PMD translates the binary </a:t>
            </a:r>
            <a:r>
              <a:rPr lang="en-US" dirty="0">
                <a:solidFill>
                  <a:srgbClr val="5430AA"/>
                </a:solidFill>
              </a:rPr>
              <a:t>digital sequence into analog radio signals </a:t>
            </a:r>
            <a:r>
              <a:rPr lang="en-US" dirty="0"/>
              <a:t>and transmits the PPDU frame into the air. </a:t>
            </a:r>
          </a:p>
          <a:p>
            <a:r>
              <a:rPr lang="en-US" dirty="0"/>
              <a:t>The DSSS physical layer operates within the </a:t>
            </a:r>
            <a:r>
              <a:rPr lang="en-US" dirty="0">
                <a:solidFill>
                  <a:srgbClr val="5430AA"/>
                </a:solidFill>
              </a:rPr>
              <a:t>ISM </a:t>
            </a:r>
            <a:r>
              <a:rPr lang="en-US" dirty="0"/>
              <a:t>band.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12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78B27C-58AB-B446-A4C9-558CD31B8902}"/>
              </a:ext>
            </a:extLst>
          </p:cNvPr>
          <p:cNvSpPr/>
          <p:nvPr/>
        </p:nvSpPr>
        <p:spPr>
          <a:xfrm>
            <a:off x="4458702" y="1363927"/>
            <a:ext cx="2514600" cy="251460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09CCA0B-26F2-4D4F-B9F8-999730847BA2}"/>
              </a:ext>
            </a:extLst>
          </p:cNvPr>
          <p:cNvSpPr/>
          <p:nvPr/>
        </p:nvSpPr>
        <p:spPr>
          <a:xfrm>
            <a:off x="3372853" y="1175084"/>
            <a:ext cx="2751482" cy="2895600"/>
          </a:xfrm>
          <a:prstGeom prst="arc">
            <a:avLst>
              <a:gd name="adj1" fmla="val 14907337"/>
              <a:gd name="adj2" fmla="val 6918635"/>
            </a:avLst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89862186-093F-2A41-840E-DF3479851590}"/>
              </a:ext>
            </a:extLst>
          </p:cNvPr>
          <p:cNvSpPr/>
          <p:nvPr/>
        </p:nvSpPr>
        <p:spPr>
          <a:xfrm rot="10800000">
            <a:off x="5296903" y="1173427"/>
            <a:ext cx="2751482" cy="2895600"/>
          </a:xfrm>
          <a:prstGeom prst="arc">
            <a:avLst>
              <a:gd name="adj1" fmla="val 14648822"/>
              <a:gd name="adj2" fmla="val 6828179"/>
            </a:avLst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7EFD4-E9E9-A547-A524-3801FD91D049}"/>
              </a:ext>
            </a:extLst>
          </p:cNvPr>
          <p:cNvSpPr txBox="1"/>
          <p:nvPr/>
        </p:nvSpPr>
        <p:spPr>
          <a:xfrm>
            <a:off x="4651205" y="19223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77D92-963C-E140-A291-01029DEBDD60}"/>
              </a:ext>
            </a:extLst>
          </p:cNvPr>
          <p:cNvSpPr txBox="1"/>
          <p:nvPr/>
        </p:nvSpPr>
        <p:spPr>
          <a:xfrm>
            <a:off x="5525502" y="19223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0DDFD-8B52-0F47-A100-0006B8E0F949}"/>
              </a:ext>
            </a:extLst>
          </p:cNvPr>
          <p:cNvSpPr txBox="1"/>
          <p:nvPr/>
        </p:nvSpPr>
        <p:spPr>
          <a:xfrm>
            <a:off x="6294128" y="19223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B3463-710B-4E45-A623-8F01EB07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60" y="2266121"/>
            <a:ext cx="635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98248-CC45-234B-AC62-FB2E9512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2" y="2291652"/>
            <a:ext cx="6350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0B0C2-A872-624C-BDD7-076D0EED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24" y="2266121"/>
            <a:ext cx="635000" cy="635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190BBB-FA03-0C41-AB5F-50DF75679F6E}"/>
              </a:ext>
            </a:extLst>
          </p:cNvPr>
          <p:cNvSpPr/>
          <p:nvPr/>
        </p:nvSpPr>
        <p:spPr>
          <a:xfrm>
            <a:off x="1567453" y="4495380"/>
            <a:ext cx="8640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In this problem, the transmission range of A reaches B but not C. Similarly, the range of C reaches B but not A. Also the range of B reaches both A and 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D9725-66C6-8A49-8AD5-82EE795179FC}"/>
              </a:ext>
            </a:extLst>
          </p:cNvPr>
          <p:cNvSpPr/>
          <p:nvPr/>
        </p:nvSpPr>
        <p:spPr>
          <a:xfrm>
            <a:off x="1567453" y="4664658"/>
            <a:ext cx="864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Now, the node A starts to send something to B and C, but C doesn’t receive this transmission.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56487-B489-5C49-9E60-324661749345}"/>
              </a:ext>
            </a:extLst>
          </p:cNvPr>
          <p:cNvSpPr/>
          <p:nvPr/>
        </p:nvSpPr>
        <p:spPr>
          <a:xfrm>
            <a:off x="1567453" y="4664658"/>
            <a:ext cx="864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Now C also wants to send data to B and senses the carrier. As it senses it to be free, it also starts sending to B.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33D79E-9AA6-214C-996A-AB2B9EB76862}"/>
              </a:ext>
            </a:extLst>
          </p:cNvPr>
          <p:cNvSpPr/>
          <p:nvPr/>
        </p:nvSpPr>
        <p:spPr>
          <a:xfrm>
            <a:off x="1567453" y="4495380"/>
            <a:ext cx="8640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A hidden terminal problem occurs when two nodes that are outside each other’s range performs simultaneous transmission to a node that is within the range of each of them resulting in a collision.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DF4903-2442-C146-82E4-19E31032088E}"/>
              </a:ext>
            </a:extLst>
          </p:cNvPr>
          <p:cNvSpPr/>
          <p:nvPr/>
        </p:nvSpPr>
        <p:spPr>
          <a:xfrm>
            <a:off x="1567453" y="4664658"/>
            <a:ext cx="864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That means the data from both parties A and C will be lose during the collision.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C33CE8-7EA8-7441-9DED-44E86BE94DEB}"/>
              </a:ext>
            </a:extLst>
          </p:cNvPr>
          <p:cNvSpPr/>
          <p:nvPr/>
        </p:nvSpPr>
        <p:spPr>
          <a:xfrm>
            <a:off x="1567453" y="4833935"/>
            <a:ext cx="864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Hidden nodes mean increased probability of collision at the receiver end.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C61468-1DD1-7547-9714-B9B15DED47D0}"/>
              </a:ext>
            </a:extLst>
          </p:cNvPr>
          <p:cNvSpPr/>
          <p:nvPr/>
        </p:nvSpPr>
        <p:spPr>
          <a:xfrm>
            <a:off x="1567453" y="4495380"/>
            <a:ext cx="8640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200" b="1" dirty="0">
                <a:solidFill>
                  <a:srgbClr val="333333"/>
                </a:solidFill>
              </a:rPr>
              <a:t>One solution to avoid this is to have the channel sensing range much greater than the receiving range. Another solution is to use the Multiple Access with Collision Avoidance (MACA).</a:t>
            </a:r>
          </a:p>
        </p:txBody>
      </p:sp>
    </p:spTree>
    <p:extLst>
      <p:ext uri="{BB962C8B-B14F-4D97-AF65-F5344CB8AC3E}">
        <p14:creationId xmlns:p14="http://schemas.microsoft.com/office/powerpoint/2010/main" val="21412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  <a:r>
              <a:rPr lang="en-US" dirty="0"/>
              <a:t> Protected Access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292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921957" cy="5590565"/>
          </a:xfrm>
        </p:spPr>
        <p:txBody>
          <a:bodyPr/>
          <a:lstStyle/>
          <a:p>
            <a:r>
              <a:rPr lang="en-US" dirty="0"/>
              <a:t>Wired Equivalent Privacy (</a:t>
            </a:r>
            <a:r>
              <a:rPr lang="en-US" dirty="0">
                <a:solidFill>
                  <a:srgbClr val="5430AA"/>
                </a:solidFill>
              </a:rPr>
              <a:t>WEP</a:t>
            </a:r>
            <a:r>
              <a:rPr lang="en-US" dirty="0"/>
              <a:t>) is a security algorithm for IEEE 802.11 wireless networks. </a:t>
            </a:r>
          </a:p>
          <a:p>
            <a:r>
              <a:rPr lang="en-US" dirty="0"/>
              <a:t>WEP was designed to </a:t>
            </a:r>
            <a:r>
              <a:rPr lang="en-US" dirty="0">
                <a:solidFill>
                  <a:srgbClr val="5430AA"/>
                </a:solidFill>
              </a:rPr>
              <a:t>protect users </a:t>
            </a:r>
            <a:r>
              <a:rPr lang="en-US" dirty="0"/>
              <a:t>of a WLAN from casual </a:t>
            </a:r>
            <a:r>
              <a:rPr lang="en-US" dirty="0">
                <a:solidFill>
                  <a:srgbClr val="5430AA"/>
                </a:solidFill>
              </a:rPr>
              <a:t>eavesdropping</a:t>
            </a:r>
            <a:r>
              <a:rPr lang="en-US" dirty="0"/>
              <a:t>.</a:t>
            </a:r>
          </a:p>
          <a:p>
            <a:r>
              <a:rPr lang="en-US" dirty="0"/>
              <a:t>It was intended to offer the following facilities:</a:t>
            </a:r>
          </a:p>
          <a:p>
            <a:pPr marL="85725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5430AA"/>
                </a:solidFill>
              </a:rPr>
              <a:t>Reasonably strong encryption </a:t>
            </a:r>
            <a:r>
              <a:rPr lang="en-US" dirty="0"/>
              <a:t>- It relies on the difficulty of recovering the secret key through a brute force attack. The difficulty grows with the key length.</a:t>
            </a:r>
          </a:p>
          <a:p>
            <a:pPr marL="85725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5430AA"/>
                </a:solidFill>
              </a:rPr>
              <a:t>Self-synchronizing </a:t>
            </a:r>
            <a:r>
              <a:rPr lang="en-US" dirty="0"/>
              <a:t>- Each packet contains the information required to decrypt it. There is no need to deal with lost packets.</a:t>
            </a:r>
          </a:p>
          <a:p>
            <a:pPr marL="85725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5430AA"/>
                </a:solidFill>
              </a:rPr>
              <a:t>Efficient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- It can implement in software with reasonable efficiency.</a:t>
            </a:r>
          </a:p>
          <a:p>
            <a:pPr marL="85725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5430AA"/>
                </a:solidFill>
              </a:rPr>
              <a:t>Exportable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- Limiting the key length leads to a greater possibility of export.</a:t>
            </a:r>
          </a:p>
          <a:p>
            <a:endParaRPr lang="en-IN" dirty="0"/>
          </a:p>
        </p:txBody>
      </p:sp>
      <p:pic>
        <p:nvPicPr>
          <p:cNvPr id="6146" name="Picture 2" descr="Eavesdropping Attack- A major threat in Cyber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6" y="863444"/>
            <a:ext cx="4138863" cy="14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43388" cy="5590565"/>
          </a:xfrm>
        </p:spPr>
        <p:txBody>
          <a:bodyPr/>
          <a:lstStyle/>
          <a:p>
            <a:r>
              <a:rPr lang="en-US" dirty="0"/>
              <a:t>The WEP algorithm is the </a:t>
            </a:r>
            <a:r>
              <a:rPr lang="en-US" dirty="0">
                <a:solidFill>
                  <a:srgbClr val="5430AA"/>
                </a:solidFill>
              </a:rPr>
              <a:t>RC4 cryptographic algorithm </a:t>
            </a:r>
            <a:r>
              <a:rPr lang="en-US" dirty="0"/>
              <a:t>from RSA data security.</a:t>
            </a:r>
          </a:p>
          <a:p>
            <a:r>
              <a:rPr lang="en-US" dirty="0"/>
              <a:t>RC4 uses a </a:t>
            </a:r>
            <a:r>
              <a:rPr lang="en-US" dirty="0">
                <a:solidFill>
                  <a:srgbClr val="5430AA"/>
                </a:solidFill>
              </a:rPr>
              <a:t>stream cipher technique</a:t>
            </a:r>
            <a:r>
              <a:rPr lang="en-US" dirty="0"/>
              <a:t>.</a:t>
            </a:r>
          </a:p>
          <a:p>
            <a:r>
              <a:rPr lang="en-US" dirty="0"/>
              <a:t>It is a symmetric algorithm and uses the </a:t>
            </a:r>
            <a:r>
              <a:rPr lang="en-US" dirty="0">
                <a:solidFill>
                  <a:srgbClr val="5430AA"/>
                </a:solidFill>
              </a:rPr>
              <a:t>same key </a:t>
            </a:r>
            <a:r>
              <a:rPr lang="en-US" dirty="0"/>
              <a:t>for both </a:t>
            </a:r>
            <a:r>
              <a:rPr lang="en-US" dirty="0">
                <a:solidFill>
                  <a:srgbClr val="5430AA"/>
                </a:solidFill>
              </a:rPr>
              <a:t>enciphering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deciphering </a:t>
            </a:r>
            <a:r>
              <a:rPr lang="en-US" dirty="0"/>
              <a:t>the data.</a:t>
            </a:r>
          </a:p>
          <a:p>
            <a:r>
              <a:rPr lang="en-US" dirty="0"/>
              <a:t>For each transmission, the plaintext is </a:t>
            </a:r>
            <a:r>
              <a:rPr lang="en-US" dirty="0">
                <a:solidFill>
                  <a:srgbClr val="5430AA"/>
                </a:solidFill>
              </a:rPr>
              <a:t>bitwise </a:t>
            </a:r>
            <a:r>
              <a:rPr lang="en-US" dirty="0" err="1">
                <a:solidFill>
                  <a:srgbClr val="5430AA"/>
                </a:solidFill>
              </a:rPr>
              <a:t>XORed</a:t>
            </a:r>
            <a:r>
              <a:rPr lang="en-US" dirty="0">
                <a:solidFill>
                  <a:srgbClr val="5430AA"/>
                </a:solidFill>
              </a:rPr>
              <a:t> with a pseudorandom </a:t>
            </a:r>
            <a:r>
              <a:rPr lang="en-US" dirty="0" err="1">
                <a:solidFill>
                  <a:srgbClr val="5430AA"/>
                </a:solidFill>
              </a:rPr>
              <a:t>keystream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to produce </a:t>
            </a:r>
            <a:r>
              <a:rPr lang="en-US" dirty="0" err="1"/>
              <a:t>ciphertext</a:t>
            </a:r>
            <a:r>
              <a:rPr lang="en-US" dirty="0"/>
              <a:t>. </a:t>
            </a:r>
          </a:p>
          <a:p>
            <a:r>
              <a:rPr lang="en-US" dirty="0"/>
              <a:t>For decryption, the process </a:t>
            </a:r>
            <a:r>
              <a:rPr lang="en-US" dirty="0">
                <a:solidFill>
                  <a:srgbClr val="5430AA"/>
                </a:solidFill>
              </a:rPr>
              <a:t>reversed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7170" name="Picture 2" descr="Wired Equivalent Privac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96" y="863444"/>
            <a:ext cx="4400383" cy="25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3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WEP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llustration of a Wired Equivalent Privacy (WEP) weakness. The attacker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59" y="916919"/>
            <a:ext cx="53721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459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Wi-Fi Protected Access-WPA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590461" cy="5590565"/>
          </a:xfrm>
        </p:spPr>
        <p:txBody>
          <a:bodyPr/>
          <a:lstStyle/>
          <a:p>
            <a:r>
              <a:rPr lang="en-US" dirty="0"/>
              <a:t>Wi-Fi Protected Access (WPA) is a </a:t>
            </a:r>
            <a:r>
              <a:rPr lang="en-US" dirty="0">
                <a:solidFill>
                  <a:srgbClr val="5430AA"/>
                </a:solidFill>
              </a:rPr>
              <a:t>security standard </a:t>
            </a:r>
            <a:r>
              <a:rPr lang="en-US" dirty="0"/>
              <a:t>to secure computers </a:t>
            </a:r>
            <a:r>
              <a:rPr lang="en-US" dirty="0">
                <a:solidFill>
                  <a:srgbClr val="5430AA"/>
                </a:solidFill>
              </a:rPr>
              <a:t>connected to a Wi-Fi network. </a:t>
            </a:r>
          </a:p>
          <a:p>
            <a:r>
              <a:rPr lang="en-US" dirty="0"/>
              <a:t>It was developed in response to the weaknesses of WEP (Wired Equivalent Privacy) and therefore improves on WEP's authentication and encryption features.</a:t>
            </a:r>
          </a:p>
          <a:p>
            <a:r>
              <a:rPr lang="en-IN" dirty="0"/>
              <a:t>WPA provides two algorithms: </a:t>
            </a:r>
          </a:p>
          <a:p>
            <a:pPr lvl="1"/>
            <a:r>
              <a:rPr lang="en-IN" dirty="0"/>
              <a:t>Temporal Key Integrity Protocol (TKIP)  </a:t>
            </a:r>
          </a:p>
          <a:p>
            <a:pPr lvl="1"/>
            <a:r>
              <a:rPr lang="en-IN" dirty="0"/>
              <a:t>Advanced Encryption Standard (AES)</a:t>
            </a:r>
          </a:p>
          <a:p>
            <a:r>
              <a:rPr lang="en-IN" dirty="0"/>
              <a:t>Wi-Fi Protected Access included a 128-bit “temporary key integrity protocol” (TKIP) which dynamically produces a new key for each data packet.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D2A58-E9DF-BD46-BBDB-9A7ED4B2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176422"/>
            <a:ext cx="5334000" cy="19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 Standards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184020" cy="5590565"/>
          </a:xfrm>
        </p:spPr>
        <p:txBody>
          <a:bodyPr/>
          <a:lstStyle/>
          <a:p>
            <a:r>
              <a:rPr lang="en-US" dirty="0">
                <a:solidFill>
                  <a:srgbClr val="5430AA"/>
                </a:solidFill>
              </a:rPr>
              <a:t>Wi-Fi Protected Access (WPA) and WPA2 </a:t>
            </a:r>
            <a:r>
              <a:rPr lang="en-US" dirty="0"/>
              <a:t>are concurrent security standards. </a:t>
            </a:r>
          </a:p>
          <a:p>
            <a:r>
              <a:rPr lang="en-US" dirty="0"/>
              <a:t>WPA addressed the majority of the </a:t>
            </a:r>
            <a:r>
              <a:rPr lang="en-US" dirty="0">
                <a:solidFill>
                  <a:srgbClr val="5430AA"/>
                </a:solidFill>
              </a:rPr>
              <a:t>IEEE 802.11i standard</a:t>
            </a:r>
            <a:r>
              <a:rPr lang="en-US" dirty="0"/>
              <a:t>, and the WPA2 certification achieved </a:t>
            </a:r>
            <a:r>
              <a:rPr lang="en-US" dirty="0">
                <a:solidFill>
                  <a:srgbClr val="5430AA"/>
                </a:solidFill>
              </a:rPr>
              <a:t>full compliance. </a:t>
            </a:r>
          </a:p>
          <a:p>
            <a:r>
              <a:rPr lang="en-IN" dirty="0"/>
              <a:t>WPA-Personal developed for </a:t>
            </a:r>
            <a:r>
              <a:rPr lang="en-IN" dirty="0">
                <a:solidFill>
                  <a:srgbClr val="5430AA"/>
                </a:solidFill>
              </a:rPr>
              <a:t>home and small office </a:t>
            </a:r>
            <a:r>
              <a:rPr lang="en-IN" dirty="0"/>
              <a:t>use. </a:t>
            </a:r>
          </a:p>
          <a:p>
            <a:r>
              <a:rPr lang="en-IN" dirty="0"/>
              <a:t>WPA-Enterprise was developed for </a:t>
            </a:r>
            <a:r>
              <a:rPr lang="en-IN" dirty="0">
                <a:solidFill>
                  <a:srgbClr val="5430AA"/>
                </a:solidFill>
              </a:rPr>
              <a:t>large businesses </a:t>
            </a:r>
            <a:r>
              <a:rPr lang="en-IN" dirty="0"/>
              <a:t>and requires a RADIUS authentication server that provides automatic key generation and authentication throughout the entire enterprise.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2641D-3AF8-7248-9123-8FFB231B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906" y="1017126"/>
            <a:ext cx="4419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4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WLAN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Mobility</a:t>
            </a:r>
          </a:p>
          <a:p>
            <a:r>
              <a:rPr lang="en-US" dirty="0"/>
              <a:t>Low Implementation Cost</a:t>
            </a:r>
          </a:p>
          <a:p>
            <a:r>
              <a:rPr lang="en-US" dirty="0"/>
              <a:t>Installation Speed and Simplicity</a:t>
            </a:r>
          </a:p>
          <a:p>
            <a:r>
              <a:rPr lang="en-US" dirty="0"/>
              <a:t>Network Expansion</a:t>
            </a:r>
          </a:p>
          <a:p>
            <a:r>
              <a:rPr lang="en-US" dirty="0"/>
              <a:t>Reduced Cost-of-Ownership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Usage of ISM band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0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Attacks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possible security attacks on wireless LAN are: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5430AA"/>
                </a:solidFill>
              </a:rPr>
              <a:t>Passive attack</a:t>
            </a:r>
          </a:p>
          <a:p>
            <a:pPr lvl="1"/>
            <a:r>
              <a:rPr lang="en-US" dirty="0"/>
              <a:t>To decrypt traffic based on statistical analysis.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5430AA"/>
                </a:solidFill>
              </a:rPr>
              <a:t>Active attack</a:t>
            </a:r>
          </a:p>
          <a:p>
            <a:pPr lvl="1"/>
            <a:r>
              <a:rPr lang="en-US" dirty="0"/>
              <a:t>To inject new traffic from unauthorized mobile stations, based on known plaintext.</a:t>
            </a:r>
          </a:p>
          <a:p>
            <a:pPr lvl="1"/>
            <a:r>
              <a:rPr lang="en-US" dirty="0"/>
              <a:t>To decrypt traffic, based on tricking the access point.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5430AA"/>
                </a:solidFill>
              </a:rPr>
              <a:t>Dictionary-building attack</a:t>
            </a:r>
          </a:p>
          <a:p>
            <a:pPr lvl="1"/>
            <a:r>
              <a:rPr lang="en-US" dirty="0"/>
              <a:t>After analysis of about a day’s worth of traffic, allows real-time automated decryption of all traffic.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5430AA"/>
                </a:solidFill>
              </a:rPr>
              <a:t>Hijacking a session</a:t>
            </a:r>
          </a:p>
          <a:p>
            <a:pPr lvl="1"/>
            <a:r>
              <a:rPr lang="en-US" dirty="0"/>
              <a:t>Following successful authentication, it is possible to perform them using the inexpensive off-the-shelf equipment.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28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 Authentication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3033342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5430AA"/>
                </a:solidFill>
              </a:rPr>
              <a:t>prevent attacks </a:t>
            </a:r>
            <a:r>
              <a:rPr lang="en-US" dirty="0"/>
              <a:t>on wireless LAN, the IEEE specification committee on 802.11 included the </a:t>
            </a:r>
            <a:r>
              <a:rPr lang="en-US" dirty="0">
                <a:solidFill>
                  <a:srgbClr val="5430AA"/>
                </a:solidFill>
              </a:rPr>
              <a:t>802.1x authentication </a:t>
            </a:r>
            <a:r>
              <a:rPr lang="en-US" dirty="0"/>
              <a:t>framework. </a:t>
            </a:r>
          </a:p>
          <a:p>
            <a:r>
              <a:rPr lang="en-US" dirty="0"/>
              <a:t>The 802.1x framework provides the link layer with extensible authentication, normally seen in higher layers.</a:t>
            </a:r>
          </a:p>
          <a:p>
            <a:r>
              <a:rPr lang="en-US" dirty="0"/>
              <a:t>802.1x requires three entities.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5430AA"/>
                </a:solidFill>
              </a:rPr>
              <a:t>supplicant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Resides on the wireless LAN client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5430AA"/>
                </a:solidFill>
              </a:rPr>
              <a:t>authenticator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Resides on the access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5430AA"/>
                </a:solidFill>
              </a:rPr>
              <a:t>authentication server </a:t>
            </a:r>
            <a:r>
              <a:rPr lang="en-US" dirty="0"/>
              <a:t>Resides on the server authenticating the client (e.g., RADIUS Kerberos, or other servers)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3E9B130-6CCC-B040-A584-B6198FFB5EAC}"/>
              </a:ext>
            </a:extLst>
          </p:cNvPr>
          <p:cNvSpPr/>
          <p:nvPr/>
        </p:nvSpPr>
        <p:spPr>
          <a:xfrm>
            <a:off x="1507957" y="4314689"/>
            <a:ext cx="2057400" cy="1295400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Device with Wireless Network Interface Card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5288AB-DB79-8243-8C48-6E38A7A5918E}"/>
              </a:ext>
            </a:extLst>
          </p:cNvPr>
          <p:cNvSpPr/>
          <p:nvPr/>
        </p:nvSpPr>
        <p:spPr>
          <a:xfrm>
            <a:off x="7832557" y="4314689"/>
            <a:ext cx="2057400" cy="1295400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Authorization, and Accounting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787BF7A-094B-8449-907D-4E95A5318D88}"/>
              </a:ext>
            </a:extLst>
          </p:cNvPr>
          <p:cNvSpPr/>
          <p:nvPr/>
        </p:nvSpPr>
        <p:spPr>
          <a:xfrm>
            <a:off x="4727407" y="4643774"/>
            <a:ext cx="1943100" cy="685800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Access Point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4D0BC2-BD27-174E-A941-C7C320C8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73" y="5643219"/>
            <a:ext cx="1843168" cy="10383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61484DD-D685-4742-A0B5-A002A1456E54}"/>
              </a:ext>
            </a:extLst>
          </p:cNvPr>
          <p:cNvSpPr txBox="1"/>
          <p:nvPr/>
        </p:nvSpPr>
        <p:spPr>
          <a:xfrm>
            <a:off x="1812757" y="394535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‘Supplicant’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F32DAF-D9DE-8041-81A6-9CE351A8CE02}"/>
              </a:ext>
            </a:extLst>
          </p:cNvPr>
          <p:cNvSpPr txBox="1"/>
          <p:nvPr/>
        </p:nvSpPr>
        <p:spPr>
          <a:xfrm>
            <a:off x="4927432" y="396460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‘Authenticator’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2167D9-B9E7-BE40-9338-17608B971FAE}"/>
              </a:ext>
            </a:extLst>
          </p:cNvPr>
          <p:cNvSpPr txBox="1"/>
          <p:nvPr/>
        </p:nvSpPr>
        <p:spPr>
          <a:xfrm>
            <a:off x="7544736" y="3945357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‘Authentication Server’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0ABFC8-DAA2-3B44-9545-8F94FE4F600D}"/>
              </a:ext>
            </a:extLst>
          </p:cNvPr>
          <p:cNvSpPr txBox="1"/>
          <p:nvPr/>
        </p:nvSpPr>
        <p:spPr>
          <a:xfrm>
            <a:off x="6156157" y="565866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Encapsulated EAP Message typically on RADIUS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CDA129-9131-0244-9907-70861D207E3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565357" y="4986674"/>
            <a:ext cx="1162050" cy="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CCFE0B-4482-0E4F-BDE0-879CA0B71F8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670507" y="4962389"/>
            <a:ext cx="1162050" cy="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7C1EB2-1BBD-CE47-B0A9-4D0AB1C38254}"/>
              </a:ext>
            </a:extLst>
          </p:cNvPr>
          <p:cNvCxnSpPr>
            <a:stCxn id="37" idx="0"/>
          </p:cNvCxnSpPr>
          <p:nvPr/>
        </p:nvCxnSpPr>
        <p:spPr>
          <a:xfrm flipV="1">
            <a:off x="7184857" y="4974531"/>
            <a:ext cx="190500" cy="68412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EDDE687-F1F9-5642-B8F2-CB5C66165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78" t="23333" r="26667" b="23334"/>
          <a:stretch/>
        </p:blipFill>
        <p:spPr>
          <a:xfrm>
            <a:off x="5341148" y="5639416"/>
            <a:ext cx="717510" cy="8400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C07BBF-A57E-AB4F-A0AB-CD9130FB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079" y="5806327"/>
            <a:ext cx="560356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/>
      <p:bldP spid="35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061936"/>
              </p:ext>
            </p:extLst>
          </p:nvPr>
        </p:nvGraphicFramePr>
        <p:xfrm>
          <a:off x="131763" y="863600"/>
          <a:ext cx="1008705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/>
                        <a:t>Wireless Communications &amp; Networks, Second Edition, William Stallings by Pearson</a:t>
                      </a:r>
                      <a:endParaRPr lang="en-IN" sz="20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Web: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1" dirty="0"/>
                        <a:t>https://www.ieee802.org/11/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96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Unit-4:</a:t>
            </a:r>
            <a:br>
              <a:rPr lang="en-IN" dirty="0"/>
            </a:br>
            <a:r>
              <a:rPr lang="en-IN" sz="4400" dirty="0">
                <a:effectLst/>
              </a:rPr>
              <a:t>Wi-Fi and the IEEE 802.11 Wireless LAN Standard</a:t>
            </a:r>
            <a:br>
              <a:rPr lang="en-IN" sz="4400" dirty="0">
                <a:effectLst/>
                <a:ea typeface="Times New Roman" panose="02020603050405020304" pitchFamily="18" charset="0"/>
              </a:rPr>
            </a:br>
            <a:br>
              <a:rPr lang="en-IN" sz="4400" dirty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swati.sharma@darshan.ac.in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(O)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Prof.Swati</a:t>
            </a:r>
            <a:r>
              <a:rPr lang="en-IN" dirty="0"/>
              <a:t> R Sharma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705581" y="37795"/>
            <a:ext cx="4646358" cy="73465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Mobile Computing Wireless Communication</a:t>
            </a:r>
          </a:p>
          <a:p>
            <a:r>
              <a:rPr lang="en-US" b="1" dirty="0">
                <a:latin typeface="+mj-lt"/>
              </a:rPr>
              <a:t>(MCWC)</a:t>
            </a:r>
          </a:p>
          <a:p>
            <a:r>
              <a:rPr lang="en-US" b="1" dirty="0">
                <a:latin typeface="+mj-lt"/>
              </a:rPr>
              <a:t>GTU # 2170710</a:t>
            </a:r>
          </a:p>
        </p:txBody>
      </p:sp>
    </p:spTree>
    <p:extLst>
      <p:ext uri="{BB962C8B-B14F-4D97-AF65-F5344CB8AC3E}">
        <p14:creationId xmlns:p14="http://schemas.microsoft.com/office/powerpoint/2010/main" val="22068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WLAN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36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WLAN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Office/Campus Environment</a:t>
            </a:r>
          </a:p>
          <a:p>
            <a:r>
              <a:rPr lang="en-US" dirty="0"/>
              <a:t>Factory Shop Floor</a:t>
            </a:r>
          </a:p>
          <a:p>
            <a:r>
              <a:rPr lang="en-US" dirty="0"/>
              <a:t>Home</a:t>
            </a:r>
          </a:p>
          <a:p>
            <a:r>
              <a:rPr lang="en-US" dirty="0"/>
              <a:t>Workgroup Environment</a:t>
            </a:r>
          </a:p>
          <a:p>
            <a:r>
              <a:rPr lang="en-US" dirty="0"/>
              <a:t>Heritage Buildings</a:t>
            </a:r>
          </a:p>
          <a:p>
            <a:r>
              <a:rPr lang="en-US" dirty="0"/>
              <a:t>Public Places</a:t>
            </a:r>
          </a:p>
          <a:p>
            <a:r>
              <a:rPr lang="en-US" dirty="0"/>
              <a:t>War/Defense Sites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0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WLAN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966709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5574</TotalTime>
  <Words>3897</Words>
  <Application>Microsoft Office PowerPoint</Application>
  <PresentationFormat>Widescreen</PresentationFormat>
  <Paragraphs>546</Paragraphs>
  <Slides>63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Wingdings 3</vt:lpstr>
      <vt:lpstr>Calibri</vt:lpstr>
      <vt:lpstr>Roboto Condensed Light</vt:lpstr>
      <vt:lpstr>Wingdings</vt:lpstr>
      <vt:lpstr>Roboto Condensed</vt:lpstr>
      <vt:lpstr>Arial</vt:lpstr>
      <vt:lpstr>VIdeo Lecture 16x9 Light Template</vt:lpstr>
      <vt:lpstr>1_VIdeo Lecture 16x9 Light Template</vt:lpstr>
      <vt:lpstr>Clip</vt:lpstr>
      <vt:lpstr>Unit-4: Wi-Fi and the IEEE 802.11 Wireless LAN Standard  </vt:lpstr>
      <vt:lpstr>Wireless LAN</vt:lpstr>
      <vt:lpstr>Introduction of WLAN</vt:lpstr>
      <vt:lpstr>Introduction of WLAN</vt:lpstr>
      <vt:lpstr>Advantages of WLAN</vt:lpstr>
      <vt:lpstr>Advantages of WLAN</vt:lpstr>
      <vt:lpstr>Applications of WLAN </vt:lpstr>
      <vt:lpstr>Applications of WLAN </vt:lpstr>
      <vt:lpstr>Types of WLAN </vt:lpstr>
      <vt:lpstr>Types of WLAN </vt:lpstr>
      <vt:lpstr>IEEE 802.11 Wireless LAN Standard</vt:lpstr>
      <vt:lpstr>IEEE 802.11 Wireless LAN Standard</vt:lpstr>
      <vt:lpstr>Mobile Communication Technology according to IEEE</vt:lpstr>
      <vt:lpstr>WiFi vs WiMAX</vt:lpstr>
      <vt:lpstr>WiFi vs WiMAX</vt:lpstr>
      <vt:lpstr>Introduction to Wi-Fi</vt:lpstr>
      <vt:lpstr>Introduction to Wi-Fi</vt:lpstr>
      <vt:lpstr>Specification in IEEE 802.11</vt:lpstr>
      <vt:lpstr>Specification in IEEE 802.11</vt:lpstr>
      <vt:lpstr>Ad-hoc versus Infrastructure Mode</vt:lpstr>
      <vt:lpstr>Ad-hoc versus Infrastructure Mode</vt:lpstr>
      <vt:lpstr>IEEE 802.11 Terminology</vt:lpstr>
      <vt:lpstr>IEEE 802.11 Terminology</vt:lpstr>
      <vt:lpstr>IEEE 802.11 Terminology</vt:lpstr>
      <vt:lpstr>IEEE 802.11 Terminology</vt:lpstr>
      <vt:lpstr>IEEE 802.11 Terminology</vt:lpstr>
      <vt:lpstr>IEEE 802.11 Terminology</vt:lpstr>
      <vt:lpstr>IEEE 802 ARCHITECTURE</vt:lpstr>
      <vt:lpstr>PowerPoint Presentation</vt:lpstr>
      <vt:lpstr>IEEE 802.11 Architecture</vt:lpstr>
      <vt:lpstr>PowerPoint Presentation</vt:lpstr>
      <vt:lpstr>IEEE 802.11 ARCHITECTURE</vt:lpstr>
      <vt:lpstr>IEEE standard 802.11 Protocol Stack</vt:lpstr>
      <vt:lpstr>IEEE 802.11 Stack</vt:lpstr>
      <vt:lpstr>802.11 - Layers and functions</vt:lpstr>
      <vt:lpstr>IEEE 802.11 Services</vt:lpstr>
      <vt:lpstr>PowerPoint Presentation</vt:lpstr>
      <vt:lpstr>IEEE 802.11 Medium access control</vt:lpstr>
      <vt:lpstr>IEEE 802.11 Medium access control</vt:lpstr>
      <vt:lpstr>IEEE 802.11 Medium access control</vt:lpstr>
      <vt:lpstr>IEEE 802.11 MAC Frame Format</vt:lpstr>
      <vt:lpstr>IEEE 802.11 MAC Frame Format</vt:lpstr>
      <vt:lpstr>IEEE 802.11 Protocol Architecture</vt:lpstr>
      <vt:lpstr>Distributed Coordination Function (DCF)</vt:lpstr>
      <vt:lpstr>IEEE 802.11 Medium Access Control Logic</vt:lpstr>
      <vt:lpstr>Three values for IFS</vt:lpstr>
      <vt:lpstr>Point Coordination Function (PCF)</vt:lpstr>
      <vt:lpstr>IEEE 802.11 Physical layer </vt:lpstr>
      <vt:lpstr>IEEE 802.11 Physical layer </vt:lpstr>
      <vt:lpstr>802.11 - Physical layer (classical)</vt:lpstr>
      <vt:lpstr>FHSS Physical Layer</vt:lpstr>
      <vt:lpstr>DSSS Physical Layer</vt:lpstr>
      <vt:lpstr>Hidden Terminal Problem</vt:lpstr>
      <vt:lpstr>Wi-fi Protected Access</vt:lpstr>
      <vt:lpstr>Wired Equivalent Privacy (WEP)</vt:lpstr>
      <vt:lpstr>Wired Equivalent Privacy (WEP)</vt:lpstr>
      <vt:lpstr>Weakness of WEP</vt:lpstr>
      <vt:lpstr>Wi-Fi Protected Access-WPA</vt:lpstr>
      <vt:lpstr>WPA Standards</vt:lpstr>
      <vt:lpstr>Possible Attacks</vt:lpstr>
      <vt:lpstr>802.1X Authentication</vt:lpstr>
      <vt:lpstr>References</vt:lpstr>
      <vt:lpstr>Unit-4: Wi-Fi and the IEEE 802.11 Wireless LAN Standard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Naimish Vadodariya</cp:lastModifiedBy>
  <cp:revision>841</cp:revision>
  <dcterms:created xsi:type="dcterms:W3CDTF">2020-06-13T06:07:05Z</dcterms:created>
  <dcterms:modified xsi:type="dcterms:W3CDTF">2020-10-06T13:39:40Z</dcterms:modified>
  <cp:contentStatus/>
</cp:coreProperties>
</file>